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ags/tag6.xml" ContentType="application/vnd.openxmlformats-officedocument.presentationml.tags+xml"/>
  <Override PartName="/ppt/ink/ink8.xml" ContentType="application/inkml+xml"/>
  <Override PartName="/ppt/tags/tag7.xml" ContentType="application/vnd.openxmlformats-officedocument.presentationml.tags+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tags/tag8.xml" ContentType="application/vnd.openxmlformats-officedocument.presentationml.tags+xml"/>
  <Override PartName="/ppt/tags/tag9.xml" ContentType="application/vnd.openxmlformats-officedocument.presentationml.tags+xml"/>
  <Override PartName="/ppt/ink/ink22.xml" ContentType="application/inkml+xml"/>
  <Override PartName="/ppt/ink/ink23.xml" ContentType="application/inkml+xml"/>
  <Override PartName="/ppt/ink/ink24.xml" ContentType="application/inkml+xml"/>
  <Override PartName="/ppt/tags/tag10.xml" ContentType="application/vnd.openxmlformats-officedocument.presentationml.tags+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tags/tag11.xml" ContentType="application/vnd.openxmlformats-officedocument.presentationml.tags+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tags/tag12.xml" ContentType="application/vnd.openxmlformats-officedocument.presentationml.tags+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tags/tag13.xml" ContentType="application/vnd.openxmlformats-officedocument.presentationml.tags+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tags/tag14.xml" ContentType="application/vnd.openxmlformats-officedocument.presentationml.tags+xml"/>
  <Override PartName="/ppt/ink/ink50.xml" ContentType="application/inkml+xml"/>
  <Override PartName="/ppt/ink/ink51.xml" ContentType="application/inkml+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ink/ink52.xml" ContentType="application/inkml+xml"/>
  <Override PartName="/ppt/tags/tag19.xml" ContentType="application/vnd.openxmlformats-officedocument.presentationml.tags+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ink/ink60.xml" ContentType="application/inkml+xml"/>
  <Override PartName="/ppt/ink/ink61.xml" ContentType="application/inkml+xml"/>
  <Override PartName="/ppt/ink/ink62.xml" ContentType="application/inkml+xml"/>
  <Override PartName="/ppt/ink/ink63.xml" ContentType="application/inkml+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1"/>
  </p:notesMasterIdLst>
  <p:sldIdLst>
    <p:sldId id="315"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Lst>
  <p:sldSz cx="9144000" cy="6858000" type="screen4x3"/>
  <p:notesSz cx="7099300" cy="10234613"/>
  <p:custDataLst>
    <p:tags r:id="rId32"/>
  </p:custDataLst>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9" autoAdjust="0"/>
    <p:restoredTop sz="94660"/>
  </p:normalViewPr>
  <p:slideViewPr>
    <p:cSldViewPr snapToGrid="0">
      <p:cViewPr varScale="1">
        <p:scale>
          <a:sx n="92" d="100"/>
          <a:sy n="92" d="100"/>
        </p:scale>
        <p:origin x="90" y="6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0"/>
    </p:cViewPr>
  </p:sorterViewPr>
  <p:gridSpacing cx="360045" cy="36004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29:31.690"/>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 contextRef="#ctx0" brushRef="#br0">3399 6944,'0'0,"0"0,0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0,-12 14,12-14,0 0,0 0,0 0,0 0,0 0,0 0,0 0,0 0,0 0,0 0,0 0,0 0,0 0,0 0,0 0,0 0,0 0,0 0,0 0,0 0,0 0,0 0,0 0,0 0,0 0,0 0,0 0,0 0,0 0,0 0,0 0,0 0,0 0,0 0,0 0,0 0,-3 2,3-2,0 0,0 0,0 0,0 0,0 0,0 0,0 0,0 0,0 0,0 0,0 0,0 0,0 0,0 0,0 0,0 0,0 0,0 0,0 0,0 0,0 0,0 0,0 0,0 0,0 0,0 0,0 0,0 0,0 0,0 0,0 0,0 0,0 0,0 0,0 0,0 0,0 0,-1 0,1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0,2 0,-2 0,0 0,0 0,0 0,0 0,0 0,0 0,0 0,0 0,0 0,0 0,0 0,0 0,0 0,0 0,0 0,0 0,0 0,0 0,0 0,0 0,0 0,0 0,0 0,0 0,0 0,0 0,0 0,2-3,-2 3,0 0,0 0,0 0,0 0,0 0,0 0,0 0,0 0,0 0,0 0,0 0,0 0,0 0,0 0,0 0,0 0,0 0,0 0,0 0,0 0,0 0,0 0,0 0,0 0,0 0,0 0,0 0,0 0,0 0,0 0,0 0,0 0,0 0,0 0,0 0,0 0,0 0,0 0,0 0,0 0,0 0,0 0,0 0,0 0,0 0,0 0,3-1,-3 1,0 0,0 0,0 0,0 0,0 0,0 0,0 0,0 0,0 0,0 0,0 0,0 0,0 0,0 0,0 0,0 0,0 0,0 0,0 0,0 0,0 0,0 0,0 0,0 0,1 1,-1-1,0 0,0 0,0 0,0 0,0 0,0 0,0 0,0 0,0 0,0 0,0 0,0 0,0 0,0 0,0 0,0 0,0 0,0 0,0 0,0 0,0 0,0 0,0 0,0 0,0 0,0 0,0 0,0 0,0 0,0 0,0 0,0 0,0 0,0 0,0 0,0 0,0 0,0 0,0 0,0 0,0 0,0 0,0 0,0 0,0 0,0 0,0 0,3 2,-3-2,0 0,0 0,0 0,0 0,0 0,0 0,0 0,0 0,0 0,0 0,0 0,0 0,0 0,0 0,0 0,0 0,0 0,0 0,0 0,0 0,0 0,-1 0,1 0,0 0,0 0,0 0,0 0,0 0,0 0,0 0,0 0,0 0,0 0,0 0,0 0,0 0,0 0,0 0,0 0,0 0,0 0,0 0,0 0,0 0,0 0,0 0,0 0,0 0,0 0,0 0,0 0,0 0,0 0,0 0,0 0,0 0,0 0,0 0,0 0,0 0,0 0,0 0,0 0,0 0,4-2,-4 2,0 0,0 0,0 0,0 0,0 0,0 0,0 0,5 0,-5 0,0 0,0 0,0 0,0 0,0 0,0 0,0 0,0 0,0 0,0 0,0 0,0 0,0 0,0 0,0 0,0 0,0 0,0 0,0 0,0 0,0 0,0 0,0 0,0 0,0 0,0 0,0 0,0 0,0 0,0 0,0 0,0 0,0 0,0 0,0 0,9 2,-9-2,0 0,0 0,0 0,0 0,0 0,0 0,0 0,0 0,0 0,0 0,0 0,0 0,0 0,0 0,0 0,8 1,-8-1,0 0,0 0,0 0,0 0,0 0,0 0,0 0,0 0,0 0,0 0,0 0,0 0,0 0,0 0,0 0,0 0,0 0,0 0,19-1,-19 1,0 0,0 0,0 0,0 0,0 0,0 0,0 0,0 0,0 0,0 0,0 0,0 0,13-5,-13 5,0 0,0 0,0 0,0 0,0 0,0 0,0 0,0 0,0 0,0 0,0 0,0 0,0 0,0 0,0 0,0 0,0 0,0 0,0 0,0 0,0 0,0 0,0 0,11-3,-11 3,0 0,0 0,0 0,0 0,0 0,0 0,0 0,0 0,0 0,1 0,-1 0,0 0,0 0,0 0,0 0,0 0,0 0,0 0,0 0,0 0,0 0,0 0,0 0,0 0,0 0,0 0,0 0,0 0,5 0,-5 0,2-1,-2 1,0 0,0 0,0 0,0 0,0 0,0 0,0 0,0 0,0 0,0 0,0 0,9-1,-9 1,0 0,0 0,0 0,17-3,-17 3,0 0,0 0,0 0,0 0,0 0,65-16,-65 16,86-23,-86 23,0 0,0 0,55-14,-55 14,0 0,72-19,-72 19,0 0,59-13,18-5,-77 18,64-11,20-3,-84 14,60-7,20-5,-80 12,65-11,22-5,-87 16,73-14,22-7,-95 21,68-13,25-1,-93 14,79-12,27-3,-106 15,64-9,-64 9,81-13,-81 13,52-8,16-2,-68 10,51-9,17-2,-68 11,55-9,15-4,-70 13,37-6,11-1,-48 7,37-5,10 0,-47 5,28-3,10-2,-38 5,21-3,5 0,-26 3,165-22,-131 17,-34 5,1 0,-1 0,0 0,16 7,-16-9,0 2,0-5,0 2,0 3,-3-3,-1 1,4 2,-8 0,8 0,-6 1,6-1,-13-1,3-1,10 2,-9-6,7 0,2 6,0 0,-2 0,2 0,-1-1,0 1,1 0,-52-13,44 7,8 6,-2 0,1 0,1 0,-48-12,31 5,17 7,-34-13,34 13,-24-8,24 8,-36-11,19 7,17 4,-33-8,14 1,19 7,-37-11,15 4,22 7,-3 0,1 0,2 0,-106-13,106 13,-31-9,31 9,-4-3,1 3,3 0,-125-39,96 30,29 9,-43-10,25 8,18 2,-29-8,13 2,16 6,-18-9,11 6,7 3,-7-3,4 1,3 2,-4 2,3 0,1-2,1 4,-1-4,3 3,-3-3,2 1,-2-1,0 0,3 0,-3 1,0-1,43 14,-26-11,-17-3,10 2,-8-2,-2 0,5 2,-2 0,-3-2,9 2,-5 0,-4-2,31 9,8 0,-39-9,35 7,-35-7,46 6,-46-6,26 2,9 2,-35-4,29 4,10 4,-39-8,38 9,14 5,-52-14,36 10,8 2,-44-12,22 4,-22-4,28 11,-28-11,18 6,3 2,-21-8,156 57,-122-50,-34-7,2 1,-1 0,-1-1,31 19,-25-19,-6 0,10-4,-3-1,-7 5,2-1,-3 3,1-2,-7 7,2-3,5-4,-5 4,5-4,-3 0,3 0,-4 1,-1-2,5 1,-8 2,3 1,5-3,-5 3,4-2,1-1,0 1,0-1,0 0,-25 21,18-14,7-7,-12 15,5-6,7-9,-2 2,2-1,0-1,-4 5,4-5,-2 2,2-2,-5 7,2-4,3-3,-9 9,-12 12,21-21,-17 17,-5 4,22-21,-15 14,-2 3,17-17,-20 18,20-18,-28 26,28-26,-19 19,-9 5,28-24,-19 19,-9 5,28-24,-138 128,123-113,15-15,-14 16,10-13,4-3,0 1,-1-1,1 0,-20 19,18-18,2-1,-3 2,4-3,-1 1,-1 1,1-1,-1 1,1-1,-3 2,2-2,1 0,-2 0,2 0,0 0,0 1,0-2,0 1,0 0,2 0,-2 0,2 0,1-2,-3 2,1-1,-2 1,1 0,-3-2,1-1,2 3</inkml:trace>
  <inkml:trace contextRef="#ctx0" brushRef="#br0" timeOffset="-2792.3821">1949 6076,'0'0,"0"0,0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0,0 0,-8 7,8-7,0 0,0 0,0 0,0 0,0 0,0 0,0 0,0 0,0 0,0 0,0 0,0 0,0 0,0 0,0 0,0 0,0 0,0 0,0 0,0 0,0 0,0 0,0 0,0 0,0 0,0 0,0 0,0 0,0 0,0 0,-7 4,7-4,0 0,0 0,0 0,0 0,0 0,0 0,0 0,0 0,0 0,0 0,0 0,0 0,0 0,0 0,0 0,0 0,0 0,0 0,0 0,0 0,0 0,0 0,0 0,0 0,0 0,0 0,0 0,0 0,0 0,0 0,0 0,0 0,0 0,0 0,0 0,0 0,0 0,0 0,0 0,0 0,-1 0,1 0,0 0,0 0,0 0,0 0,0 0,0 0,0 0,0 0,0 0,0 0,0 0,0 0,0 0,0 0,0 0,0 0,0 0,0 0,0 0,0 0,0 0,0 0,0 0,0 0,0 0,0 0,0 0,0 1,0-1,0 0,0 0,0 0,0 0,0 0,0 0,0 0,0 0,0 0,0 0,0 0,0 0,0 0,0 0,0 0,0 0,0 0,0 0,0 0,0 0,0 0,0 0,0 0,0 0,0 0,0 0,0 0,0 0,0 0,0 0,0 0,0 0,0 0,0 0,0 0,0 0,0 0,0 0,0 0,0 0,0 0,0 0,0 0,-30 14,30-14,0 0,0 0,0 0,0 0,0 0,0 0,0 0,0 0,0 0,0 0,0 0,0 0,0 0,0 0,0 0,0 0,0 0,0 0,0 0,0 0,0 0,0 0,0 0,0 0,-4 3,4-3,0 0,0 0,0 0,0 0,0 0,0 0,0 0,0 0,0 0,0 0,0 0,0 0,0 0,0 0,0 0,0 0,0 0,0 0,0 0,0 0,0 0,0 0,0 0,0 0,0 0,0 0,0 0,0 0,0 0,0 0,0 0,0 0,0 0,0 0,0 0,0 0,0 0,0 0,0 0,0 0,0 0,0 0,0 0,0 0,0 0,0 0,-8 8,8-8,0 0,0 0,0 0,0 0,0 0,0 0,0 0,0 0,0 0,0 0,0 0,0 0,0 0,0 0,0 0,0 0,0 0,0 0,0 0,0 0,0 0,-4 7,4-7,0 0,0 0,0 0,0 0,0 0,0 0,0 0,0 0,0 0,0 0,0 0,0 0,0 0,0 0,0 0,0 0,0 0,0 0,0 0,0 0,0 0,0 0,0 0,0 0,0 0,0 0,-1 0,1 0,0 0,0 0,0 0,0 0,0 0,0 0,0 0,0 0,0 0,0 0,0 0,0 0,0 0,0 0,0 0,0 0,0 0,0 0,0 0,0 0,0 0,0 0,0 0,0 0,0 0,0 0,0 0,0 0,0 0,0 0,0 0,0 0,0 0,0 0,0 0,0 0,0 0,0 1,0-1,0 0,0 0,0 0,0 0,0 0,0 0,0 0,0 0,0 0,0 0,0 0,0 0,0 0,0 0,0 0,0 0,0 0,0 0,0 0,0 0,0 0,0 0,0 0,0 0,0 0,0 0,0 0,0 0,0 0,0 0,0 0,0 0,0 0,-3 2,3-2,0 0,0 0,0 0,0 0,0 0,0 0,0 0,0 0,0 0,0 0,0 0,0 0,0 0,0 0,0 2,0-2,0 0,0 0,0 0,0 0,0 0,0 0,0 0,0 0,0 0,0 0,0 0,0 0,0 0,0 0,0 0,0 0,0 0,0 0,0 0,0 0,0 0,0 0,0 0,0 0,0 0,0 0,0 0,-2 6,2-6,0 0,0 0,0 0,0 0,0 0,0 0,0 0,0 0,0 0,0 0,0 0,-1 3,1-3,0 0,0 0,0 0,0 0,0 0,0 0,0 0,0 0,0 0,0 0,0 0,0 0,-6 8,6-8,0 0,0 0,0 0,0 0,0 0,0 0,0 0,0 0,-2 3,2-3,0 0,0 0,0 0,0 0,0 0,0 0,0 0,0 0,0 0,0 0,0 0,0 0,0 0,0 0,0 0,-7 11,7-11,0 0,0 0,0 0,0 0,0 0,-10 17,10-17,0 0,0 0,0 0,0 0,0 0,0 0,0 0,0 0,0 0,-16 27,16-27,0 0,0 0,-21 34,21-34,0 0,0 0,0 0,-15 27,-8 9,23-36,0 0,0 0,0 0,-10 16,10-16,-13 20,13-20,-15 25,-4 6,19-31,-21 34,-8 8,29-42,-13 22,-4 6,17-28,-17 28,-2 9,19-37,-16 26,-2 10,18-36,-15 26,15-26,-18 34,18-34,-8 15,-1 4,9-19,-8 16,-1 7,9-23,-8 19,-2 4,10-23,-9 23,-4 8,13-31,-7 17,7-17,-6 22,6-22,-7 17,2 2,5-19,-8 20,0 5,8-25,-9 25,-3 8,12-33,-8 23,-1 9,9-32,-5 20,-1 4,6-24,0 0,-6 20,1 3,5-23,-12 49,-7 14,19-63,-8 31,8-31,-10 43,10-43,-6 25,1 10,5-35,-3 23,1 6,2-29,-3 33,3 11,0-44,2 34,-1 10,-1-44,1 29,-1-29,4 38,-4-38,3 33,3 12,-6-45,3 28,1 8,-4-36,2 31,4 12,-6-43,4 29,2 9,-6-38,5 34,6 11,-11-45,8 32,3 6,-11-38,6 17,0 0,-6-17,7 17,-7-17,10 22,-10-22,8 19,6 6,-14-25,12 21,5 6,-17-27,14 21,7 3,-21-24,17 17,7 5,-24-22,17 13,5 4,-22-17,22 13,4 3,-26-16,21 11,4 1,-25-12,25 10,-25-10,35 11,-35-11,26 8,9 3,-35-11,22 7,8 0,-30-7,33 10,11-1,-44-9,28 3,7 2,-35-5,34 2,12 1,-46-3,175 7,-132-9,-43 2,27-3,-25 2,-2 1,7-2,-7 2,4-2,-4 2,33-10,13-9,-46 19,27-9,11-4,-38 13,27-10,10-4,-37 14,175-77,-120 44,-55 33,73-51,-42 23,-31 28,52-47,-24 19,-28 28,48-49,-21 21,-27 28,41-51,-41 51,21-30,-21 30,38-55,-15 22,-23 33,35-57,-20 22,-15 35,26-68,-13 24,-13 44,22-78,-11 34,-11 44,20-71,-8 36,-12 35,17-59,-12 25,-5 34,6-50,-5 25,-1 25,-3-38,3 38,-4-23,4 23,-3-41,1 13,2 28,-2-52,0 18,2 34,-8-53,2 27,6 26,-14-42,4 20,10 22,-15-52,3 14,12 38,-23-65,9 28,14 37,-22-54,13 32,9 22,-21-39,21 39,-18-24,18 24,-30-40,12 18,18 22,-28-29,15 17,13 12,-22-26,8 6,14 20,-25-34,8 15,17 19,-25-28,12 14,13 14,-25-21,8 9,17 12,-27-20,14 11,13 9,-30-22,8 4,22 18,-36-31,17 13,19 18,-32-26,17 14,15 12,-29-20,11 9,18 11,-29-16,15 9,14 7,-28-17,28 17,-18-13,18 13,-31-19,15 12,16 7,-29-19,11 6,18 13,-30-20,16 12,14 8,-31-14,13 5,18 9,-30-13,17 6,13 7,-27-13,10 1,17 12,-32-15,15 8,17 7,-28-11,28 11,-19-6,19 6,-24-7,12 4,12 3,-16-2,8 1,8 1,-10-2,5 2,5 0,-7 0,5 0,2 0,-4 1,1 1,3-2,-4 2,2 1,2-3,0 0,3 0,-3 0,2 0</inkml:trace>
  <inkml:trace contextRef="#ctx0" brushRef="#br1" timeOffset="-469512.983">5500 102,'0'0,"0"0,0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0,1-3,-1 3,0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0,-1-6,1 6,0 0,0 0,0 0,0 0,0 0,0 0,0 0,0 0,0 0,0 0,0 0,0 0,0 0,0 0,0 0,0 0,0 0,0 0,0 0,0 0,0 0,0 0,0 0,0 0,0 0,0 0,0 0,0 0,0 0,0 0,0 0,0 0,0 0,0 0,0 0,-4-3,4 3,0 0,0 0,0 0,0 0,0 0,0 0,0 0,0 0,0 0,0 0,0 0,0 0,0 0,0 0,0 0,0 0,0 0,0 0,0 0,0 0,0 0,0 0,0 0,0 0,0 0,0 0,0 0,0 0,0 0,0 0,0 0,0 0,0 0,0 0,0 0,-4-2,4 2,0 0,0 0,0 0,0 0,0 0,0 0,0 0,0 0,0 0,0 0,0 0,0 0,0 0,0 0,0 0,0 0,0 0,0 0,0 0,0 0,0 0,0 0,0 0,0 0,0 0,0 0,0 0,0 0,0 0,0 0,0 0,0 0,2 2,-2-2,0 0,0 0,0 0,0 0,0 0,0 0,0 0,0 0,0 0,0 0,0 0,0 0,0 0,0 0,0 0,0 0,0 0,0 0,0 0,0 0,0 0,0 0,0 0,0 0,0 0,0 0,0 0,0 0,0 0,0 0,0 0,0 0,0 0,0 0,0 0,0 0,0 0,0 0,1 2,-1-2,0 0,0 0,0 0,0 0,0 0,0 0,0 0,0 0,0 0,0 0,0 0,0 0,0 0,0 0,0 0,0 0,0 0,0 0,0 0,0 0,0 0,0 0,0 0,0 0,0 0,0 0,0 0,0 0,0 0,0 1,0-1,0 0,0 0,0 0,0 0,0 0,0 0,0 0,0 0,0 0,0 0,0 0,0 0,0 0,0 0,0 0,0 0,0 0,0 0,0 0,0 0,0 0,0 0,0 0,0 0,0 0,0 0,0 0,0 0,0 0,0 0,0 0,0 0,0 0,0 0,0 0,0 0,0 0,0 0,0 0,0 0,0 0,-1 3,1-3,0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7,0-7,0 0,0 0,0 0,0 0,0 0,0 0,0 0,0 0,0 0,0 0,0 0,0 0,0 0,0 0,0 0,0 0,0 0,0 0,0 0,0 0,0 0,0 0,0 4,0-4,0 0,0 0,0 0,0 0,0 0,0 0,0 0,0 0,0 0,0 0,0 0,0 0,0 0,0 0,0 0,0 0,0 0,0 0,0 0,0 0,0 0,0 0,0 0,0 0,0 0,0 0,0 0,0 0,0 0,0 0,0 0,0 0,0 0,0 0,0 0,0 0,0 0,0 0,0 0,0 0,0 0,0 0,0 0,0 3,0-3,0 0,0 0,0 0,0 0,0 0,0 0,0 0,0 0,0 0,0 0,0 0,0 0,0 0,0 0,0 0,0 0,0 0,0 0,0 0,0 0,0 0,0 0,0 0,0 0,0 0,0 0,0 0,0 0,0 0,0 0,0 0,0 0,0 0,0 0,0 0,0 0,0 0,0 0,0 0,0 0,0 0,0 0,0 0,0 0,0 0,0 0,0 0,0 2,0-2,0 0,0 0,0 0,0 0,0 0,0 0,0 0,0 0,0 0,0 0,0 0,0 0,0 0,0 0,0 0,0 0,1 0,-1 0,0 0,0 0,0 0,0 0,0 0,0 0,0 0,0 0,0 0,0 0,0 0,0 0,0 0,0 0,0 0,0 0,0 0,0 0,0 0,0 0,0 0,0 0,0 0,0 0,0 0,0 0,0 0,0 0,0 0,0 0,0 0,0 4,0-4,0 0,0 0,1 2,-1-2,0 0,0 0,0 0,0 0,0 0,0 0,0 0,0 0,0 0,0 0,0 0,0 0,0 0,0 0,0 0,0 0,0 0,0 0,0 0,0 0,0 0,0 0,0 0,0 0,0 0,4 7,-4-7,0 0,0 0,0 0,0 0,0 0,0 0,0 0,0 0,0 0,0 0,1 3,-1-3,0 0,0 0,0 0,0 0,0 0,0 0,0 0,0 0,0 0,0 0,0 0,0 0,0 0,0 0,0 0,0 0,0 0,0 0,0 0,6 10,-6-10,0 0,0 0,0 0,0 0,0 0,0 0,0 0,20 36,-20-36,0 0,0 0,0 0,0 0,0 0,0 0,0 0,23 36,-23-36,0 0,0 0,0 0,0 0,30 47,-30-47,0 0,0 0,0 0,0 0,0 0,0 0,0 0,23 38,-23-38,0 0,0 0,0 0,30 49,-30-49,0 0,0 0,0 0,25 40,-25-40,0 0,34 55,-34-55,0 0,27 41,9 15,-36-56,28 47,12 19,-40-66,24 39,6 13,-30-52,28 44,10 14,-38-58,27 44,10 14,-37-58,27 44,12 13,-39-57,26 37,-26-37,34 48,-34-48,26 35,8 13,-34-48,28 39,6 13,-34-52,26 36,8 11,-34-47,27 35,7 12,-34-47,24 33,6 9,-30-42,23 35,8 8,-31-43,24 33,5 9,-29-42,21 30,-21-30,28 39,-28-39,19 26,4 7,-23-33,14 21,3 2,-17-23,10 13,-3-2,-7-11,92 134,-77-110,-15-24,17 20,-11-21,-6 1,1 4,-5 0,4-4,0 3,1-6,-1 3,0-1,0 1,-1 0,1 0,-1-3,1 0,0 3,-7-4</inkml:trace>
  <inkml:trace contextRef="#ctx0" brushRef="#br1" timeOffset="-468404.3901">6736 1227,'0'0,"0"0,0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0,0 0,0 0,0 0,0 0,0 0,0 0,0 0,0 0,0 0,0 0,0 0,0 0,0 0,0 0,0 0,0 0,1 2,-1-2,0 0,0 0,0 0,0 0,0 0,0 0,0 0,0 0,0 0,0 0,0 0,0 0,0 0,0 0,0 0,0 0,0 0,0 0,0 0,0 0,0 0,-1 4,1-4,0 0,0 0,0 0,0 0,0 0,0 0,0 0,0 0,0 0,0 0,0 0,0 0,0 0,0 0,0 0,0 0,0 0,0 0,0 0,0 0,0 0,0 0,0 0,0 0,0 0,0 0,0 0,0 0,0 0,0 0,0 0,0 0,0 0,0 0,0 0,0 0,0 0,0 0,0 0,0 0,0 0,-3 7,3-7,0 0,0 0,0 0,0 0,0 0,0 0,0 0,-3 6,3-6,0 0,0 0,0 0,0 0,0 0,0 0,0 0,0 0,0 0,0 0,0 0,0 0,0 0,0 0,0 0,0 0,0 0,0 0,0 0,0 0,0 0,0 0,0 0,0 0,0 0,0 0,0 0,0 0,0 0,0 0,0 0,0 0,0 0,0 0,0 0,0 2,0-2,0 0,0 0,0 0,0 0,0 0,0 0,0 0,0 0,0 0,0 0,0 0,0 0,0 0,0 0,0 0,0 0,0 0,0 0,0 0,0 0,0 0,0 0,0 0,0 0,0 0,0 0,0 0,0 0,0 0,0 0,0 0,0 0,0 0,0 0,0 0,0 4,0-4,0 0,0 0,0 0,0 0,0 0,0 0,0 0,0 0,0 0,0 0,0 0,0 0,0 1,0-1,0 0,0 0,0 0,0 0,0 0,0 0,0 0,0 0,0 0,0 0,0 0,0 0,0 0,0 0,0 0,0 0,0 0,0 0,0 0,0 0,0 0,0 0,0 0,2 8,-2-8,0 0,0 0,0 0,0 0,0 0,0 0,0 0,0 0,0 0,0 3,0-3,0 0,0 0,0 0,0 0,0 0,0 0,0 0,0 0,0 0,0 0,0 0,0 0,0 0,0 0,0 0,0 0,0 0,2 11,-2-11,6 28,-6-28,0 0,0 0,0 0,0 0,0 0,0 0,0 0,0 0,0 0,0 0,0 0,7 37,-7-37,0 0,0 0,0 0,11 52,-11-52,0 0,0 0,0 0,0 0,0 0,6 32,-6-32,11 46,-11-46,0 0,5 26,-5-26,7 34,-7-34,5 25,5 9,-10-34,7 21,-2 5,-5-26,5 18,-5-18,5 25,-5-25,4 16,0 5,-4-21,6 16,-1 4,-5-20,45 157,-35-127,-10-30,5 31,-5-22,0-9,0 10,0-10,1 5,-1-5,3 6,-2-3,-1-3,3 3,-3-3,0 0,0 0,-2 0,2 0,-2 1,0 0,2-1,0 0,3-1,-3 1,0 1,0 1,0-2,-1 1,1 0,0-1,1 2,-1-2,0 1,0-1,1 4,-1-3,0-1,17 61,-15-45,-2-16,1 10,-1-9,0-1,0 2,0-2,0 0,8 42,-4-34,-4-8,0 0,2 10,-2-7,0-3,-2 5,-2-5,4 0,-2 0,2 0,3-1,-3 1,1 0,-2 1,1-1,-1 2,-2-2,3 0,1 0,3-1,-4 1,3 0,-4 1,1-1,-2-2,2 2,0-5,0 5,-7-4,-1 3,8 1</inkml:trace>
  <inkml:trace contextRef="#ctx0" brushRef="#br1" timeOffset="-466984.7992">6189 1772,'0'0,"0"0,0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5,1-5,0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0,9 3,-9-3,0 0,0 0,0 0,0 0,0 0,0 0,0 0,0 0,0 0,0 0,0 0,0 0,0 0,0 0,0 0,0 0,0 0,0 0,0 0,0 0,0 0,0 0,0 0,0 0,0 0,0 0,0 0,0 0,0 0,0 0,0 0,0 0,0 0,0 0,0 0,0 0,5 4,-5-4,0 0,0 0,0 0,0 0,0 0,0 0,0 0,0 0,0 0,0 0,0 0,0 0,0 0,0 0,0 0,0 0,0 0,0 0,0 0,0 0,0 0,0 0,0 0,0 0,0 0,0 0,0 0,0 0,0 0,0 0,0 0,0 0,0 0,0 0,0 0,0 0,0 0,6 3,-6-3,0 0,0 0,0 0,0 0,0 0,0 0,0 0,0 0,0 0,0 0,0 0,0 0,0 0,0 0,0 0,0 0,0 0,0 0,0 0,0 0,0 0,0 0,0 0,0 0,0 0,0 0,0 0,0 0,0 0,0 0,0 0,0 0,0 0,0 1,0-1,0 0,0 0,0 0,0 0,0 0,0 0,0 0,0 0,0 0,0 0,0 0,0 0,0 0,0 0,0 0,0 0,0 0,0 0,0 0,0 0,0 0,0 0,0 0,0 0,0 0,0 0,0 0,0 0,0 0,0 0,0 0,0 0,0 0,0 0,0 0,0 0,0 0,0 0,0 0,0 0,1 1,-1-1,0 0,0 0,0 0,0 0,0 0,0 0,0 0,0 0,0 0,0 0,0 0,0 0,0 0,0 0,0 0,0 0,0 0,0 0,0 0,0 0,0 0,0 0,0 0,0 0,0 0,0 0,0 0,0 0,0 0,0 0,1 0,-1 0,0 0,0 0,0 0,0 0,0 0,0 0,0 0,0 0,0 0,0 0,0 0,0 0,0 0,0 0,0 0,0 0,0 0,0 0,0 0,0 0,0 0,0 0,0 0,0 0,0 0,0 0,0 0,0 0,0 0,0 0,0 0,0 0,0 0,0 0,0 0,0 0,0 0,0 0,0 0,0 0,0 0,0 0,0 0,4 3,-4-3,0 0,0 0,0 0,0 0,0 0,0 0,0 0,0 0,0 0,0 0,0 0,0 0,0 0,0 0,0 0,0 0,0 0,0 0,0 0,0 0,0 0,0 0,0 0,0 0,0 0,0 0,0 0,1 1,-1-1,0 0,0 0,0 0,0 0,0 0,0 0,0 0,0 0,0 0,0 0,0 0,0 0,0 0,0 0,0 0,0 0,0 0,0 0,0 0,0 0,0 0,0 0,0 0,0 0,0 0,0 0,0 0,0 0,0 0,0 0,0 0,0 0,0 0,0 0,0 0,0 0,0 0,0 0,0 0,0 0,0 0,0 0,0 0,0 0,0 0,0 0,6 2,-6-2,0 0,0 0,0 0,0 0,0 0,0 0,0 0,0 0,0 0,0 0,0 0,0 0,0 0,0 0,0 0,0 0,0 0,0 0,0 0,0 0,0 0,0 0,0 0,0 0,1 1,-1-1,0 0,0 0,0 0,0 0,0 0,0 0,0 0,0 0,0 0,0 0,0 0,0 0,0 0,0 0,0 0,0 0,0 0,0 0,0 0,0 0,0 0,0 0,0 0,0 0,0 0,0 0,0 0,0 0,0 0,0 0,0 0,0 0,0 0,0 0,0 0,0 0,0 0,0 0,0 0,0 0,0 0,0 0,0 0,0 0,0 0,0 0,0 0,74 44,-74-44,0 0,0 0,0 0,0 0,0 0,0 0,0 0,0 0,0 0,0 0,0 0,0 0,0 0,0 0,0 0,0 0,0 0,0 0,0 0,0 0,0 0,19 9,-19-9,0 0,0 0,0 0,0 0,0 0,0 0,0 0,0 0,0 0,0 0,0 0,0 0,0 0,0 0,0 0,0 0,0 0,0 0,0 0,0 0,0 0,0 0,0 0,0 0,0 0,0 0,0 0,0 0,0 0,0 0,0 0,0 0,0 0,0 0,0 0,0 0,0 0,0 0,0 0,0 0,0 0,9 6,-9-6,0 0,0 0,0 0,0 0,0 0,0 0,0 0,0 0,0 0,0 0,0 0,0 0,0 0,0 0,0 0,0 0,0 0,0 0,0 0,0 0,0 0,0 0,0 0,0 0,0 0,0 0,1 0,-1 0,0 0,0 0,0 0,0 0,0 0,0 0,0 0,0 0,0 0,0 0,0 0,0 0,0 0,0 0,0 0,0 0,0 0,0 0,0 0,0 0,0 0,0 0,0 0,0 0,0 0,0 0,0 0,0 0,0 0,0 0,0 0,0 0,0 0,1 1,-1-1,0 0,0 0,0 0,0 0,0 0,0 0,0 0,0 0,0 0,0 0,0 0,0 0,0 0,0 0,2 1,-2-1,0 0,0 0,0 0,0 0,0 0,0 0,0 0,0 0,0 0,0 0,0 0,0 0,0 0,0 0,0 0,0 0,4 2,-4-2,0 0,0 0,0 0,0 0,0 0,0 0,0 0,0 0,0 0,0 0,0 0,2 1,-2-1,0 0,0 0,0 0,0 0,0 0,0 0,0 0,0 0,0 0,0 0,0 0,0 0,0 0,0 0,0 0,0 0,0 0,0 0,0 0,0 0,0 0,5 3,-5-3,0 0,0 0,0 0,0 0,0 0,0 0,0 0,0 0,2 1,-2-1,0 0,0 0,0 0,0 0,0 0,0 0,0 0,0 0,0 0,8 5,-8-5,0 0,0 0,0 0,0 0,0 0,2 1,-2-1,0 0,0 0,0 0,0 0,0 0,0 0,0 0,0 0,0 0,8 5,-8-5,0 0,0 0,3 2,-3-2,0 0,0 0,0 0,9 6,-5-3,-4-3,0 0,0 0,0 0,0 0,0 0,0 0,0 0,0 0,0 0,14 9,-14-9,0 0,0 0,21 13,-21-13,0 0,0 0,0 0,14 8,-14-8,12 8,-12-8,141 83,-113-64,-28-19,15 9,-15-8,0-1,3 2,-2-2,-1 0,3 2,-2-2,-1 0,4 3,-4-3,3 1,-3-1,5 4,-3-3,-2-1,8 5,-5-4,-3-1,104 62,-83-47,-21-15,24 13,-18-10,-6-3,11 7,-6-3,-5-4,6 8,-2-3,-4-5,7 4,-2-1,-5-3,5 5,-5-5,2 4,-2-4,2 5,1-3,-3-2,8 1,-1-2,-7 1,8 0,-8 0,0 0,2 2,-4 0,2-2,0-1,2 0,-2 1,4-4,-2 3,-2 1,1 0,-3 3,2-3,-3 0,3 0,0 0,2 0,-4 0,2 0,0 0,-1 0,1 0,-1 1,-1-1,2 0,0-1,2-2,-2 3,-2 1,2-1,-1 2,1-2,-1 0,2 0,-1 0,0-3,1 3,-1 0,0-1,0 0,0 1,-2 0,-2 0,4 0</inkml:trace>
  <inkml:trace contextRef="#ctx0" brushRef="#br1" timeOffset="-464410.8157">1697 904,'0'0,"0"0,0 0,0 0,0 0,0 0,0 0,0 0,0 0,0 0,0 0,0 0,0 0,0 0,0 0,0 0,0 0,0 0,0 0,0 0,0 0,0 0,0 0,0 0,0 0,0 0,0 0,0 0,0 0,0 0,0 0,0 0,0 0,0 0,0 0,0 0,0 0,0 0,0 0,0 0,0 0,0 0,0 0,0 0,0 0,0 0,0 0,0 0,0 0,0 0,0 0,0 0,0 0,3 5,-3-5,0 0,0 0,0 0,0 0,0 0,0 0,0 0,0 0,0 0,0 0,0 0,0 0,0 0,0 0,0 0,0 0,0 0,0 0,0 0,0 0,0 0,0 0,0 0,0 0,0 0,0 0,0 0,0 0,0 0,0 0,0 0,0 0,0 0,0 0,1 3,-1-3,0 0,0 0,0 0,0 0,0 0,0 0,0 0,0 0,0 0,0 0,0 0,0 0,0 0,0 0,0 0,0 0,0 0,0 0,0 0,0 0,0 0,0 0,0 0,0 0,0 0,0 0,0 0,0 0,0 0,0 0,0 0,0 0,0 0,0 0,0 0,0 0,2 2,-2-2,0 0,0 0,0 0,0 0,0 0,0 0,0 0,0 0,0 0,0 0,0 0,0 0,0 0,0 0,0 0,0 0,0 0,0 0,0 0,0 0,0 0,0 0,0 0,0 0,0 0,0 0,0 0,0 0,0 0,0 0,0 0,2-1,-2 1,0 0,0 0,0 0,0 0,0 0,0 0,0 0,0 0,0 0,0 0,0 0,0 0,0 0,0 0,0 0,0 0,0 0,0 0,0 0,0 0,0 0,0 0,0 0,0 0,0 0,0 0,0 0,0 0,0 0,0 0,0 0,0 0,0 0,0 0,0 0,0 0,0 0,0 0,0 0,-2 1,2-1,0 0,0 0,0 0,0 0,0 0,0 0,0 0,0 0,0 0,0 0,0 0,0 0,0 0,0 0,0 0,0 0,0 0,0 0,0 0,0 0,0 0,0 0,0 0,0 0,0 0,0 0,0 0,0 0,-1 2,1-2,0 0,0 0,0 0,0 0,0 0,0 0,0 0,0 0,0 0,0 0,0 0,0 0,0 0,0 0,0 0,0 0,0 0,0 0,0 0,0 0,0 0,0 0,0 0,0 0,0 0,0 0,0 0,0 0,0 0,0 0,0 0,0 0,0 0,0 0,0 0,0 0,0 0,0 0,0 0,0 0,0 0,0 0,3 2,-3-2,0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0,1 2,-1-2,0 0,0 0,0 0,0 0,0 0,0 0,0 0,0 0,0 0,0 0,0 0,0 0,0 0,0 0,0 0,0 0,0 0,0 0,0 0,0 0,0 0,-3 3,3-3,0 0,0 0,0 0,0 0,0 0,0 0,0 0,0 0,0 0,0 0,0 0,0 0,0 0,0 0,0 0,0 0,0 0,0 0,0 0,0 0,0 0,0 0,0 0,0 0,0 0,0 0,0 0,0 0,0 0,0 0,0 0,0 0,0 0,0 0,0 0,0 0,0 0,0 0,0 0,0 0,0 0,0 0,-1 1,1-1,0 0,0 0,0 0,0 0,0 0,0 0,0 0,0 0,0 0,0 0,0 0,0 0,0 0,0 0,0 0,0 0,0 0,0 0,0 0,0 0,0 0,0 0,0 0,0 0,0 0,0 0,0 0,0 0,0 0,0 0,0 0,0 0,1 3,-1-3,0 0,0 0,0 0,0 0,0 0,0 0,0 0,0 0,0 0,0 0,0 0,0 0,0 0,0 0,0 0,2 2,-2-2,0 0,0 0,0 0,0 0,0 0,0 0,0 0,0 0,0 0,0 0,0 0,0 0,0 0,0 0,0 0,0 0,0 0,0 0,0 0,0 0,0 0,0 0,0 0,0 0,0 0,0 0,0 0,0 0,0 0,4 7,-4-7,0 0,0 0,0 0,0 0,0 0,0 0,0 0,0 0,0 0,0 0,0 0,0 0,2 3,-2-3,0 0,0 0,0 0,0 0,0 0,0 0,0 0,0 0,0 0,0 0,0 0,0 0,0 0,0 0,0 0,0 0,0 0,0 0,0 0,0 0,0 0,0 0,12 19,-12-19,0 0,0 0,0 0,0 0,0 0,0 0,0 0,0 0,0 0,0 0,0 0,0 0,0 0,0 0,0 0,0 0,0 0,0 0,0 0,20 31,-20-31,0 0,0 0,0 0,0 0,0 0,0 0,0 0,0 0,0 0,0 0,0 0,0 0,0 0,0 0,0 0,15 25,-15-25,0 0,0 0,0 0,0 0,0 0,22 33,-22-33,0 0,0 0,0 0,0 0,0 0,0 0,0 0,0 0,0 0,15 21,-15-21,0 0,0 0,17 26,-17-26,0 0,0 0,0 0,96 136,-75-109,-21-27,0 0,0 0,0 0,21 31,-17-24,-4-7,0 0,8 7,-4-7,-4 0,2 2,-2 0,0-2,3 2,1-1,-4-1,3-1,-3 1,1-3,-1 3,0 2,0 1,0-3,4 5,-3-5,-1 0,0 3,-1-1,1-2,-1 0,2 0,-1 0,9 6,-9-6,0 0,7-8,-2 0,-5 8,0 0,-2 0,2 0,-34 5</inkml:trace>
  <inkml:trace contextRef="#ctx0" brushRef="#br1" timeOffset="-465128.4111">2266 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0,0 0,0 0,0 0,0 0,0 0,-5-9,5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0,-106 27,106-27,0 0,0 0,0 0,-6 6,6-6,0 0,0 0,0 0,0 0,0 0,0 0,0 0,0 0,0 0,0 0,0 0,0 0,0 0,0 0,0 0,0 0,0 0,0 0,0 0,0 0,0 0,0 0,0 0,0 0,0 0,0 0,0 0,0 0,0 0,0 0,0 0,0 0,0 0,0 0,0 0,0 0,0 0,0 0,0 0,0 0,0 0,0 0,0 0,0 0,0 0,0 0,0 0,0 0,0 0,0 0,0 0,0 0,0 0,0 0,0 0,0 0,0 0,0 0,0 0,0 0,0 0,0 0,0 0,0 0,0 0,0 0,0 0,0 0,0 0,0 0,0 0,0 0,0 0,0 0,0 0,0 0,-5 7,5-7,0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2,0-2,0 0,0 0,0 0,0 0,0 0,0 0,0 0,0 0,0 0,-1-2,1 2,0 0,0 0,0 0,0 0,0 0,0 0,0 0,0 0,0 0,0 0,0 0,0 0,0 0,0 0,0 0,0 0,0 0,0 0,0 0,0 0,0 0,0 0,0 0,0 0,0 0,0 0,0 0,0 0,0 0,0 0,0 0,0 0,0 0,0 0,0 0,0 0,0 0,0 0,0 0,0 0,0 0,0 0,0 0,0 0,0 0,0 0,0 0,0 0,0 0,0 0,0 0,0 0,0 0,0 0,0 0,0 0,0 0,0 0,0 0,0 0,0 0,0 0,0 0,0 0,0 0,0 0,0 0,0 0,0 0,0 0,0 0,0 0,0 0,0 0,0 0,0 0,6-3,-6 3,0 0,0 0,0 0,0 0,0 0,0 0,0 0,0 0,0 0,0 0,0 0,0 0,0 0,0 0,0 0,0 0,0 0,0 0,0 0,0 0,0 0,0 0,0 0,0 0,0 0,0 0,0 0,0 0,0 0,0 0,0 0,0 0,0 0,0 0,0 0,0 0,0 0,0 0,0 0,0 0,0 0,0 0,0 0,0 0,0 0,0 0,0 0,0 0,0 0,0 0,0 0,0 0,0 0,0 0,0 0,0 0,0 0,0 0,0 0,0 0,0 0,8-1,-8 1,0 0,0 0,0 0,0 0,0 0,0 0,0 0,0 0,0 0,0 0,0 0,0 0,0 0,0 0,0 0,0 0,0 0,0 0,0 0,0 0,0 0,0 0,0 0,0 0,0 0,0 0,0 0,0 0,0 0,0 0,0 0,0 0,0 0,0 0,0 0,0 0,0 0,0 0,0 0,0 0,0 0,0 0,0 0,0 0,0 0,0 0,0 0,0 0,0 0,0 0,0 0,0 0,0 0,0 0,0 0,0 0,0 0,0 0,0 0,0 0,0 0,0 0,0 0,0 0,0 0,0 0,0 0,0 0,0 0,0 0,0 0,0 0,0 0,0 0,11-2,-11 2,0 0,0 0,0 0,0 0,0 0,0 0,0 0,0 0,0 0,0 0,0 0,0 0,0 0,0 0,0 0,5 0,-5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0,-4-2,4 2,0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0,4-3,-4 3,0 0,0 0,0 0,0 0,0 0,0 0,0 0,0 0,0 0,0 0,0 0,0 0,0 0,0 0,0 0,0 0,0 0,0 0,0 0,0 0,0 0,0 0,0 0,0 0,0 0,0 0,0 0,7 2,-7-2,0 0,0 0,0 0,0 0,0 0,0 0,0 0,0 0,0 0,0 0,0 0,0 0,0 0,0 0,0 0,0 0,0 0,0 0,0 0,0 0,0 0,0 0,0 0,0 0,0 0,0 0,0 0,0 0,0 0,0 0,0 0,0 0,0 0,0 0,0 0,0 0,0 0,0 0,0 0,0 0,0 0,0 0,0 0,0 0,0 0,0 0,0 0,0 0,0 0,0 0,0 0,0 0,0 0,0 0,0 0,0 0,0 0,0 0,0 0,0 0,0 0,0 0,0 0,0 0,0 0,0 0,0 0,0 0,0 0,0 0,0 0,0 0,0 0,0 0,0 0,0 0,4-1,-4 1,0 0,0 0,0 0,0 0,0 0,0 0,0 0,0 0,0 0,0 0,0 0,0 0,0 0,0 0,0 0,0 0,0 0,0 0,0 0,0 0,0 0,0 0,0 0,0 0,0 0,0 0,0 0,0 0,0 0,0 0,0 0,0 0,0 0,0 0,0 0,0 0,0 0,0 0,0 0,0 0,0 0,0 0,0 0,-6-3,6 3,0 0,0 0,0 0,0 0,0 0,0 0,0 0,0 0,0 0,0 0,0 0,0 0,0 0,0 0,0 0,0 0,0 0,0 0,0 0,0 0,0 0,0 0,0 0,0 0,0 0,0 0,0 0,0 0,0 0,0 0,0 0,0 0,0 0,0 0,0 0,0 0,0 0,0 0,0 0,0 0,0 0,0 0,0 0,0 0,0 0,0 0,0 0,0 0,0 0,0 0,0 0,0 0,0 0,0 0,0 0,0 0,0 0,0 0,0 0,0 0,0 0,0 0,0 0,0 0,0 0,0 0,0 0,0 0,0 0,0 0,0 0,0 0,0 0,0 0,-2-6,2 6,0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5,17-5,0 0,0 0,2-2,-2 2,0 0,0 0,0 0,0 0,0 0,0 0,0 0,0 0,0 0,0 0,0 0,0 0,0 0,0 0,0 0,0 0,0 0,0 0,0 0,0 0,0 0,0 0,0 0,0 0,0 0,0 0,0 0,0 0,0 0,0 0,0 0,0 0,0 0,0 0,0 0,0 0,0 0,0 0,0 0,0 0,0 0,0 0,0 0,0 0,0 0,0 0,0 0,0 0,0 0,0 0,0 0,0 0,0 0,0 0,0 0,0 0,0 0,0 0,0 0,0 0,0 0,0 0,0 0,0 0,0 0,4-1,-4 1,0 0,0 0,0 0,0 0,0 0,0 0,0 0,0 0,4 0,-4 0,0 0,0 0,0 0,0 0,0 0,0 0,0 0,0 0,0 0,0 0,0 0,0 0,0 0,0 0,0 0,0 0,0 0,0 0,0 0,0 0,0 0,0 0,0 0,0 0,0 0,0 0,0 0,0 0,0 0,0 0,0 0,0 0,0 0,0 0,0 0,0 0,0 0,0 0,0 0,0 0,0 0,0 0,0 0,0 0,0 0,0 0,0 0,0 0,0 0,0 0,0 0,0 0,0 0,0 0,0 0,0 0,0 0,0 0,0 0,5 1,-5-1,0 0,0 0,0 0,0 0,0 0,0 0,0 0,0 0,0 0,0 0,0 0,0 0,0 0,0 0,2 2,-2-2,0 0,0 0,0 0,0 0,0 0,0 0,0 0,0 0,0 0,0 0,0 0,0 0,0 0,0 0,0 0,0 0,0 0,0 0,0 0,0 0,0 0,0 0,0 0,0 0,0 0,0 0,0 0,0 0,0 0,0 0,0 0,0 0,0 0,0 0,0 0,0 0,0 0,0 0,0 0,0 0,0 0,0 0,0 0,0 0,0 0,0 0,0 0,0 0,0 0,0 0,0 0,0 0,0 0,0 3,0-3,0 0,0 0,0 0,0 0,0 0,0 0,0 0,0 0,0 0,0 0,0 0,0 0,0 0,0 0,0 0,0 0,0 0,0 0,0 0,0 0,-1 1,1-1,0 0,0 0,0 0,0 0,0 0,0 0,0 0,0 0,0 0,0 0,0 0,0 0,0 0,0 0,0 0,0 0,0 0,0 0,0 0,0 0,0 0,0 0,0 0,0 0,0 0,0 0,0 0,0 0,0 0,0 0,0 0,0 0,0 0,0 0,0 0,0 0,0 0,0 0,0 0,0 0,0 0,0 0,0 0,0 0,0 0,0 0,0 0,-5 4,5-4,0 0,0 0,0 0,0 0,0 0,0 0,0 0,0 0,0 0,0 0,0 0,0 0,0 0,0 0,0 0,0 0,0 0,0 0,0 0,0 0,0 0,-3 2,3-2,0 0,0 0,0 0,0 0,0 0,0 0,0 0,0 0,0 0,0 0,0 0,0 0,0 0,0 0,0 0,0 0,0 0,0 0,0 0,0 0,0 0,0 0,-1 2,1-2,0 0,0 0,0 0,0 0,0 0,0 0,0 0,0 0,0 0,0 0,0 0,0 0,0 0,0 0,0 0,0 0,0 0,0 0,0 0,0 0,0 0,0 0,0 0,0 0,0 0,0 0,0 0,0 0,0 0,0 0,0 0,0 0,0 0,0 0,0 0,0 0,0 0,0 0,0 0,0 0,0 0,0 0,0 0,0 0,0 0,0 0,0 0,0 0,0 0,0 0,0 0,0 0,0 2,0-2,0 0,0 0,0 0,0 0,0 0,0 0,0 0,0 0,0 0,0 0,0 0,0 0,0 0,0 0,0 0,0 0,0 0,0 0,0 0,0 0,0 0,0 0,0 0,0 0,0 0,0 0,0 0,0 0,0 0,0 0,0 0,0 1,0-1,0 0,0 0,0 0,0 0,0 0,0 0,0 0,0 0,0 0,0 0,0 0,0 0,0 0,0 0,0 0,0 0,0 0,0 0,0 0,0 0,0 0,0 0,0 0,0 0,0 0,0 0,0 0,-1 5,1-5,0 0,0 0,0 0,0 0,0 0,0 0,0 0,0 0,0 0,0 0,0 2,0-2,0 0,0 0,0 0,0 0,0 0,0 0,0 0,0 0,0 0,0 0,0 0,0 0,0 0,0 0,0 0,0 0,0 0,0 0,0 0,0 0,0 0,-3 8,3-8,0 0,0 0,0 0,0 0,0 0,0 0,0 0,0 0,0 3,0-3,0 0,0 0,0 0,0 0,0 0,0 0,0 0,0 0,0 0,0 0,0 0,0 0,0 0,0 0,0 0,-4 10,4-10,0 0,0 0,0 0,0 0,0 0,-1 5,1-5,0 0,0 0,0 0,0 0,0 0,0 0,0 0,0 0,0 0,-11 26,11-26,0 0,0 0,-17 41,17-41,0 0,0 0,0 0,-13 29,-2 12,15-41,0 0,0 0,0 0,0 0,0 0,0 0,0 0,0 0,0 0,0 0,0 0,-11 30,11-30,0 0,0 0,0 0,-12 42,12-42,0 0,0 0,0 0,0 0,0 0,-5 30,5-30,-4 42,4-42,-2 23,-1 6,3-29,-3 29,1 12,2-41,-1 22,-1 1,2-23,-1 20,1 9,0-29,0 23,-1 8,1-31,-3 30,3-30,-4 43,4-43,-3 31,0 10,3-41,-3 28,-4 8,7-36,-4 22,-3 5,7-27,-2 13,2-10,0-3,-1 19,-3 5,4-24,-1 13,1-9,0-4,0 17,0 9,0-26,0 20,0-20,0 25,0-25,0 21,0 9,0-30,1 162,-2-133,1-29,1 25,2-25,-3 0,1 0,-2-3,1 3,-3-1,3 1,-3 1,3-1,-1-3,0 0,1 3,-1-4,1 4,0 0,-8-4,-3-1,11 5</inkml:trace>
  <inkml:trace contextRef="#ctx0" brushRef="#br1" timeOffset="-463506.0215">2393 934,'0'0,"0"0,0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0,0 0,3-5,-3 5,0 0,0 0,0 0,0 0,0 0,0 0,0 0,0 0,0 0,0 0,0 0,0 0,0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0,-3-1,3 1,1 3,-1-3,0 0,0 0,0 0,0 0,0 0,0 0,0 0,0 0,0 0,0 0,0 0,0 0,0 0,0 0,0 0,0 0,0 0,0 0,0 0,0 0,0 0,0 0,0 0,0 0,0 0,0 0,0 0,0 0,0 0,0 0,0 0,0 0,0 0,0 0,0 0,0 0,0 0,0 0,0 0,0 0,0 0,0 0,0 0,0 0,0 0,0 0,0 0,0 0,0 0,0 0,0 0,0 0,0 0,0 0,0 0,0 0,0 0,0 0,0 0,0 0,0 0,0 0,0 0,0 0,0 0,0 0,0 0,-4 5,4-5,0 0,0 0,0 0,0 0,0 0,0 0,0 0,0 0,0 0,0 0,0 0,0 0,0 0,0 0,0 0,0 0,0 0,0 0,0 0,0 0,0 0,0 0,0 0,0 0,0 0,0 0,0 0,0 0,0 0,0 0,0 0,0 0,0 0,0 0,0 0,0 0,0 0,0 0,-5 3,5-3,0 0,0 0,0 0,0 0,0 0,0 0,0 0,0 0,0 0,0 0,0 0,0 0,0 0,0 0,0 0,0 0,0 0,0 0,0 0,0 0,0 0,0 0,0 0,0 0,0 0,0 0,0 0,0 0,0 0,0 0,0 0,0 0,0 0,0 0,0 0,0 0,0 0,0 0,0 0,0 0,0 0,0 0,0 0,-4 1,4-1,0 0,0 0,0 0,0 0,0 0,0 0,0 0,0 0,0 0,0 0,0 0,0 0,0 0,0 0,0 0,0 0,0 0,0 0,0 0,0 0,0 0,0 0,0 0,0 0,0 0,0 0,0 0,3-1,-3 1,0 0,0 0,0 0,0 0,0 0,0 0,0 0,0 0,0 0,0 0,0 0,0 0,0 0,0 0,0 0,0 0,0 0,0 0,0 0,0 0,0 0,0 0,0 0,0 0,0 0,0 0,0 0,0 0,0 0,0 0,0 0,0 0,0 0,0 0,0 0,0 0,0 0,0 0,0 0,0 0,0 0,0 0,0 0,0 0,0 0,0 0,1 3,-1-3,0 0,0 0,0 0,0 0,0 0,0 0,0 0,0 0,0 0,0 0,0 0,0 0,0 0,0 0,0 0,0 0,0 0,0 0,0 0,0 0,0 0,0 0,0 0,0 0,-1 4,1-4,0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0,-1 5,1-5,0 0,0 0,0 0,0 0,0 0,0 0,0 0,0 0,0 0,0 0,0 0,0 0,0 0,0 0,0 0,-2 2,2-2,0 0,0 0,0 0,0 0,0 0,0 0,0 0,0 0,0 0,0 0,0 0,0 0,0 0,0 0,0 0,0 0,0 0,0 0,-4 6,4-6,0 0,0 0,0 0,0 0,0 0,0 0,0 0,0 0,0 0,0 0,0 0,0 0,-1 2,1-2,0 0,0 0,0 0,0 0,0 0,0 0,0 0,0 0,0 0,0 0,0 0,0 0,0 0,0 0,0 0,0 0,0 0,0 0,0 0,0 0,0 0,0 0,0 0,-5 8,5-8,0 0,0 0,0 0,0 0,0 0,0 0,0 0,0 0,0 0,-3 3,3-3,0 0,0 0,0 0,0 0,0 0,0 0,0 0,0 0,0 0,0 0,0 0,0 0,0 0,0 0,0 0,0 0,0 0,-8 10,8-10,0 0,0 0,0 0,0 0,0 0,0 0,0 0,-9 12,9-12,0 0,0 0,0 0,0 0,0 0,0 0,0 0,0 0,0 0,-21 25,21-25,0 0,0 0,-27 34,27-34,0 0,0 0,0 0,-114 146,106-131,8-15,0 0,0 0,0 0,-1 2,0-2,1 0,0 0,-3 4,2-2,1-2,-5 5,3-4,2-1,-78 88,71-76,7-12,-5 12,5-10,0-2,0 4,0-3,0-1,-2 4,0-1,2-3,-1 2,1-2,0 1,0-1,-3 1,0-1,3 0,-7 3,6 2,1-5,0 1,-2-4,2 3,3-2,1 4,-4-2,3 0,-3 0,-3-3,3 3,1-3,6 2,-7 1,0 0,0 0,0 0,-4 6,0-8,4 2,-4-3,4 4,0-1,0 2,3-2,-3 0,-3 0</inkml:trace>
  <inkml:trace contextRef="#ctx0" brushRef="#br1" timeOffset="-475908.942">302 88,'0'0,"-5"-2,5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0,-7-8,7 8,0 0,0 0,0 0,0 0,0 0,-1-7,1 7,0 0,0 0,0 0,0 0,0 0,0 0,0 0,0 0,0 0,0 0,0 0,0 0,0 0,0 0,0 0,0 0,0 0,0 0,0 0,0 0,0 0,0 0,0 0,0 0,0 0,0 0,0 0,0 0,0 0,0 0,0 0,0 0,0 0,0 0,0 0,0 0,0 0,0 0,0 0,0 0,0 0,0 0,0 0,0 0,0 0,0 0,0 0,0 0,0 0,0 0,0 0,0 0,0 0,0 0,0 0,0 0,0 0,0 0,0 0,0 0,0 0,0 0,0 0,0 0,0 0,0 0,0 0,0 0,0 0,0 0,0 0,0 0,0 0,0 0,0 0,0 0,-3-12,3 12,0 0,0 0,0 0,0 0,0 0,0 0,0 0,0 0,0 0,0 0,0 0,0 0,0 0,0 0,0 0,0 0,0 0,0 0,0 0,0 0,0 0,0 0,0 0,0 0,0 0,0 0,0 0,0 0,0 0,0 0,0 0,0 0,0 0,0 0,0 0,0 0,0 0,0 0,0 0,0 0,0 0,0 0,0 0,0 0,0 0,0 0,0 0,0 0,0 0,0 0,0 0,0 0,0 0,0 0,0 0,0 0,0 0,0 0,0 0,0 0,0 0,0 0,0 0,0 0,0 0,-2-7,2 7,0 0,0 0,0 0,0 0,0 0,0 0,0 0,0 0,0 0,0 0,0 0,0 0,0 0,0 0,0 0,0 0,0 0,0 0,0 0,0 0,0 0,0 0,0 0,0 0,0 0,0 0,0 0,0 0,0 0,0 0,0 0,0 0,0 0,0 0,0 0,0 0,0 0,0 0,0 0,0 0,0 0,0 0,0 0,0 0,0 0,0 0,0 0,0 0,0 0,0 0,0 0,0 0,0 0,0 0,0 0,0 0,0 0,0 0,0 0,0 0,0 0,0 0,0 0,0 0,0 0,0 0,0 0,0 0,0 0,0 0,0 0,0 0,0 0,0 0,-2 0,2 0,0 0,0 0,0 0,0 0,0 0,0 0,0 0,0 0,0 0,0 0,0 0,-1 0,1 0,0 0,0 0,0 0,0 0,0 0,0 0,0 0,0 0,0 0,0 0,0 0,0 0,0 0,0 0,0 0,0 0,0 0,0 0,0 0,0 0,0 0,0 0,0 0,0 0,0 0,0 0,0 0,0 0,0 0,0 0,0 0,0 0,0 0,0 0,0 0,0 0,0 0,0 0,0 0,0 0,0 0,0 0,0 0,0 0,0 0,0 0,0 0,0 0,0 0,0 0,0 0,0 0,0 0,0 0,0 0,0 0,0 0,0 0,0 0,0 0,0 0,0 0,0 0,0 0,0 0,0 0,0 0,0 0,0 0,0 0,0 0,0 0,0 0,0 0,0 0,0 0,-30 2,30-2,0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0,-3-6,3 6,0 0,0 0,0 0,0 0,0 0,0 0,0 0,0 0,0 0,0 0,0 0,0 0,0 0,0 0,0 0,0 0,0 0,0 0,0 0,0 0,0 0,0 0,0 0,0 0,0 0,0 0,0 0,0 0,0 0,0 0,0 0,0 0,0 0,0 0,0 0,0 0,0 0,0 0,0 0,0 0,0 0,0 0,0 0,0 0,0 0,0 0,0 0,0 0,0 0,0 0,0 0,0 0,0 0,0 0,0 0,-1-5,1 5,0 0,0 0,0 0,0 0,0 0,0 0,0 0,0 0,0 0,0 0,0 0,0 0,0 0,0 0,0 0,0 0,0 0,0 0,0 0,0 0,0 0,0 0,0 0,0 0,0 0,0 0,0 0,0 0,0 0,0 0,0 0,0 0,0 0,0 0,0 0,0 0,0 0,0 0,0 0,0 0,0 0,0 0,0 0,0 0,0 0,0 0,0 0,0 0,0 0,0 0,0 0,0 0,0 0,0 0,0 0,0 0,0 0,0 0,0 0,0 0,0 0,0 0,0 0,0 0,0 0,0 0,0 0,0 0,0 0,0 0,0 0,0 0,0 0,0 0,-3-4,3 4,0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0,-2-3,2 3,0 0,0 0,0 0,0 0,0 0,0 0,0 0,0 0,0 0,0 0,0 0,0 0,0 0,0 0,0 0,0 0,0 0,0 0,0 0,0 0,0 0,0 0,0 0,0 0,0 0,0 0,0 0,0 0,0 0,0 0,0 0,0 0,0 0,0 0,0 0,0 0,0 0,0 0,0 0,0 0,0 0,0 0,0 0,0 0,0 0,0 0,0 0,0 0,0 0,-2-3,2 3,0 0,0 0,0 0,0 0,0 0,0 0,0 0,0 0,0 0,0 0,0 0,0 0,0 0,0 0,0 0,0 0,0 0,0 0,0 0,0 0,0 0,0 0,0 0,0 0,0 0,0 0,0 0,0 0,0 0,0 0,0 0,0 0,0 0,0 0,0 0,0 0,0 0,0 0,0 0,0 0,0 0,0 0,0 0,0 0,0 0,0 0,0 0,0 0,0 0,0 0,0 0,0 0,0 0,0 0,0 0,0 0,0 0,0 0,0 0,0 0,0 0,0 0,0 0,0 0,0 0,0 0,0 0,0 0,0 0,0 0,0 0,0 0,0 0,0 0,-2-5,2 5,0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 0,0 0,6-7,-6 7,0 0,0 0,0 0,0 0,0 0,0 0,0 0,0 0,0 0,0 0,0 0,0 0,0 0,0 0,0 0,0 0,0 0,0 0,0 0,0 0,0 0,0 0,0 0,0 0,0 0,0 0,0 0,0 0,0 0,0 0,0 0,0 0,0 0,0 0,0 0,0 0,0 0,0 0,0 0,0 0,0 0,0 0,0 0,5-5,-5 5,0 0,0 0,0 0,0 0,0 0,0 0,0 0,0 0,0 0,0 0,0 0,0 0,0 0,0 0,0 0,0 0,0 0,0 0,0 0,0 0,0 0,0 0,0 0,0 0,0 0,0 0,0 0,0 0,0 0,0 0,0 0,0 0,0 0,0 0,0 0,0 0,0 0,0 0,0 0,0 0,0 0,0 0,0 0,0 0,0 0,0 0,0 0,0 0,0 0,0 0,0 0,0 0,0 0,0 0,0 0,0 0,0 0,0 0,0 0,0 0,0 0,0 0,0 0,0 0,0 0,0 0,0 0,0 0,0 0,0 0,0 0,0 0,0 0,0 0,4-7,-4 7,0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0,-7 3,7-3,0 0,0 0,0 0,0 0,0 0,0 0,0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0,4-1,-4 1,0 0,0 0,0 0,0 0,0 0,0 0,0 0,0 0,0 0,0 0,0 0,0 0,0 0,0 0,0 0,0 0,0 0,0 0,0 0,0 0,0 0,0 0,0 0,0 0,0 0,0 0,0 0,0 0,0 0,0 0,0 0,0 0,0 0,0 0,0 0,0 0,0 0,0 0,0 0,0 0,0 0,0 0,7 0,-7 0,0 0,0 0,0 0,0 0,0 0,0 0,0 0,0 0,0 0,0 0,0 0,0 0,0 0,0 0,0 0,0 0,0 0,0 0,0 0,0 0,0 0,0 0,0 0,0 0,0 0,4 0,-4 0,0 0,0 0,0 0,0 0,0 0,0 0,0 0,0 0,0 0,0 0,0 0,0 0,0 0,0 0,0 0,0 0,0 0,0 0,0 0,0 0,0 0,0 0,0 0,0 0,0 0,0 0,0 0,0 0,0 0,0 0,0 0,0 0,0 0,0 0,0 0,0 0,0 0,0 0,0 0,0 0,0 0,0 0,0 0,0 0,0 0,1 3,-1-3,0 0,0 0,0 0,0 0,0 0,0 0,0 0,0 0,0 0,0 0,0 0,0 0,0 0,0 0,0 0,0 0,0 0,0 0,0 0,0 0,0 0,0 0,-3 3,3-3,0 0,0 0,0 0,0 0,0 0,0 0,0 0,0 0,0 0,0 0,0 0,0 0,0 0,0 0,0 0,0 0,0 0,0 0,0 0,0 0,0 0,0 0,0 0,0 0,0 1,0-1,0 0,0 0,0 0,0 0,0 0,0 0,0 0,0 0,0 0,0 0,0 0,0 0,0 0,0 0,0 0,0 0,0 0,0 0,0 0,0 0,0 0,0 0,0 0,0 0,0 0,0 0,0 0,0 0,0 0,0 0,0 0,0 0,0 0,0 0,0 0,0 0,0 0,0 0,0 0,0 1,0-1,0 0,0 0,0 0,0 0,0 0,0 0,0 0,0 0,0 0,0 0,0 0,0 0,0 0,0 0,0 0,0 0,0 0,0 0,0 0,0 0,0 0,0 0,0 0,0 0,0 0,0 0,0 0,0 0,0 0,0 0,0 0,0 0,-1 3,1-3,0 0,0 0,0 0,0 0,0 0,0 0,0 0,0 0,0 0,0 0,0 0,0 0,0 0,0 0,0 0,-1 2,1-2,0 0,0 0,0 0,0 0,0 0,0 0,0 0,0 0,0 0,0 0,0 0,0 0,0 0,0 0,0 0,0 0,0 0,0 0,0 0,0 0,0 0,0 0,0 0,0 0,0 0,0 0,0 0,0 0,0 0,-2 6,2-6,0 0,0 0,0 0,0 0,0 0,0 0,0 0,0 0,0 0,0 0,0 0,0 0,0 3,0-3,0 0,0 0,0 0,0 0,0 0,0 0,0 0,0 0,0 0,0 0,0 0,0 0,0 0,0 0,0 0,0 0,0 0,0 0,0 0,0 0,0 0,0 0,-2 9,2-9,0 0,0 0,0 0,0 0,0 0,0 0,0 0,0 0,0 0,-2 4,2-4,0 0,0 0,0 0,0 0,0 0,0 0,0 0,0 0,0 0,0 0,0 0,0 0,0 0,0 0,0 0,0 0,0 0,-10 40,10-40,0 0,0 0,0 0,0 0,0 0,0 0,-18 61,18-61,0 0,0 0,0 0,0 0,0 0,0 0,0 0,0 0,0 0,0 0,0 0,-13 43,13-43,0 0,0 0,0 0,-16 58,16-58,0 0,0 0,0 0,0 0,0 0,-10 38,10-38,-10 52,10-52,0 0,0 0,0 0,0 0,-10 47,10-47,0 0,0 0,-18 62,18-62,0 0,0 0,0 0,-9 34,9-34,-7 48,7-48,-4 31,0 8,4-39,-4 37,0 14,4-51,-4 34,-3 10,7-44,-6 26,-1 8,7-34,-6 25,0 11,6-36,-8 34,1 12,7-46,-6 29,-2 9,8-38,-4 14,4-14,-2 15,2-15,-32 159,27-129,5-30,-1 24,3-27,-2 3,0 0,0 1,0-1,3 1,-2-1,-1 0,1-1,-3 0,2 1,0 0,-5 1,2 2,3-3,0 3,3-3,-3 0</inkml:trace>
  <inkml:trace contextRef="#ctx0" brushRef="#br1" timeOffset="-474130.5534">429 811,'0'0,"0"0,0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0,-6 0,0 0,0 0,0 0,0 0,0 0,0 0,0 0,0 0,0 0,0 0,0 0,0 0,0 0,0 0,0 0,0 0,0 0,0 0,0 0,0 0,0 0,0 0,0 0,0 0,0 0,0 0,0 0,0 0,0 0,0 0,0 0,0 0,0 0,0 0,0 0,0 0,0 0,0 0,0 0,0 0,0 0,15-4,-15 4,0 0,0 0,0 0,0 0,0 0,0 0,0 0,0 0,0 0,0 0,0 0,0 0,0 0,0 0,0 0,0 0,0 0,0 0,0 0,0 0,0 0,0 0,0 0,0 0,0 0,0 0,0 0,0 0,0 0,7-5,-7 5,0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0,-19 19,19-19,0 0,0 0,0 0,0 0,0 0,0 0,0 0,0 0,0 0,0 0,0 0,0 0,0 0,0 0,0 0,0 0,0 0,0 0,0 0,0 0,0 0,0 0,0 0,-2 3,2-3,0 0,0 0,0 0,0 0,0 0,0 0,0 0,0 0,0 0,0 0,0 0,0 0,0 0,0 0,0 0,0 0,0 0,0 0,0 0,0 0,0 0,0 0,0 0,0 0,0 0,0 0,0 0,0 0,0 0,0 0,0 0,0 0,0 0,0 0,0 0,0 0,0 0,0 0,0 0,0 0,0 0,0 0,0 0,0 0,0 0,0 1,0-1,0 0,-1 1,1-1,0 0,0 0,0 0,0 0,0 0,0 0,0 0,0 0,0 0,0 0,0 0,0 0,0 0,0 0,0 0,0 0,0 0,0 0,0 0,0 0,0 0,0 0,0 0,0 0,0 0,0 0,0 0,0 0,0 0,0 0,0 0,0 0,0 0,0 0,0 0,0 0,0 0,0 0,0 0,-1 3,1-3,0 0,0 0,0 0,0 0,0 0,0 0,0 0,0 0,0 0,0 0,0 0,0 0,0 0,0 0,0 0,0 0,0 0,-2 1,2-1,0 0,0 0,0 0,0 0,0 0,0 0,0 0,0 0,0 0,0 0,0 0,0 0,0 0,0 0,0 0,0 0,0 0,0 0,0 0,0 0,0 0,0 0,0 0,0 0,0 0,0 0,0 0,0 0,0 0,0 0,-4 5,4-5,0 0,0 0,0 0,0 0,0 0,0 0,0 0,0 0,0 0,0 0,0 0,0 0,0 0,0 0,-1 3,1-3,0 0,0 0,0 0,0 0,0 0,0 0,0 0,0 0,0 0,0 0,0 0,0 0,0 0,0 0,0 0,0 0,0 0,0 0,0 0,0 0,0 0,0 0,0 0,0 0,0 0,0 0,0 0,-4 8,4-8,0 0,0 0,0 0,0 0,0 0,0 0,0 0,0 0,0 0,0 0,-2 4,2-4,0 0,0 0,0 0,0 0,0 0,0 0,0 0,0 0,0 0,0 0,0 0,0 0,0 0,0 0,0 0,0 0,0 0,0 0,0 0,0 0,0 0,-13 18,13-18,0 0,0 0,0 0,0 0,0 0,0 0,0 0,0 0,-21 30,21-30,0 0,0 0,0 0,0 0,0 0,0 0,0 0,0 0,0 0,0 0,0 0,0 0,0 0,0 0,0 0,-19 22,19-22,0 0,0 0,0 0,0 0,0 0,-24 30,24-30,0 0,0 0,0 0,0 0,0 0,0 0,0 0,0 0,0 0,-17 20,17-20,0 0,0 0,-21 26,21-26,0 0,0 0,0 0,-13 17,-6 6,19-23,0 0,0 0,0 0,-15 19,15-19,0 0,-20 25,20-25,-10 13,-2 2,12-15,-119 143,105-130,14-13,-15 12,14-11,1-1,-3 5,2-3,1-2,1 1,1-2,-2 1,0 0,0 0,0 0,-12 6,16-6,-4 0,-1 3,-2 0,3-3,-3 1,3-3,0 2,0 2,0-2,2 4,-2-4,2 0,-2-2,0 2,2-4,-2 1,0 3,3-5</inkml:trace>
  <inkml:trace contextRef="#ctx0" brushRef="#br1" timeOffset="-474910.5484">-85 757,'0'0,"0"0,0 0,0 0,0 0,0 0,0 0,0 0,0 0,0 0,2 0,-2 0,0 0,0 0,0 0,0 0,0 0,0 0,0 0,0 0,0 0,0 0,0 0,0 0,0 0,0 0,0 0,0 0,0 0,0 0,0 0,0 0,0 0,0 0,0 0,0 0,0 0,0 0,0 0,0 0,0 0,0 0,0 0,0 0,0 0,0 0,0 0,0 0,2-1,-2 1,0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0,-5 18,5-18,0 0,0 0,0 0,0 0,0 0,0 0,0 0,0 0,0 0,0 0,0 0,0 0,0 0,0 0,0 0,0 0,0 0,0 0,0 0,0 0,0 0,0 0,0 0,0 0,0 0,0 0,0 0,0 0,0 6,0-6,0 0,0 0,0 0,0 0,0 0,0 0,0 0,0 0,0 0,0 0,0 0,0 0,0 0,0 0,0 0,0 0,0 0,0 0,0 0,0 0,0 0,0 0,0 0,0 0,0 0,0 0,0 0,0 0,0 0,0 0,0 0,0 0,0 0,0 0,0 0,0 0,0 0,0 0,0 0,0 0,0 0,0 0,0 3,0-3,0 0,0 0,0 0,0 0,0 0,0 0,0 0,0 0,0 0,0 0,0 0,0 0,0 0,0 0,0 0,0 0,0 0,0 0,0 0,0 0,0 0,0 0,0 0,0 0,0 0,0 1,0-1,0 0,0 0,0 0,0 0,0 0,0 0,0 0,0 0,0 0,0 0,0 0,0 0,0 0,0 0,0 0,0 0,0 0,0 0,0 0,0 0,0 0,0 0,0 0,0 0,0 0,0 0,0 0,0 0,0 0,0 0,0 0,0 0,0 0,0 0,0 0,0 0,0 0,0 0,0 0,0 0,0 0,0 0,0 0,0 0,0 0,0 2,0-2,0 0,0 0,0 0,0 0,0 0,0 0,0 0,0 0,0 0,0 0,0 0,0 0,0 0,0 0,0 0,0 0,0 0,0 0,0 0,0 0,0 0,0 0,1 1,-1-1,0 0,0 0,0 0,0 0,0 0,0 0,0 0,0 0,0 0,0 0,0 0,0 0,0 0,0 0,0 0,0 0,0 0,0 0,0 0,0 0,0 0,0 0,0 0,0 0,0 4,0-4,0 0,0 0,0 0,0 0,0 0,0 0,0 0,0 0,0 0,0 0,0 0,0 0,0 0,0 0,0 0,0 0,0 0,0 0,0 0,0 0,0 0,0 0,0 0,0 0,0 0,0 0,0 0,0 0,0 0,0 0,0 0,0 0,0 0,0 0,0 0,0 0,0 0,0 0,0 0,2 3,-2-3,0 0,0 0,0 0,0 0,0 0,0 0,0 0,0 0,0 0,0 0,0 0,0 0,0 0,0 0,0 0,0 0,0 0,0 0,0 0,0 0,0 0,0 0,0 0,0 0,0 0,0 0,0 0,0 0,0 0,0 0,0 0,0 0,1 7,-1-7,0 0,0 0,0 0,0 0,0 0,0 0,0 0,0 0,0 0,0 0,0 0,0 0,0 0,0 0,0 0,1 3,-1-3,0 0,0 0,0 0,0 0,0 0,0 0,0 0,0 0,0 0,0 0,0 0,0 0,0 0,0 0,0 0,0 0,0 0,0 0,0 0,0 0,0 0,0 0,0 0,0 0,0 0,0 0,0 0,0 0,0 0,4 9,-4-9,0 0,0 0,0 0,0 0,0 0,0 0,0 0,0 0,0 0,0 0,0 0,0 0,2 3,-2-3,0 0,0 0,0 0,0 0,0 0,0 0,0 0,0 0,0 0,0 0,0 0,0 0,0 0,0 0,0 0,0 0,0 0,0 0,0 0,0 0,0 0,0 0,4 11,-4-11,0 0,0 0,0 0,0 0,0 0,0 0,0 0,0 0,0 0,1 4,-1-4,0 0,0 0,0 0,0 0,0 0,0 0,0 0,0 0,0 0,0 0,0 0,0 0,0 0,0 0,0 0,0 0,0 0,4 12,-4-12,0 0,0 0,0 0,0 0,0 0,0 0,6 23,-6-23,0 0,0 0,0 0,0 0,0 0,0 0,0 0,0 0,0 0,0 0,0 0,8 22,-8-22,0 0,0 0,0 0,11 30,-11-30,0 0,0 0,0 0,0 0,0 0,10 25,-10-25,16 34,-16-34,0 0,0 0,0 0,9 18,-9-18,0 0,9 20,-9-20,0 0,6 18,-6-18,10 24,-10-24,5 16,1 0,-6-16,7 14,1 5,-8-19,6 15,2 3,-8-18,69 144,-52-122,-17-22,16 23,-16-23,4 5,-4-5,6 6,-3-3,-3-3,-1 1,1-1,0 0,-28 13,32-14,-4 1,3-4,-4 0,1 4,2-9,2 4,-4 5,-3-14,-6 0,9 14</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34:33.16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0,-4 1,4-1,-1-1,1 1,0 0,0 0,0 0,0 0,0 0,0 0,0 0,0 0,0 0,0 0,0 0,0 0,0 0,0 0,0 0,0 0,0 0,0 0,0 0,0 0,0 0,0 0,0 0,0 0,0 0,0 0,0 0,0 0,0 0,0 0,0 0,0 0,0 0,0 0,0 0,0 0,0 0,0 0,0 0,0 0,0 0,0 0,0 0,0 0,0 0,0 0,0 0,0 0,0 0,0 0,0 0,0 0,0 0,0 0,0 0,0 0,0 0,0 0,0 0,0 0,0 0,0 0,0 0,0 0,0 0,0 0,0 0,1 1,-1-1,0 0,0 0,0 0,0 0,0 0,0 0,5 3,-5-3,0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0,2 1,-2-1,0 0,0 0,0 0,0 0,0 0,0 0,0 0,0 0,0 0,0 0,0 0,0 0,0 0,0 0,0 0,0 0,0 0,0 0,0 0,0 0,0 0,0 0,0 0,0 0,0 0,0 0,0 0,0 0,0 0,0 0,0 0,0 0,0 0,0 0,0 0,0 0,0 0,0 0,0 0,0 0,0 0,0 0,0 0,0 0,0 0,0 0,0 0,0-1,0 1,0 0,0 0,0 0,0 0,0 0,0 0,0 0,0 0,0 0,0 0,0 0,0 0,0 0,0 0,0 0,0 0,0 0,0 0,0 0,0 0,0 0,-3-1,3 1,0 0,0 0,0 0,0 0,0 0,0 0,0 0,0 0,0 0,0 0,0 0,0 0,0 0,0 0,0 0,0 0,0 0,0 0,0 0,0 0,0 0,0 0,0 0,0 0,0 0,0 0,0 0,0 0,0 0,0 0,0 0,0 0,0 0,0 0,0 0,0 0,0 0,0 0,0 0,0 0,0 0,3 0,-3 0,0 0,0 0,0 0,0 0,0 0,0 0,0 0,9 2,-9-2,0 0,0 0,0 0,0 0,0 0,0 0,0 0,0 0,0 0,0 0,0 0,0 0,0 0,0 0,0 0,0 0,0 0,0 0,0 0,0 0,0 0,0 0,0 0,0 0,0 0,0 0,0 0,0 0,0 0,0 0,0 0,0 0,0 0,0 0,0 0,18 4,-18-4,0 0,0 0,0 0,0 0,0 0,0 0,0 0,0 0,0 0,0 0,0 0,0 0,0 0,0 0,0 0,12-1,-12 1,0 0,0 0,0 0,0 0,0 0,0 0,0 0,0 0,0 0,0 0,0 0,0 0,0 0,0 0,0 0,0 0,0 0,0 0,9 0,-9 0,0 0,0 0,0 0,0 0,0 0,0 0,0 0,0 0,0 0,0 0,0 0,0 0,3 0,-3 0,0 0,0 0,0 0,0 0,0 0,0 0,0 0,0 0,0 0,0 0,0 0,0 0,0 0,0 0,0 0,0 0,0 0,0 0,0 0,0 0,0 0,0 0,0 0,6 2,-6-2,0 0,0 0,0 0,0 0,0 0,0 0,0 0,0 0,0 0,3 0,-3 0,0 0,0 0,0 0,0 0,0 0,0 0,0 0,0 0,0 0,0 0,0 0,0 0,0 0,0 0,0 0,0 0,0 0,9 2,-9-2,4 0,-4 0,0 0,0 0,0 0,0 0,0 0,0 0,0 0,0 0,0 0,0 0,0 0,30 2,-30-2,0 0,0 0,0 0,53 5,-53-5,0 0,0 0,0 0,0 0,0 0,46 5,-46-5,60 4,-60-4,0 0,0 0,0 0,48 5,-48-5,0 0,64 4,-64-4,0 0,50 3,17 1,-67-4,49 3,16 2,-65-5,46 3,14 1,-60-4,50 4,-50-4,68 5,-68-5,68 5,23 3,-91-8,48 4,11-1,-59-3,54 3,17 2,-71-5,45 3,13 1,-58-4,53 5,15-1,-68-4,48 2,16 1,-64-3,52 2,19 1,-71-3,45 2,-45-2,60 2,-60-2,47 1,15 2,-62-3,45 1,17 1,-62-2,62 2,21-1,-83-1,65-1,20-1,-85 2,55-1,15-1,-70 2,30-1,5 0,-35 1,165-2,-135 2,-30 0,30 0,-25 0,-5 0,5 2,-3 0,-2-2,0 0,-3 0,3 0,0 0,1 2,-1-2,2 1,-4-1,2 0,0 2,0-2,2 0,-2 0,0 4,0-1,0-3,-3 6,0-2,3-4,0 0,0 0,0 0,0 4,0-2,0-2,-1 6,1-2,0-4,-1 11,-2 36,3-47,-2 43,0 16,2-59,0 38,0-38,-1 51,1-51,0 39,3 10,-3-49,2 42,2 12,-4-54,3 38,-1 11,-2-49,3 36,0 12,-3-48,2 38,1 14,-3-52,1 36,0 12,-1-48,0 37,3 11,-3-48,1 34,5 14,-6-48,4 30,1 7,-5-37,2 18,1-2,-3-16,21 160,-17-132,-4-28,2 25,-2-24,0-1,0 1,-1-3,1 2,0-1,0 1,0 0,-1 0,-2-1,3 1,-4-3,0 1,4 2,-8-2,6 2,2 0,-7 0,2-2,5 2,-10-1,1 0,9 1,-2 0,1 0,1 0,-82 1,56-4,26 3,-3 0,0 0,3 0,-6 0,6 0,-4 0,4 0,-17-2,-50-4,67 6,-45-2,-14-6,59 8,-44-4,-15-4,59 8,-58-6,-19-3,77 9,-65-7,-21-1,86 8,-73-6,-24-2,97 8,-95-5,-32-1,127 6,-82-4,82 4,-106-2,106 2,-61-2,-18-1,79 3,-44-3,-12-2,56 5,-37-4,-10-1,47 5,-201-24,167 18,34 6,-2 0,-1 0,3 0,-8-1,6 0,2 1,-12-1,-22-2,34 3,-39-2,-11 2,50 0,-38-1,-13 0,51 1,-27-1,-8 2,35-1,-193 4,168-4,25 0,-33 0,21 0,12 0,-13 0,13 0,-2-1,2 1,-7 1,3 2,4-3,-8 1,3-2,5 1,-6 0,4 0,2 0,-4-2,3 1,1 1,-2-2,2 3,0-1,-3 1,0 1,3-2,-4 1,4 0,0-1,2 1,-2-1,1 1,-1-1,0 0,-1 1,1-1,-4 0,-1-1,5 1,-8 0,5 0,3 0,0 0,3 0,-3 0,0 1,0-1,-2 0,2 0,-3-1,-1-2,4 3,-4-3,5 3,-1 0,-3-2,1 0,2 2,-4 0,4 2,0-2,4 2,0-2,-4 0,2 1,0 1,-2-2,-4 3,0-3,4 0</inkml:trace>
  <inkml:trace contextRef="#ctx0" brushRef="#br0" timeOffset="2932.7812">4820-53,'0'0,"0"0,0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7,-1-7,0 0,0 0,2 0,-2 0,0 0,0 0,0 0,0 0,0 0,0 0,0 0,0 0,0 0,0 0,0 0,0 0,0 0,0 0,0 0,0 0,0 0,0 0,0 0,0 0,0 0,0 0,0 0,0 0,0 0,0 0,0 0,0 0,0 0,0 0,0 0,0 0,0 0,0 0,0 0,0 0,0 0,0 0,0 0,0 0,0 0,0 0,0 0,0 0,0 0,0 0,0 0,0 0,0 0,0 0,0 0,0 0,0 0,0 0,0 0,0 0,0 0,0 0,0 0,0 0,0 0,0 0,0 0,0 0,0 0,1-3,-1 3,0 0,0 0,0 0,0 0,0 0,0 0,0 0,0 0,-3-4,3 4,0 0,0 0,0 0,0 0,0 0,0 0,0 0,0 0,0 0,0 0,0 0,0 0,0 0,0 0,0 0,0 0,0 0,0 0,0 0,0 0,0 0,0 0,0 0,0 0,0 0,0 0,0 0,0 0,0 0,0 0,0 0,0 0,0 0,0 0,0 0,0 0,0 0,0 0,0 0,0 0,0 0,0 0,0 0,0 0,0 0,0 0,0 0,0 0,0 0,0 0,0 0,0 0,0 0,0 0,0 0,0 0,0 0,0 0,0 0,-6-4,6 4,0 0,0 0,0 0,0 0,0 0,0 0,0 0,0 0,0 0,0 0,0 0,0 0,0 0,0 0,-7-2,7 2,0 0,0 0,0 0,0 0,0 0,0 0,0 0,0 0,0 0,0 0,0 0,0 0,0 0,0 0,0 0,0 0,0 0,0 0,0 0,0 0,0 0,0 0,0 0,0 0,0 0,0 0,0 0,0 0,0 0,0 0,0 0,0 0,0 0,0 0,0 0,0 0,0 0,0 0,0 0,0 0,0 0,0 0,0 0,0 0,0 0,0 0,0 0,0 0,0 0,0 0,0 0,0 0,0 0,-10-2,10 2,0 0,0 0,0 0,0 0,0 0,0 0,0 0,0 0,0 0,0 0,0 0,0 0,0 0,0 0,0 0,0 0,0 0,0 0,0 0,0 0,-7 0,7 0,0 0,0 0,0 0,0 0,0 0,0 0,0 0,0 0,0 0,0 0,0 0,0 0,0 0,0 0,0 0,0 0,0 0,0 0,0 0,0 0,0 0,0 0,0 0,0 0,0 0,0 0,0 0,0 0,0 0,0 0,0 0,0 0,0 0,0 0,0 0,0 0,0 0,0 0,0 0,0 0,0 0,0 0,0 0,0 0,0 0,0 0,0 0,-11 0,11 0,0 0,0 0,0 0,0 0,0 0,0 0,0 0,0 0,0 0,0 0,0 0,0 0,0 0,0 0,0 0,0 0,0 0,0 0,0 0,0 0,0 0,-8 0,8 0,0 0,0 0,0 0,0 0,0 0,0 0,0 0,0 0,0 0,0 0,0 0,0 0,0 0,0 0,0 0,0 0,0 0,0 0,0 0,0 0,0 0,0 0,-18 5,18-5,0 0,0 0,0 0,0 0,0 0,0 0,0 0,0 0,0 0,0 0,0 0,0 0,0 0,0 0,0 0,0 0,0 0,0 0,-13 6,13-6,0 0,0 0,0 0,0 0,0 0,0 0,0 0,0 0,0 0,0 0,0 0,0 0,0 0,0 0,0 0,0 0,0 0,0 0,0 0,0 0,0 0,0 0,0 0,0 0,0 0,0 0,0 0,0 0,0 0,0 0,0 0,0 0,-2 0,2 0,0 0,0 0,0 0,0 0,0 0,0 0,0 0,0 0,0 0,0 0,0 0,0 0,0 0,0 0,0 0,0 1,0-1,0 0,0 0,0 0,0 0,0 0,0 0,0 0,0 0,0 0,0 0,0 0,0 0,0 0,0 0,0 0,0 0,0 0,0 0,0 0,0 0,0 0,0 0,0 0,0 0,0 0,0 0,0 0,0 0,0 0,-4 3,4-3,0 0,0 0,0 0,0 0,0 0,0 0,0 0,0 0,0 0,0 0,0 0,0 0,0 0,0 0,0 0,0 0,0 0,0 0,0 0,0 0,0 0,0 0,0 0,0 0,-1 1,1-1,0 0,0 0,0 0,0 0,0 0,0 0,0 0,0 0,0 0,0 0,0 0,0 0,0 0,0 0,0 0,0 0,0 0,0 0,0 0,0 0,0 0,-5 3,5-3,0 0,0 0,0 0,0 0,0 0,0 0,0 0,0 0,-3 3,3-3,0 0,0 0,0 0,0 0,0 0,0 0,0 0,0 0,0 0,0 0,0 0,0 0,0 0,0 0,0 0,-9 5,9-5,0 0,0 0,0 0,0 0,0 0,-16 10,16-10,0 0,0 0,0 0,0 0,0 0,0 0,0 0,0 0,0 0,-32 21,32-21,0 0,0 0,-42 26,42-26,0 0,0 0,0 0,-26 15,-7 4,33-19,0 0,0 0,0 0,0 0,0 0,0 0,0 0,0 0,0 0,-21 13,21-13,0 0,0 0,-24 16,24-16,0 0,0 0,0 0,-19 12,-4 3,23-15,-24 16,-6 5,30-21,-21 14,21-14,-24 18,24-18,-28 20,-5 8,33-28,-33 29,-11 10,44-39,-31 30,-8 9,39-39,-22 22,-6 11,28-33,-15 19,-4 9,19-28,-17 31,-3 7,20-38,-17 31,-6 9,23-40,-11 23,11-23,-15 31,15-31,-12 30,-1 12,13-42,-9 34,0 11,9-45,-5 30,0 9,5-39,-3 38,7 16,-4-54,5 39,7 12,-12-51,12 38,10 13,-22-51,21 39,14 12,-35-51,25 31,-25-31,0 0,34 37,-34-37,27 26,12 8,-39-34,43 33,19 13,-62-46,56 35,24 6,-80-41,54 25,17 0,-71-25,60 19,20 1,-80-20,57 12,18 1,-75-13,47 7,14-2,-61-5,42 2,18-5,-60 3,47-4,11-4,-58 8,187-43,-187 43,58-23,-58 23,0 0,67-29,-46 15,-21 14,23-19,-21 9,-2 10,8-21,-3 7,-5 14,24-38,-5 10,-19 28,28-49,-17 22,-11 27,19-42,-9 21,-10 21,20-39,-8 15,-12 24,22-50,-22 50,13-35,-13 35,26-58,-7 27,-19 31,27-54,-18 22,-9 32,15-52,-7 22,-8 30,8-44,-5 22,-3 22,1-32,-1 14,0 18,-8-33,-1 12,9 21,-8-40,7 17,1 23,0-35,0 35,1-17,-1 17,1-29,-1 13,0 16,-1-23,1 13,0 10,-2-19,-1 6,3 13,-5-23,3 10,2 13,-13-26,-1 10,14 16,-22-29,11 14,11 15,-13-25,8 11,5 14,-13-24,13 24,-9-15,9 15,-24-23,7 9,17 14,-30-22,15 10,15 12,-24-20,12 12,12 8,-14-17,8 6,6 11,-12-16,12 16,-5-6,5 6,-17-12,1 4,16 8,-21-12,11 5,10 7,-19-11,8 5,11 6,-21-11,9 6,12 5,-20-10,11 5,9 5,-18-9,9 5,9 4,-18-8,5 1,13 7,-23-9,23 9,-14-4,14 4,-21-7,12 4,9 3,-18-6,5 3,13 3,-20-6,10 4,10 2,-21-4,6 0,15 4,-21-4,12 2,9 2,-19-6,4 1,15 5,-23-5,7 4,16 1,-21-2,12 2,9 0,-18-1,6 0,12 1,-19-1,7 0,12 1,-16-3,10 3,6 0,-11 0,5 0,6 0,-11 0,11 0,-5 0,5 0,-8 0,4-1,4 1,-8 0,2 1,6-1,-11-1,7 1,4 0,-10 0,1-1,9 1,-8 0,7 0,1 0,-4 0,0 0,4 0,-5 0,3 0,2 0,-1 0,1 0,0 0,0 0,-3 1,2 1,1-2,0 1,3 0,-3-1,-2 0,1 0,1 0,-2-1,2 2,0-1,3 1,1 0,-4-1,3 2,-4-2,1 0</inkml:trace>
  <inkml:trace contextRef="#ctx0" brushRef="#br0" timeOffset="6489.5584">2919 731,'0'0,"0"0,0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0,-3-1,3 1,0 0,0 0,0 0,0 0,0 0,0 0,0 0,0 0,0 0,-1 0,1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0,-6 0,6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0,-134-4,134 4,0 0,0 0,0 0,0 0,0 0,0 0,0 0,0 0,0 0,0 0,0 0,0 0,0 0,0 0,0 0,0 0,0 0,0 0,0 0,-17-3,17 3,0 0,0 0,0 0,0 0,0 0,0 0,0 0,0 0,0 0,0 0,0 0,0 0,0 0,0 0,0 0,0 0,0 0,0 0,0 0,0 0,0 0,0 0,0 0,0 0,0 0,0 0,0 0,0 0,0 0,0 0,0 0,0 0,0 0,0 0,0 0,0 0,0 0,0 0,0 0,0 0,0 0,0 0,0 0,0 0,0 0,0 0,0 0,0 0,0 0,0 0,0 0,0 0,0 0,0 0,0 0,0 0,0 0,0 0,0 0,0 0,0 0,0 0,0 0,0 0,0 0,0 0,0 0,0 0,0 0,0 0,0 0,0 0,0 0,0 0,0 0,0 0,-20-5,20 5,0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0,12-2,-12 2,0 0,0 0,8 0,-8 0,0 0,0 0,0 0,0 0,0 0,0 0,0 0,0 0,0 0,0 0,0 0,0 0,0 0,0 0,0 0,0 0,0 0,0 0,0 0,0 0,0 0,0 0,0 0,0 0,0 0,0 0,0 0,0 0,0 0,0 0,0 0,0 0,0 0,0 0,0 0,0 0,0 0,0 0,0 0,0 0,0 0,0 0,0 0,0 0,0 0,0 0,0 0,0 0,0 0,0 0,0 0,0 0,0 0,0 0,0 0,0 0,0 0,0 0,0 0,0 0,0 0,0 0,0 0,0 0,0 0,17 0,-17 0,0 0,0 0,0 0,0 0,0 0,0 0,0 0,0 0,10 0,-10 0,0 0,0 0,0 0,0 0,0 0,0 0,0 0,0 0,0 0,0 0,0 0,0 0,0 0,0 0,0 0,0 0,0 0,0 0,0 0,0 0,0 0,0 0,0 0,0 0,0 0,0 0,0 0,0 0,0 0,0 0,0 0,0 0,0 0,0 0,0 0,0 0,0 0,0 0,0 0,0 0,0 0,0 0,0 0,0 0,0 0,0 0,0 0,0 0,0 0,0 0,0 0,0 0,0 0,0 0,0 0,0 0,0 0,0 0,0 0,8 0,-8 0,0 0,0 0,0 0,0 0,0 0,0 0,0 0,0 0,0 0,0 0,0 0,0 0,0 0,0 0,2 0,-2 0,0 0,0 0,0 0,0 0,0 0,0 0,0 0,0 0,0 0,0 0,0 0,0 0,0 0,0 0,0 0,0 0,0 0,0 0,0 0,0 0,0 0,0 0,0 0,0 0,0 0,0 0,0 0,0 0,0 0,0 0,0 0,0 0,0 0,0 0,0 0,0 0,0 0,0 0,0 0,0 0,0 0,0 0,0 0,0 0,0 0,0 0,0 0,0 0,0 0,0 0,0 0,0 0,0 0,41 5,-41-5,0 0,0 0,0 0,0 0,0 0,0 0,0 0,0 0,0 0,0 0,0 0,0 0,0 0,0 0,0 0,0 0,0 0,0 0,0 0,0 0,13 0,-13 0,0 0,0 0,0 0,0 0,0 0,0 0,0 0,0 0,0 0,0 0,0 0,0 0,0 0,0 0,0 0,0 0,0 0,0 0,0 0,0 0,0 0,0 0,0 0,0 0,0 0,0 0,0 0,0 0,0 0,0 0,0 0,0 0,0 0,0 0,0 0,0 0,0 0,0 0,0 0,0 0,0 0,0 0,0 0,0 0,0 0,0 0,0 0,10 0,-10 0,0 0,0 0,0 0,0 0,0 0,0 0,0 0,0 0,0 0,0 0,0 0,0 0,0 0,0 0,0 0,0 0,0 0,0 0,0 0,0 0,0 0,0 0,0 0,0 0,1 0,-1 0,0 0,0 0,0 0,0 0,0 0,0 0,0 0,0 0,0 0,0 0,0 0,0 0,0 0,0 0,0 0,0 0,0 0,0 0,0 0,0 0,0 0,0 0,0 0,0 0,0 0,0 0,0 0,0 0,0 0,0 0,0 0,0 0,0 0,0 0,0 0,0 0,0 0,0 0,0 0,68-2,-68 2,0 0,0 0,0 0,0 0,0 0,0 0,0 0,0 0,0 0,0 0,0 0,0 0,0 0,0 0,0 0,0 0,0 0,26-1,-26 1,0 0,0 0,0 0,0 0,0 0,0 0,0 0,0 0,0 0,0 0,0 0,0 0,0 0,0 0,0 0,0 0,0 0,0 0,0 0,0 0,0 0,0 0,0 0,0 0,0 0,0 0,0 0,0 0,0 0,0 0,16-2,-16 2,0 0,0 0,0 0,0 0,0 0,0 0,0 0,0 0,0 0,0 0,0 0,0 0,0 0,0 0,1 0,-1 0,0 0,0 0,0 0,0 0,0 0,0 0,0 0,0 0,0 0,0 0,0 0,0 0,0 0,0 0,0 0,0 0,0 0,0 0,0 0,0 0,0 0,0 0,0 0,0 0,0 0,0 0,0 0,4 0,-4 0,0 0,0 0,0 0,0 0,0 0,0 0,0 0,0 0,0 0,0 0,2 0,-2 0,0 0,0 0,0 0,0 0,0 0,0 0,0 0,0 0,0 0,0 0,0 0,0 0,0 0,0 0,0 0,0 0,0 0,0 0,0 0,0 0,0 0,8 0,-8 0,0 0,0 0,0 0,0 0,0 0,0 0,0 0,0 0,4 0,-4 0,0 0,0 0,0 0,0 0,0 0,0 0,0 0,0 0,0 0,0 0,0 0,0 0,0 0,0 0,0 0,11 0,-11 0,0 0,0 0,0 0,0 0,0 0,22-1,-22 1,0 0,0 0,0 0,0 0,0 0,0 0,0 0,0 0,0 0,27-1,-27 1,0 0,0 0,37-1,-37 1,0 0,0 0,0 0,168-8,-129 5,-39 3,0 0,0 0,0 0,0 0,0 0,0 0,0 0,23-2,-23 2,0 0,2 0,-2 0,5 0,-2 0,-3 0,9 0,-5 0,-4 0,12 0,6-1,-18 1,166-5,-132 6,-34-1,42-1,-42 1,14 0,-14 0,10-1,-10 1,0 0,46 1,-29 0,-17-1,24 1,-15-2,-9 1,17-1,-8 1,-9 0,14 1,-6 1,-8-2,14 1,-5 1,-9-2,7 0,-6 1,-1-1,46 9,-46-9,18 2,-18-2,21 2,-14-2,-7 0,11 2,-3 0,-8-2,9 3,-6-1,-3-2,3 0,-2 0,-1 0,22 2,-15-2,-7 0,7-1,-3 2,-4-1,8 0,-4 0,-4 0,5-1,-5 1,4 0,-4 0,4-3,-1 1,-3 2,2-3,1 3,-3 0,5 0,0 0,-5 0,6 0,-5 0,-1 0,5 2,-5-2,7 2,-7-2,8 4,-6-2,-2-2,4 3,-3-2,-1-1,3 0,-2-1,-1 1,2-2,-5 2,3 0,-1-1,-1 0,2 1,-1-1,1 1,0 0,0 0,1 1,-1-1,-1 2,1-2,-4 2,4-2,-1 2,5 0,-4-2</inkml:trace>
  <inkml:trace contextRef="#ctx0" brushRef="#br0" timeOffset="8330.3465">3727 335,'0'0,"0"0,0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5,-22-5,0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0,2 0,-2 0,0 0,0 0,0 0,0 0,0 0,0 0,0 0,0 0,0 0,0 0,0 0,0 0,0 0,0 0,0 0,0 0,0 0,0 0,0 0,0 0,0 0,0 0,0 0,0 0,0 0,0 0,0 0,0 0,0 0,0 0,0 0,0 0,0 0,0 0,0 0,0 0,0 0,0 0,1 3,-1-3,0 0,0 0,0 0,0 0,0 0,0 0,0 0,0 0,0 0,0 0,0 0,0 0,0 0,0 0,0 0,0 0,0 0,0 0,0 0,0 0,0 0,0 0,0 0,0 0,0 0,0 0,0 0,0 0,0 0,0 0,0 0,0 0,0 2,0-2,0 0,0 0,0 0,0 0,0 0,0 0,0 0,0 0,0 0,0 0,0 0,0 0,0 0,0 0,0 0,0 0,0 0,0 0,0 0,0 0,0 0,0 0,0 0,0 0,0 0,0 0,0 0,0 0,0 0,0 0,0 0,0 0,0 0,0 0,0 0,0 0,0 0,0 0,0 0,0 0,0 0,1 4,-1-4,0 0,0 0,0 0,0 0,0 0,0 0,0 0,0 0,0 0,0 0,0 0,0 0,0 0,0 0,0 0,0 0,0 0,0 0,0 0,0 0,0 0,0 0,0 0,0 0,0 0,0 0,0 0,0 0,0 0,0 4,0-4,0 0,0 0,0 0,0 0,0 0,0 0,0 0,0 0,0 0,0 0,0 0,0 0,0 0,0 0,0 0,0 0,0 0,0 0,0 0,0 0,0 0,0 0,0 0,0 0,0 0,0 0,0 0,0 0,0 0,0 0,0 0,0 0,0 0,0 0,0 0,0 0,0 0,0 0,0 0,0 0,0 0,0 0,0 0,0 0,2 4,-2-4,0 0,0 0,0 0,0 0,0 0,0 0,0 0,0 0,0 0,0 0,0 0,0 0,0 0,0 0,0 0,0 0,0 0,0 0,0 0,0 0,0 0,0 0,0 0,0 0,0 0,0 0,1 4,-1-4,0 0,0 0,0 0,0 0,0 0,0 0,0 0,0 0,0 0,0 0,0 0,0 0,0 0,0 0,0 0,0 0,0 0,0 0,0 0,0 0,0 0,0 0,0 0,0 0,0 0,0 0,0 0,0 0,0 0,0 0,0 0,0 0,0 0,0 0,0 0,0 0,0 0,0 0,0 0,0 0,0 0,0 0,0 0,0 0,0 0,0 0,0 0,-1 3,1-3,0 0,0 0,0 0,0 0,0 0,0 0,0 0,0 0,0 0,0 0,0 0,0 0,0 0,0 0,0 0,0 0,0 0,0 0,0 0,0 0,0 0,0 0,0 0,1 0,-1 0,0 0,0 0,0 0,0 0,0 0,0 0,0 0,0 0,0 0,0 0,0 0,0 0,0 0,0 0,0 0,0 0,0 0,0 0,0 0,0 0,0 0,0 0,0 0,0 0,0 0,0 0,0 0,0 0,0 0,0 0,0 0,0 0,0 0,0 0,0 0,0 0,0 0,0 0,0 0,0 0,0 0,0 0,0 0,0 0,0 0,1 2,-1-2,0 0,1 2,-1-2,0 0,0 0,0 0,0 0,0 0,0 0,0 0,0 0,0 0,0 0,0 0,0 0,0 0,0 0,0 0,0 0,0 0,0 0,0 0,0 0,0 0,0 0,0 0,0 0,0 0,0 0,0 0,0 0,0 0,0 0,0 0,0 0,0 0,0 0,0 0,0 0,0 0,0 0,0 0,3 6,-3-6,0 0,0 0,0 0,0 0,0 0,0 0,0 0,0 0,0 0,0 0,0 0,0 0,0 0,0 0,0 0,0 0,0 0,1 2,-1-2,0 0,0 0,0 0,0 0,0 0,0 0,0 0,0 0,0 0,0 0,0 0,0 0,0 0,0 0,0 0,0 0,0 0,0 0,0 0,0 0,0 0,0 0,0 0,0 0,0 0,0 0,0 0,0 0,0 0,0 0,6 7,-6-7,0 0,0 0,0 0,0 0,0 0,0 0,0 0,0 0,0 0,0 0,0 0,0 0,0 0,0 0,2 3,-2-3,0 0,0 0,0 0,0 0,0 0,0 0,0 0,0 0,0 0,0 0,0 0,0 0,0 0,0 0,0 0,0 0,0 0,0 0,0 0,0 0,0 0,0 0,0 0,0 0,0 0,0 0,0 0,7 8,-7-8,0 0,0 0,0 0,0 0,0 0,0 0,0 0,0 0,0 0,0 0,5 6,-5-6,0 0,0 0,0 0,0 0,0 0,0 0,0 0,0 0,0 0,0 0,0 0,0 0,0 0,0 0,0 0,0 0,0 0,0 0,0 0,0 0,0 0,9 11,-9-11,0 0,0 0,0 0,0 0,0 0,0 0,0 0,0 0,5 8,-5-8,0 0,0 0,0 0,0 0,0 0,0 0,0 0,0 0,0 0,0 0,0 0,0 0,0 0,0 0,0 0,8 10,-8-10,0 0,0 0,0 0,0 0,0 0,7 9,-7-9,0 0,0 0,0 0,0 0,0 0,0 0,0 0,0 0,0 0,9 11,-9-11,0 0,0 0,9 13,-9-13,0 0,0 0,0 0,103 123,-103-123,0 0,0 0,0 0,0 0,0 0,0 0,16 21,-16-21,0 0,0 0,0 0,0 0,0 0,0 0,0 0,0 0,0 0,17 19,-17-19,0 0,0 0,6 2,-6-2,0 0,0 0,0 0,7 5,-7-3,0-2,4 3,0 0,-4-3,1 3,-2-3,1 0,-3 0,3 1,0-1,0-1,0 1,0 0,-3 0,2 0,1 0,0 3,0-3,1 0,-1 0,-1 0,-3-3,4 3,-2 0,2 1,0-1,1 2,-1 0,0-2,-1 1,-1-1,2 0,0 0,2 1,-2-1,1-2,-2 0,1 2,-3 1,3 3,0-4,-3 4,3-4,-5 0,5 0,0 0,-6 0,4 0,2 0,-4 4,4 0,0-4,-6 5,-1-3,7-2,-9 5,8 1,1-6,-4 11,4-11,-3 6,3-6,0 1,0-1,0 0,-2 2,0 0,2-2,-4 6,2-5,2-1,-8 8,2-2,6-6,-19 18,-7 7,26-25,-12 9,1 3,11-12,-10 9,5-4,5-5,-10 12,10-12,-13 13,13-13,-13 12,-2 3,15-15,-134 132,120-118,14-14,-16 15,13-11,3-4,-5 5,1-2,4-3,-5 2,4-1,1-1,0 0,-2 4,2-1,0-3,0 4,0-1,0-3,-1 1,1-1,-3-1,3 1,0 0,-1-2,1 1,0 1,0-1,0 1,0 0,3-1,1 2,-4-1,1-1,-4 0,3 1,-1-2,1 2,0 0</inkml:trace>
  <inkml:trace contextRef="#ctx0" brushRef="#br0" timeOffset="4851.5689">3016 665,'0'0,"0"0,0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0,-1 0,1 0,0 0,0 0,0 0,0 0,0 0,0 0,0 0,0 0,0 0,0 0,0 0,0 0,0 0,0 0,0 0,0 0,0 0,0 0,0 0,0 0,0 0,0 0,0 0,0 0,0 0,0 0,0 0,-7 5,7-5,0 0,0 0,0 0,0 0,0 0,0 0,0 0,0 0,0 0,0 0,0 0,-2 1,2-1,0 0,0 0,0 0,0 0,0 0,0 0,0 0,0 0,0 0,0 0,0 0,0 0,-124 80,124-80,0 0,0 0,0 0,0 0,0 0,0 0,0 0,0 0,-18 8,18-8,0 0,0 0,0 0,0 0,0 0,0 0,0 0,0 0,0 0,0 0,0 0,0 0,0 0,0 0,0 0,-25 9,25-9,0 0,0 0,0 0,0 0,0 0,-9 0,9 0,0 0,0 0,0 0,0 0,0 0,0 0,0 0,0 0,0 0,0 0,0 0,0 0,0 0,-2 1,2-1,0 0,0 0,0 0,-27 4,24-5,3 1,0 0,0 0,0 0,3-6,-3 6,6-7,-6 7,7-5,-7 3,0 2,-1 2,-1 3,2-5,0 2,-1-2,1 0,-17 4,9-7,8 3,-8-6,7 0,1 6,-4-11,-1 3,5 8,-14-8,4 6,10 2,-17-2,17 2,-10 0,10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2:09.70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13365 3252,'0'0,"0"0,0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 0,0 0,0 0,0 0,1-3,-1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0,-5 3,5-3,0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3,11-3,0 0,0 0,0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0,-5-2,5 2,0 0,0 0,0 0,0 0,0 0,0 0,0 0,0 0,0 0,0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0,-5-2,5 2,0 0,0 0,0 0,0 0,0 0,0 0,0 0,0 0,0 0,0 0,0 0,0 0,0 0,0 0,0 0,0 0,0 0,0 0,0 0,0 0,0 0,0 0,0 0,0 0,0 0,0 0,0 0,0 0,0 0,0 0,0 0,0 0,0 0,0 0,0 0,0 0,0 0,0 0,0 0,0 0,0 0,0 0,0 0,0 0,0 0,0 0,0 0,0 0,0 0,0 0,0 0,0 0,0 0,0 0,0 0,0 0,0 0,0 0,0 0,0 0,0 0,0 0,0 0,0 0,0 0,0 0,0 0,0 0,0 0,0 0,0 0,0 0,0 0,0 0,0 0,0 0,0 0,0 0,-3-3,3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1,9-1,0 0,0 0,0 0,0 0,0 0,0 0,0 0,0 0,0 0,0 0,0 0,0 0,0 0,0 0,0 0,0 0,0 0,0 0,0 0,0 0,0 0,0 0,0 0,0 0,0 0,0 0,0 0,0 0,0 0,0 0,0 0,0 0,0 0,0 0,0 0,0 0,0 0,0 0,0 0,0 0,0 0,0 0,0 0,0 0,0 0,0 0,0 0,0 0,0 0,0 0,0 0,0 0,0 0,0 0,0 0,0 0,0 0,0 0,0 0,0 0,0 0,0 0,0 0,0 0,0 0,0 0,0 0,0 0,0 0,0 0,0 0,0 0,0 0,0 0,0 0,0 0,0 0,0 0,-5 3,5-3,0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38,13-38,0 0,0 0,0 0,0 0,0 0,0 0,0 0,0 0,0 0,0 0,0 0,0 0,0 0,0 0,0 0,0 0,0 0,0 0,0 0,0 0,0 0,0 0,0 0,0 0,0 0,0 0,0 0,0 0,0 0,0 0,0 0,0 0,0 0,0 0,0 0,0 0,0 0,0 0,0 0,0 0,0 0,0 0,0 0,0 0,0 0,0 0,0 0,0 0,0 0,0 0,0 0,0 0,0 0,0 0,0 0,0 0,0 0,0 0,0 0,0 0,0 0,0 0,0 0,0 0,0 0,0 0,0 0,0 0,0 0,0 0,0 0,0 0,0 0,0 0,0 0,0 0,0 0,0 0,-3 7,3-7,0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6,1-6,0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0,-1-1,2-1,-1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4,1-4,0 0,0 0,0 0,0 0,0 0,0 0,0 0,0 0,0 0,0 0,0 0,0 0,0 0,0 0,0 0,0 0,0 0,0 0,0 0,0 0,0 0,0 0,0 0,0 0,0 0,0 0,0 0,0 0,0 0,0 0,0 0,0 0,0 0,0 0,0 0,0 0,0 0,0 0,0 0,0 0,0 0,0 0,0 0,0 0,0 0,0 0,0 0,0 0,0 0,0 0,0 0,0 0,0 0,0 0,0 0,0 0,0 0,0 0,0 0,0 0,0 0,0 0,0 0,0 0,0 0,0 0,0 0,-3 4,3-4,0 0,0 0,0 0,0 0,0 0,0 0,0 0,0 0,0 0,0 0,0 0,0 0,0 0,0 0,0 0,0 0,0 0,0 0,0 0,0 0,0 0,0 0,0 0,0 0,0 0,0 0,0 0,0 0,0 0,0 0,0 0,0 0,0 0,0 0,0 0,0 0,0 0,0 0,0 0,0 0,0 0,0 0,0 0,0 0,0 0,0 0,0 0,0 0,0 0,0 0,0 0,0 0,0 0,0 0,0 0,0 0,0 0,0 0,0 0,0 0,0 0,0 0,0 0,0 0,0 0,0 0,0 0,0 0,0 0,0 0,0 0,0 0,0 0,0 0,-1 2,1-2,0 0,0 0,0 0,0 0,0 0,0 0,0 0,0 0,0 0,-1-1,1 1,0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0,-2 3,2-3,0 0,0 0,0 0,0 0,0 0,0 0,0 0,0 0,0 0,0 0,0 0,0 0,0 0,0 0,0 0,-1 1,1-1,0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2,-10-2,0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1,0-1,0 0,0 0,0 0,0 0,0 0,0 0,0 0,0 0,1 0,-1 0,0 0,0 0,0 0,0 0,0 0,0 0,0 0,0 0,0 0,0 0,0 0,0 0,0 0,0 0,0 0,0 0,0 0,0 0,0 0,0 0,0 0,0 0,0 0,0 0,0 0,0 0,0 0,0 0,0 0,0 0,0 0,0 0,0 0,0 0,0 0,0 0,0 0,0 0,0 0,0 0,0 0,0 0,0 0,0 0,0 0,0 0,0 0,0 0,0 0,0 0,0 0,0 0,0 0,0 0,0 0,0 0,0 0,0 0,0 0,1 0,-1 0,0 0,0 0,0 0,0 0,0 0,0 0,0 0,0 0,0 0,0 0,0 0,0 0,0 0,0 0,1 0,-1 0,0 0,0 0,0 0,0 0,0 0,0 0,0 0,0 0,0 0,0 0,0 0,0 0,0 0,0 0,0 0,0 0,0 0,0 0,0 0,0 0,0 0,0 0,0 0,0 0,0 0,0 0,0 0,0 0,0 0,0 0,0 0,0 0,0 0,0 0,0 0,0 0,0 0,0 0,0 0,0 0,0 0,0 0,0 0,0 0,0 0,0 0,0 0,0 0,0 0,0 0,0 0,0 0,0 0,1 0,-1 0,0 0,0 0,0 0,0 0,0 0,0 0,0 0,0 0,0 0,0 0,0 0,0 0,0 0,0 0,0 0,0 0,0 0,0 0,0 0,0 0,2 0,-2 0,0 0,0 0,0 0,0 0,0 0,0 0,0 0,0 0,0 0,0 0,0 0,0 0,0 0,0 0,0 0,0 0,0 0,0 0,0 0,0 0,0 0,0 0,0 0,0 0,0 0,0 0,0 0,0 0,0 0,0 0,0 0,0 0,0 0,0 0,0 0,0 0,0 0,0 0,0 0,0 0,0 0,0 0,0 0,0 0,0 0,0 0,0 0,2 0,-2 0,0 0,0 0,0 0,0 0,0 0,0 0,0 0,0 0,0 0,0 0,0 0,0 0,0 0,0 0,0 0,0 0,0 0,0 0,0 0,0 0,0 0,0 0,0 0,0 0,1 0,-1 0,0 0,0 0,0 0,0 0,0 0,0 0,0 0,0 0,0 0,0 0,0 0,0 0,0 0,0 0,0 0,0 0,0 0,0 0,0 0,0 0,0 0,0 0,0 0,0 0,0 0,0 0,0 0,0 0,0 0,0 0,0 0,0 0,0 0,0 0,0 0,0 0,0 0,0 0,0 0,4 0,-4 0,0 0,0 0,0 0,0 0,0 0,0 0,0 0,0 0,0 0,0 0,0 0,0 0,0 0,0 0,0 0,0 0,0 0,1 1,-1-1,0 0,0 0,0 0,0 0,0 0,0 0,0 0,0 0,0 0,0 0,0 0,0 0,0 0,0 0,0 0,0 0,0 0,0 0,0 0,0 0,0 0,0 0,0 0,0 0,0 0,0 0,0 0,0 0,0 0,0 0,4 0,-4 0,0 0,0 0,0 0,0 0,0 0,0 0,0 0,0 0,0 0,0 0,0 0,0 0,0 0,0 0,2 1,-2-1,0 0,0 0,0 0,0 0,0 0,0 0,0 0,0 0,0 0,0 0,0 0,0 0,0 0,0 0,0 0,0 0,0 0,0 0,0 0,0 0,0 0,0 0,0 0,0 0,0 0,0 0,0 0,5 0,-5 0,0 0,0 0,0 0,0 0,0 0,0 0,0 0,0 0,0 0,0 0,3 0,-3 0,0 0,0 0,0 0,0 0,0 0,0 0,0 0,0 0,0 0,0 0,0 0,0 0,0 0,0 0,0 0,0 0,0 0,0 0,0 0,0 0,0 0,6 2,-6-2,0 0,0 0,0 0,0 0,0 0,0 0,0 0,0 0,17 1,-17-1,0 0,0 0,0 0,0 0,0 0,0 0,0 0,0 0,0 0,0 0,0 0,0 0,0 0,0 0,0 0,18 1,-18-1,0 0,0 0,0 0,0 0,0 0,22 2,-22-2,0 0,0 0,0 0,0 0,0 0,0 0,0 0,0 0,0 0,24 2,-24-2,0 0,0 0,32 2,-32-2,0 0,0 0,0 0,23 1,7 0,-30-1,0 0,0 0,0 0,0 0,0 0,0 0,0 0,0 0,0 0,0 0,0 0,0 0,0 0,0 0,0 0,23 0,-23 0,0 0,0 0,0 0,0 0,0 0,0 0,0 0,0 0,0 0,0 0,0 0,29 1,-29-1,0 0,0 0,0 0,0 0,0 0,0 0,0 0,27 0,-27 0,0 0,35 0,-35 0,0 0,27 0,8 0,-35 0,20 0,4-1,-24 1,14 0,3 0,-17 0,11 0,0 0,-11 0,12 0,1 0,-13 0,9 0,1 0,-10 0,9 0,1 0,-10 0,9 0,1 0,-10 0,10 0,1 1,-11-1,8 0,1 0,-9 0,10 1,2-1,-12 0,10 3,-10-3,11 0,-11 0,9 0,3 2,-12-2,9 0,2 1,-11-1,11 0,1 0,-12 0,9 1,-1-1,-8 0,10 1,1 0,-11-1,9 0,2 0,-11 0,10 0,1 1,-11-1,9 0,-9 0,12 1,-12-1,10 0,1 1,-11-1,11 0,3 0,-14 0,12 0,6 1,-18-1,11 0,4 1,-15-1,12 0,5 0,-17 0,14 0,3 2,-17-2,14 0,2 0,-16 0,13 0,-13 0,17 1,-17-1,14 1,5 1,-19-2,14 2,3-1,-17-1,14 1,3-1,-17 0,16 2,5-2,-21 0,25 1,-25-1,35 2,-35-2,25 1,6 0,-31-1,16 2,4-1,-20-1,11 0,-1 1,-10-1,10 1,-2 0,-8-1,9 0,0 1,-9-1,7 1,-2-1,-5 0,94 8,-79-8,-15 0,13 0,-13 0,1 0,-1 0,-1 0,-1-1,2 1,-3-2,1 0,2 2,-1-5,-1 2,2 3,0-2,1 3,-1-1,1-2,-1 1,0 1,-1-4,0 0,1 4,-1-8,0 4,1 4,-3-8,2 4,1 4,-1-10,1 5,0 5,-1-10,1 3,0 7,-1-11,0 4,1 7,-1-11,0 5,1 6,-1-16,1 16,-1-9,1 9,-1-20,1 8,0 12,1-27,0 7,-1 20,1-36,-2 15,1 21,-3-39,-1 17,4 22,-5-51,4 15,1 36,1-79,2 24,-3 55,0-78,-2 42,2 36,-5-60,5 60,-3-33,3 33,-8-51,3 25,5 26,-7-40,4 22,3 18,-1-36,2 12,-1 24,2-42,-2 17,0 25,0-40,-1 19,1 21,0 0,0 0,-3-36,0 16,3 20,-4-34,3 14,1 20,-3-30,1 16,2 14,-3-23,1 11,2 12,-3-23,2 8,1 15,-3-25,1 12,2 13,-1-26,1 10,0 16,-1-31,1 31,-1-19,1 19,-1-36,1 14,0 22,-1-34,1 15,0 19,-2-27,2 13,0 14,-3-25,1 11,2 14,-4-27,3 11,1 16,-4-30,3 13,1 17,-2-31,2 12,0 19,-1-29,0 15,1 14,-1-28,2 10,-1 18,-1-28,-1 13,2 15,-2-30,0 12,2 18,-3-27,1 15,2 12,-2-28,2 28,-1-21,1 21,0-36,0 13,0 23,-3-35,1 17,2 18,-5-31,2 12,3 19,-5-27,2 13,3 14,-3-27,3 9,0 18,-2-29,-1 13,3 16,-3-32,2 11,1 21,-3-33,1 14,2 19,-4-28,2 15,2 13,-4-17,4 17,-1-7,1 7,-1-17,2 5,-1 12,0-24,-2 9,2 15,-1-26,0 11,1 15,-1-23,0 11,1 12,-3-19,1 10,2 9,0-25,1 7,-1 18,-2-25,0 15,2 10,-3-24,3 24,0-16,0 16,-2-25,1 12,1 13,0-27,3 9,-3 18,0-25,-1 13,1 12,0-27,1 8,-1 19,-1-27,1 27,-2-13,2 13,-1-22,2 10,-1 12,-1-17,0 9,1 8,-1-12,0 6,1 6,0-14,0 5,0 9,2-18,0 8,-2 10,2-12,-3 9,1 3,-1-6,1 3,0 3,1-6,-1 6,1-3,-1 3,1-6,-1 2,0 4,0-10,1 3,-1 7,1-7,-2 5,1 2,0-3,1 2,-1 1,0-2,0 2,0 0,-1 2,0-1,1-1,0 3,-1-2,1-1,0 2,0-2,0 0,0 0,0 0,-1 0,1 0,-1-1,-2 0,3 1,-4-1,1 1,3 0,-4-2,3 2,1 0,-5 2,5-2,-3 2,3-2,-5 1,4-2,1 1,-5 0,1 0,4 0,-7 1,2-1,5 0,-14 0,1-1,13 1,-32-1,7 1,25 0,-50 1,14 1,36-2,-64-1,24-2,40 3,-80-4,80 4,-51-4,51 4,-93-7,37 2,56 5,-100-10,41 4,59 6,-105-11,45 4,60 7,-104-10,44 4,60 6,-103-9,44 4,59 5,-6 0,-78-4,84 4,-59-2,-19 1,78 1,-148-3,96 2,52 1,-5 0,-63 0,68 0,-142 0,99-1,43 1,-67-4,33 0,34 4,-63-4,22 3,41 1,-70-3,70 3,-41-1,41 1,-73-3,29 0,44 3,-76-3,29 1,47 2,-5 0,-59 3,64-3,-58 1,-19-2,77 1,-155-3,95-1,60 4,-6 0,-84-2,90 2,-68-1,-21 0,89 1,-74-1,74 1,-100-2,100 2,-74 0,-24-1,98 1,-73 0,-24 1,97-1,-72 1,-24-1,96 0,-73-1,-23 0,96 1,-69-1,69 1,-90-2,90 2,-62-2,-19 1,81 1,-62-1,-21-1,83 2,-64 0,-22-1,86 1,-57-1,-16-1,73 2,-49-1,-13 0,62 1,-49-1,-16 0,65 1,-48-1,-13-1,61 2,-41 0,41 0,-53-2,53 2,-135-2,98-1,37 3,-4 0,2 0,2 0,-135 0,99 0,36 0,-4 0,-5 0,9 0,-46 1,-15 1,61-2,0 0,-43 2,-14 2,57-4,-51 2,-16 4,67-6,-44 3,-11 2,55-5,-54 4,-18 2,72-6,-46 3,-13 1,59-4,-58 4,-18 1,76-5,-46 3,-15 0,61-3,-48 2,48-2,-62 5,62-5,-47 4,-17 0,64-4,-49 3,-15 0,64-3,-46 3,-15-2,61-1,-45 2,-13-1,58-1,-41 1,-12 1,53-2,-39 1,-13 2,52-3,-41 1,-14 1,55-2,-35 1,35-1,-45 1,45-1,-29 1,-7 0,36-1,-31 2,-10 0,41-2,-28 2,-10 1,38-3,-31 2,-11 2,42-4,-26 3,26-3,-34 3,34-3,-125 9,97-7,28-2,-2 0,1 0,1 0,-7 1,-11 0,18-1,-31 3,-10 0,41-3,-35 3,-12 0,47-3,-31 2,-11 1,42-3,-34 3,-11 0,45-3,-31 3,31-3,-42 2,42-2,-44 3,-15 0,59-3,-41 2,-14 0,55-2,-45 3,-13-1,58-2,-35 2,-12 0,47-2,-46 1,-17 2,63-3,-47 3,-16 0,63-3,-44 2,-15-1,59-1,-49 2,-20 1,69-3,-48 2,-25 0,73-2,-60 2,60-2,-81 3,81-3,-61 2,-19 3,80-5,-56 3,-16 0,72-3,-53 1,-17 2,70-3,-50 1,-16-1,66 0,-54 0,54 0,-69 0,69 0,-53 1,-17 2,70-3,-47 2,-16 1,63-3,-39 1,-13 1,52-2,-41 2,-14 1,55-3,-38 2,-10 1,48-3,-36 2,-11 2,47-4,-34 2,-11 1,45-3,-30 1,30-1,-39 3,39-3,0 0,-43 3,-16 0,59-3,-44 3,-14 1,58-4,-39 2,-12 2,51-4,-41 3,-13 1,54-4,-40 2,-12 2,52-4,-40 4,-12 0,52-4,-34 3,-11 1,45-4,-33 3,33-3,-44 2,44-2,-36 2,-12 0,48-2,-35 2,-9 0,44-2,-42 3,-13 1,55-4,-38 3,-12 0,50-3,-37 3,37-3,-50 3,50-3,-39 2,-12 1,51-3,-40 2,-14 1,54-3,-45 3,-17 1,62-4,-46 3,-15 1,61-4,-52 4,-13 1,65-5,-40 2,-10 2,50-4,-38 4,-12-2,50-2,-42 2,42-2,-56 3,56-3,-38 2,-13 1,51-3,-37 3,-10 1,47-4,-39 3,-15-1,54-2,-38 2,-10 0,48-2,-30 2,-9 0,39-2,-31 3,-11 0,42-3,-32 2,-9 0,41-2,-26 2,26-2,-31 2,31-2,-27 2,-7 1,34-3,-27 2,-9 1,36-3,-26 2,-7 0,33-2,-27 3,-8 0,35-3,-28 1,28-1,-36 4,36-4,-25 2,-7 0,32-2,-28 2,-10 3,38-5,-26 2,-7 2,33-4,-26 4,-9-1,35-3,-26 3,-7 0,33-3,-20 3,-8 0,28-3,-18 2,-8 0,26-2,-18 1,18-1,-24 2,24-2,-11 1,-2 1,13-2,-14 0,-4 2,18-2,-13 1,-1 0,14-1,-10 2,-4-1,14-1,-19 2,19-2,-25 1,25-1,-15 2,-4 0,19-2,-11 2,-2-1,13-1,-114 13,99-12,15-1,-17 2,13-2,4 0,-9 1,5-1,4 0,-7 1,3 0,4-1,-7 1,1 0,6-1,-9 2,9-2,-5 1,5-1,-7 2,2-1,5-1,-6 0,4 1,2-1,-3 2,2-1,1-1,-1 2,-1-1,2-1,-3 2,1-1,2-1,-1 3,3-1,-2-2,1 5,-2-2,1-3,-1 5,1-5,-1 2,1-2,0 1,0-1,0 0,-1 1,1 1,0-2,-1 3,1-1,0-2,-3 6,-5 27,8-33,-12 38,12-38,-15 49,15-49,-10 32,0 10,10-42,-6 27,-2 10,8-37,-5 27,0 10,5-37,-4 31,-1 9,5-40,-4 31,-2 10,6-41,-5 31,-2 8,7-39,-4 28,1 9,3-37,-2 31,2-31,-2 41,2-41,-4 39,-4 10,8-49,-5 39,-2 13,7-52,-2 35,3 10,-1-45,2 39,7 14,-9-53,6 41,2 13,-8-54,4 42,-2 14,-2-56,3 44,7 14,-10-58,5 44,-4 16,-1-60,3 41,0 13,-3-54,5 39,7 13,-12-52,7 35,2 10,-9-45,7 43,0 16,-7-59,5 42,-5-42,4 54,-4-54,5 33,3 11,-8-44,6 32,-1 10,-5-42,3 28,0 9,-3-37,1 25,-1 8,0-33,2 28,2 10,-4-38,4 31,3 12,-7-43,3 31,4 8,-7-39,5 28,-5-28,5 35,-5-35,5 30,3 9,-8-39,4 28,2 9,-6-37,5 33,2 11,-7-44,4 30,2 6,-6-36,3 26,-3-26,7 35,-7-35,3 26,0 8,-3-34,3 27,2 8,-5-35,4 25,1 9,-5-34,4 21,0 6,-4-27,4 23,-4-23,7 36,-7-36,4 20,2 7,-6-27,3 19,1 5,-4-24,4 21,2 8,-6-29,2 17,0 2,-2-19,1 17,-1-17,2 23,-2-23,2 13,-1 2,-1-15,1 14,1 6,-2-20,1 16,3 7,-4-23,2 14,2 6,-4-20,3 15,1 3,-4-18,4 15,-1 2,-3-17,4 16,1 6,-5-22,2 13,-2-13,3 15,-3-15,3 15,1 5,-4-20,3 14,-1 4,-2-18,2 15,1 5,-3-20,0 10,2 1,-2-11,2 10,-1 1,-1-11,0 0,2 12,0 2,-2-14,18 98,-14-79,-4-19,4 11,-4-10,0-1,0 1,1 0,-1-1,13 32,-9-24,-4-8,4 11,-2-5,-2-6,3 9,-1-5,-2-4,5 8,-5-8,2 6,-2-6,3 7,-1-4,-2-3,1 6,0-3,-1-3,2 7,0-4,-2-3,1 6,-1-2,0-4,2 5,1-1,-3-4,0 0,0 1,0-1,9 18,-7-13,-2-5,3 5,-3-5,1 1,-1-1,1 0,-1 0,0 0,0 0,-1 0,1 0,-3-2,3 2,0 0,-1 1,1 0,0-1,0 0,0 0,-1-1,1 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3:32.03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-1707-939,'0'0,"0"0,0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0,-9-20,9 20,0 0,0 0,0 0,0 0,0 0,0 0,0 0,0 0,0 0,0 0,0 0,0 0,0 0,0 0,0 0,0 0,0 0,0 0,0 0,0 0,0 0,0 0,0 0,0 0,0 0,0 0,0 0,0 0,0 0,0 0,0 0,0 0,0 0,0 0,0 0,0 0,0 0,0 0,0 0,0 0,1-4,-1 4,0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0,-4 12,4-12,0 0,0 0,0 0,0 0,0 0,0 0,0 0,0 0,0 0,0 0,0 0,0 0,0 0,0 0,0 0,0 0,0 0,0 0,0 0,0 0,0 0,0 0,0 0,0 0,0 0,0 0,0 0,0 0,0 0,0 0,-3 3,3-3,0 0,0 0,0 0,0 0,0 0,0 0,0 0,0 0,0 0,0 0,0 0,0 0,0 0,0 0,0 0,0 0,0 0,0 0,0 0,0 0,0 0,0 0,0 0,0 0,0 0,0 0,0 0,0 0,0 0,0 0,0 0,0 0,0 0,0 0,0 0,0 0,0 0,0 0,0 0,0 0,0 0,0 0,0 0,4 6,-4-6,0 0,0 0,0 0,0 0,0 0,0 0,0 0,0 0,0 0,0 0,0 0,0 0,0 0,0 0,0 0,0 0,0 0,0 0,0 0,0 0,0 0,0 0,0 0,0 0,0 0,0 0,0 0,6 5,-6-5,0 0,0 0,0 0,0 0,0 0,0 0,0 0,0 0,0 0,0 0,0 0,0 0,0 0,0 0,0 0,0 0,0 0,0 0,0 0,0 0,0 0,0 0,0 0,0 0,0 0,0 0,0 0,0 0,0 0,0 0,0 0,0 0,0 0,0 0,0 0,0 0,0 0,0 0,0 0,0 0,0 0,0 0,0 0,0 0,0 0,0 0,6 7,-6-7,0 0,0 0,0 0,0 0,0 0,0 0,0 0,0 0,0 0,0 0,0 0,0 0,0 0,0 0,0 0,0 0,0 0,0 0,0 0,0 0,0 0,0 0,0 0,0 0,0 3,0-3,0 0,0 0,0 0,0 0,0 0,0 0,0 0,0 0,0 0,0 0,0 0,0 0,0 0,0 0,0 0,0 0,0 0,0 0,0 0,0 0,0 0,0 0,0 0,0 0,0 0,0 0,0 0,0 0,0 0,0 0,0 0,0 0,0 0,0 0,0 0,0 0,0 0,0 0,0 0,0 0,0 0,0 0,0 0,0 0,0 0,0 0,0 0,0 1,0-1,0 0,0 0,0 0,0 0,0 0,0 0,0 0,0 0,0 0,0 0,0 0,0 0,0 0,0 0,0 0,0 0,0 0,0 0,0 0,0 0,0 0,0 1,0-1,0 0,0 0,0 0,0 0,0 0,0 0,0 0,0 0,0 0,0 0,0 0,0 0,0 0,0 0,0 0,0 0,0 0,0 0,0 0,0 0,0 0,0 0,0 0,0 0,0 0,0 0,0 0,0 0,0 0,0 0,0 0,0 0,0 0,0 0,0 0,0 0,0 0,0 0,0 0,0 0,0 0,-1 3,1-3,0 0,0 0,0 0,0 0,0 0,0 0,0 0,0 1,0-1,0 0,0 0,0 0,0 0,0 0,0 0,0 0,0 0,0 0,0 0,0 0,0 0,0 0,0 0,0 0,0 0,0 0,0 0,0 0,0 0,0 0,0 0,0 0,0 0,0 0,0 0,0 0,0 0,0 0,0 0,0 0,0 0,0 0,0 0,0 0,0 5,0-5,0 0,0 0,0 0,0 0,0 0,0 0,0 0,0 0,0 0,0 0,0 0,0 0,0 0,0 0,0 0,0 3,0-3,0 0,0 0,0 0,0 0,0 0,0 0,0 0,0 0,0 0,0 0,0 0,0 0,0 0,0 0,0 0,0 0,0 0,0 0,0 6,0-6,0 0,0 0,0 0,0 0,0 0,0 0,0 0,0 0,0 0,0 0,0 0,0 0,0 0,0 0,0 0,0 0,0 0,0 0,0 0,0 0,0 0,0 0,0 0,0 0,0 0,0 3,0-3,0 0,0 0,0 0,0 0,0 0,0 0,0 0,0 0,0 0,0 0,0 0,0 0,0 0,0 0,0 0,0 0,0 0,0 0,0 0,0 0,0 0,0 7,0-7,0 0,0 0,0 0,0 0,0 0,0 0,0 0,0 0,0 4,0-4,0 0,0 0,0 0,0 0,0 0,0 0,0 0,0 0,0 0,-2 9,2-9,0 0,0 0,0 0,0 0,0 0,0 3,0-3,0 0,0 0,0 0,0 0,0 0,0 0,0 0,0 0,0 0,-1 10,1-10,0 0,0 0,0 5,0-5,0 0,0 0,0 0,-11 164,11-147,0-17,0 0,0 0,0 0,0 1,0-1,0 2,0-2,0 3,0-2,0-1,2 6,-2-3,0-3,1 9,-1-7,0-2,1 80,0-78,-1-2,32 83,-28-65,-4-18,2 11,-2-10,0-1,12 31,-6-19,-6-12,16 13,-16-13,12 5,-12-5,8 4,-7-4,-1 0,3 1,-2 0,-1-1,60 20,-43-14,-17-6,26 4,-11-5,-15 1,27-7,-12 0,-15 7,24-12,-13 5,-11 7,17-13,-8 6,-9 7,32-25,-32 25,27-22,-27 22,39-45,-21 13,-18 32,16-44,-10 26,-6 18,9-28,-5 14,-4 14,10-31,-7 8,-3 23,4-29,1 21,-5 8,0-18,-9 6,9 12,-7-19,7 11,0 8,-3-19,3 19,-6-14,6 14,-6-24,5 11,1 13,-10-15,1 9,9 6,-13-8,8 6,5 2,-6-7,3 1,3 6,-6-9,1 3,5 6,-11-8,5 5,6 3,-10-6,6 2,4 4,-6-4,6 4,0 0,-3-2,3 2,-8-4,1 0,7 4,-6-7,7 4,-1 3,-4-4,-3 4,7 0,-8-3,3 0,5 3,-11-4,11 4,-8 0,8 0,-8-2,4 0,4 2,-6-3,3 1,3 2,-2 0,2 0,0 0,-2-1,2 1,0 0,-34-6,29 3,5 3,0 0,-1 0,1 0,-2 1,1-1,1 0,-43 5,43-5,-7 1,7-1,-10 1,4-1,6 0,-10 0,4 0,6 0,-12 0,4 0,8 0,-1 0,1 0,0 0,-29 9,24-9,5 0,0 0,0 0,0 0,-18 10,16-4,2-6,-7 5,7-5,-6 2,6-2,-5 3,6 0,-1-3,0 5,-3-3,3-2,0 0,0 2,0-2,-13 15,10-13,3-2,-3 1,0-3,3 2,0 1,3 4,-3-5,2 5,-4-4,2-1,-4-1,4 1,-3-1,3 1,0-1,4 3,-4-2,3 2</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1:31.74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6081-2625,'0'0,"0"0,0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4,4-4,0 0,0 0,0 0,0 0,0 0,0 0,0 0,0 0,0 0,0 0,0 0,0 0,0 0,0 0,0 0,0 0,0 0,0 0,0 0,0 0,0 0,0 0,0 0,0 0,0 0,0 0,0 0,0 0,0 0,0 0,0 0,0 0,0 0,0 0,0 0,-1 3,1-3,0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1,0-1,0 0,0 0,0 0,0 0,0 0,0 0,0 0,0 0,0 0,0 0,0 0,0 0,0 0,0 0,0 0,0 0,0 0,0 0,0 0,0 0,0 0,0 0,0 0,0 0,0 0,0 0,0 0,0 0,0 0,0 0,0 0,0 0,0 0,0 0,0 0,0 0,0 0,0 0,0 0,0 0,0 0,0 0,0 3,0-3,0 0,0 0,0 0,0 0,0 0,0 0,0 0,0 0,0 0,0 0,0 0,0 0,0 0,0 0,0 0,0 0,0 0,0 0,0 0,0 0,0 0,0 0,0 0,0 0,0 0,0 2,0-2,0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1,0-1,0 0,0 0,0 0,0 0,0 0,0 0,0 0,0 0,0 0,0 0,0 0,0 0,0 0,0 0,0 0,0 0,0 0,0 0,0 0,0 1,0-1,0 0,0 0,0 0,0 0,0 0,0 0,0 0,0 0,0 0,0 0,0 0,0 0,0 0,0 0,0 0,0 0,0 0,0 0,0 0,0 0,0 0,0 0,0 0,0 0,0 0,0 0,0 0,0 0,0 0,0 0,0 0,0 0,0 0,0 0,0 0,0 0,0 0,0 3,0-3,0 0,0 0,0 0,0 0,0 0,0 0,0 0,0 0,0 0,0 0,0 0,0 0,0 0,0 1,0-1,0 0,0 0,0 0,0 0,0 0,0 0,0 0,0 0,0 0,0 0,0 0,0 0,0 0,0 0,0 0,0 0,0 0,0 0,0 0,0 0,0 0,0 0,0 0,0 0,0 0,0 0,0 0,0 0,0 0,0 0,0 0,-1 5,1-5,0 0,0 0,0 0,0 0,0 0,0 0,0 0,0 0,0 0,0 0,0 0,0 0,0 0,0 2,0-2,0 0,0 0,0 0,0 0,0 0,0 0,0 0,0 0,0 0,0 0,0 0,0 0,0 0,0 0,0 0,0 0,0 0,0 0,0 0,0 0,0 0,0 0,0 0,0 0,-2 6,2-6,0 0,0 0,0 0,0 0,0 0,0 0,0 0,0 0,0 0,0 0,-1 3,1-3,0 0,0 0,0 0,0 0,0 0,0 0,0 0,0 0,0 0,0 0,0 0,0 0,0 0,0 0,0 0,0 0,0 0,0 0,0 0,-4 16,4-16,0 0,0 0,0 0,0 0,0 0,0 0,0 0,0 0,0 0,0 0,0 0,0 0,0 0,0 0,0 0,-7 21,7-21,0 0,0 0,0 0,0 0,0 0,0 0,0 0,0 0,0 0,0 0,0 0,-5 16,5-16,0 0,0 0,0 0,-7 21,7-21,0 0,0 0,0 0,0 0,0 0,-4 13,4-13,-5 16,5-16,0 0,0 0,0 0,0 0,0 0,-2 9,2-9,0 0,0 0,0 0,-3 10,3-10,0 0,0 0,0 0,0 0,0 0,-4 11,4-11,-4 13,4-13,-4 13,-3 5,7-18,-3 9,0 1,3-10,-4 12,-2 5,6-17,-4 12,-2 3,6-15,-4 12,-2 4,6-16,-4 14,-4 5,8-19,-5 13,-3 4,8-17,-4 13,-3 4,7-17,-6 16,6-16,-9 20,9-20,-5 13,-1 3,6-16,-4 10,-1 4,5-14,-4 10,0 2,4-12,-2 8,0-2,2-6,-31 93,31-93,-7 17,7-17,-4 17,4-17,0 0,1 0,-1 0,0 0,0-2,0 2,0-1,0 1,0-6</inkml:trace>
  <inkml:trace contextRef="#ctx0" brushRef="#br0" timeOffset="3213.4146">5887-2127,'0'0,"0"0,0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0,1 0,-1 0,0 0,0 0,0 0,0 0,0 0,0 0,0 0,0 0,0 0,0 0,0 0,0 0,0 0,0 0,0 0,0 0,0 0,0 0,0 0,0 0,0 0,0 0,0 0,0 0,0 0,0 0,0 0,0 0,0 0,0 0,0 0,0 0,0 0,0 0,0 0,0 0,0 0,0 0,0 0,0 0,0 0,0 0,0 0,0 0,0 0,0 0,0 0,0 0,0 0,0 0,0 0,0 0,0 0,0 0,0 0,0 0,0 0,0 0,0 0,0 0,0 0,0 0,0 0,0 0,0 0,0 1,0-1,0 0,0 0,0 0,0 0,0 0,0 0,0 0,0 0,1 0,-1 0,0 0,0 0,0 0,0 0,0 0,0 0,0 0,0 0,0 0,0 0,0 0,0 0,0 0,0 0,0 0,0 0,0 0,0 0,0 0,0 0,0 0,0 0,0 0,0 0,0 0,0 0,0 0,0 0,0 0,0 0,0 0,0 0,0 0,0 0,0 0,0 0,0 0,0 0,0 0,0 0,0 0,0 0,0 0,0 0,0 0,0 0,0 0,0 0,0 0,0 0,0 0,0 0,0 0,0 0,0 0,0 0,0 0,0 0,0 0,2 0,-2 0,0 0,0 0,0 0,0 0,0 0,0 0,0 0,0 0,0 0,0 0,0 0,0 0,0 0,0 0,1 0,-1 0,0 0,0 0,0 0,0 0,0 0,0 0,0 0,0 0,0 0,0 0,0 0,0 0,0 0,0 0,0 0,0 0,0 0,0 0,0 0,0 0,0 0,0 0,0 0,0 0,0 0,0 0,0 0,0 0,0 0,0 0,0 0,0 0,0 0,0 0,0 0,0 0,0 0,0 0,0 0,0 0,0 0,0 0,0 0,0 0,0 0,0 0,0 0,0 0,0 0,0 0,0 0,0 0,0 0,3 1,-3-1,0 0,0 0,0 0,0 0,0 0,0 0,0 0,0 0,0 0,0 0,0 0,0 0,0 0,0 0,0 0,0 0,0 0,0 0,0 0,0 0,1 0,-1 0,0 0,0 0,0 0,0 0,0 0,0 0,0 0,0 0,0 0,0 0,0 0,0 0,0 0,0 0,0 0,0 0,0 0,0 0,0 0,0 0,0 0,0 0,0 0,0 0,0 0,0 0,0 0,0 0,0 0,0 0,0 0,0 0,0 0,0 0,0 0,0 0,0 0,0 0,0 0,0 0,0 0,0 0,0 0,0 0,0 0,0 0,0 0,3 1,-3-1,0 0,0 0,0 0,0 0,0 0,0 0,0 0,0 0,0 0,0 0,0 0,0 0,0 0,0 0,0 0,0 0,0 0,0 0,0 0,0 0,0 0,0 0,0 0,0 0,2 1,-2-1,0 0,0 0,0 0,0 0,0 0,0 0,0 0,0 0,0 0,0 0,0 0,0 0,0 0,0 0,0 0,0 0,0 0,0 0,0 0,0 0,0 0,0 0,0 0,0 0,0 0,0 0,0 0,0 0,0 0,0 0,0 0,0 0,0 0,0 0,0 0,0 0,0 0,0 0,0 0,4 0,-4 0,0 0,0 0,0 0,0 0,0 0,0 0,0 0,0 0,0 0,0 0,0 0,0 0,0 0,0 0,0 0,0 0,0 0,1 1,-1-1,0 0,0 0,0 0,0 0,0 0,0 0,0 0,0 0,0 0,0 0,0 0,0 0,0 0,0 0,0 0,0 0,0 0,0 0,0 0,0 0,0 0,0 0,0 0,0 0,0 0,0 0,0 0,0 0,0 0,0 0,6 1,-6-1,0 0,0 0,0 0,0 0,0 0,0 0,0 0,0 0,0 0,0 0,0 0,0 0,0 0,0 0,1 0,-1 0,0 0,0 0,0 0,0 0,0 0,0 0,0 0,0 0,0 0,0 0,0 0,0 0,0 0,0 0,0 0,0 0,0 0,0 0,0 0,0 0,0 0,0 0,0 0,0 0,0 0,0 0,0 0,6 1,-6-1,0 0,0 0,0 0,0 0,0 0,0 0,0 0,0 0,0 0,0 0,2 0,-2 0,0 0,0 0,0 0,0 0,0 0,0 0,0 0,0 0,0 0,0 0,0 0,0 0,0 0,0 0,0 0,0 0,0 0,0 0,0 0,0 0,0 0,6 2,-6-2,0 0,0 0,0 0,0 0,0 0,0 0,0 0,0 0,2 0,-2 0,0 0,0 0,0 0,0 0,0 0,0 0,0 0,0 0,0 0,0 0,0 0,0 0,0 0,0 0,0 0,20 5,-20-5,0 0,0 0,0 0,0 0,0 0,30 5,-30-5,0 0,0 0,0 0,0 0,0 0,0 0,0 0,0 0,0 0,14 2,-14-2,0 0,0 0,14 2,-14-2,0 0,0 0,0 0,8 1,-1 1,-7-2,0 0,0 0,0 0,0 0,0 0,0 0,0 0,0 0,0 0,7 1,-7-1,0 0,0 0,7 1,-7-1,0 0,0 0,0 0,10 2,2-1,-12-1,8 2,-1-1,-7-1,8 1,-1 0,-7-1,7 1,-4 0,-3-1,7 1,-4-1,-3 0,7 1,-5-1,-2 0,7 1,-5-1,-2 0,7 1,-4 0,-3-1,7 1,-5-1,-2 0,6 1,-4-1,-2 0,7 0,-5 1,-2-1,7 0,-5 1,-2-1,6 1,-6-1,3 0,-3 0,82 8,-67-7,-15-1,15 1,-12-1,-3 0,1 0,0 0,-1 0,1 0,-1 1,0-1,13 2,-10-1,-3-1,5 0,-3 0,-2 0,1 0,-1 0,0 0,0 0,0 0,1 0,-1 0,2 0,-2 0,0 0,20 1,-16-1,-4 0,4 1,-4 0,0-1,3 0,-2-1,-1 1,1 0,-1 0,0 0,6-1,-3 0,-3 1,2 2,-2 0,0-2,3 0,-3 0,3-1,-3 1,3-2,-2 4,-1-2,2 0,0 1,-2-1,3 0,-1 0,-2 0,1 0,1 0,-2 0,0 0,0-1,0 1,0 0,0 0,0 0,-2 1,1 0,1-1,0 0,0 0,0 0,0 0,2-1,-1 1,-1 0,1-1,-1 1,1 0,-1 0,1 0,-1 0,0 0,1 0,-1 1,0-1,-1 0,0 1,1-1,-2-2,0 0,2 2</inkml:trace>
  <inkml:trace contextRef="#ctx0" brushRef="#br0" timeOffset="1403.919">6184-2577,'0'0,"0"0,0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0,0 0,1 0,0 0,0 0,0 0,0 0,0 0,0 0,0 0,0 0,0 0,0 0,0 0,0 0,0 0,0 0,0 0,0 0,0 0,0 0,0 0,0 0,0 0,0 0,0 0,0 0,0 0,0 0,0 0,0 0,0 0,0 0,0 0,0 0,0 0,0 0,0 0,0 0,0 0,0 0,0 0,0 0,0 0,0 0,0 0,0 0,0 0,0 0,0 0,0 0,0 0,0 0,0 0,0 0,0 0,0 0,0 0,0 0,0 0,0 0,0 0,0 0,0 0,0 0,0 0,0 0,0 0,0 0,0 0,0 0,0 0,0 0,0 0,0 0,0 0,0 0,0 0,0 0,-42 9,42-9,0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0,0 0,0 0,0 0,0 0,0 0,0 0,0 0,0 0,0 0,0 0,0 0,0 0,0 0,0 0,0 0,0 0,0 0,0 0,0 0,0 0,0 0,-10 0,10 0,0 0,0 0,0 0,0 0,0 0,-7-1,7 1,0 0,0 0,0 0,0 0,0 0,0 0,0 0,0 0,0 0,0 0,0 0,0 0,0 0,0 0,0 0,0 0,0 0,0 0,0 0,0 0,0 0,0 0,0 0,0 0,0 0,0 0,0 0,0 0,0 0,0 0,0 0,0 0,0 0,0 0,0 0,0 0,0 0,0 0,0 0,0 0,0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1,0-1,0 0,0 0,0 0,0 0,0 0,0 0,0 0,0 0,0 0,0 0,0 0,0 0,0 0,0 0,0 0,0 0,0 0,0 0,0 0,0 0,0 0,0 0,0 0,0 0,0 0,0 0,0 0,0 0,0 0,0 0,0 0,0 0,0 0,0 0,0 0,0 0,0 0,0 0,0 0,0 0,0 0,0 0,0 0,0 0,0 0,0 0,0 0,0 0,0 0,0 0,0 0,0 0,2 3,-2-3,0 0,0 0,0 0,0 0,0 0,0 0,0 0,0 0,0 0,0 0,0 0,0 0,0 0,0 0,0 0,0 0,0 0,0 0,0 0,0 0,0 0,0 0,0 0,0 0,0 0,0 0,0 0,0 0,0 0,0 0,0 0,0 2,0-2,0 0,0 0,0 0,0 0,0 0,0 0,0 0,0 0,0 0,0 0,0 0,0 0,0 0,0 0,0 0,0 0,0 0,0 0,0 0,0 0,0 0,0 0,0 0,0 0,0 0,0 0,0 0,2 4,-2-4,0 0,0 0,0 0,0 0,0 0,0 0,0 0,0 0,0 0,0 0,2 3,-2-3,0 0,0 0,0 0,0 0,0 0,0 0,0 0,0 0,0 0,0 0,0 0,0 0,0 0,0 0,0 0,0 0,0 0,0 0,0 0,0 0,0 0,11 21,-11-21,0 0,0 0,0 0,0 0,0 0,0 0,0 0,0 0,16 29,-16-29,0 0,0 0,0 0,0 0,0 0,0 0,0 0,0 0,0 0,0 0,0 0,0 0,0 0,0 0,0 0,8 13,-8-13,0 0,0 0,0 0,0 0,0 0,8 17,-8-17,0 0,0 0,0 0,0 0,0 0,0 0,0 0,0 0,0 0,6 11,-6-11,0 0,0 0,7 13,-7-13,0 0,0 0,0 0,7 13,-7-13,0 0,0 0,0 0,0 0,0 0,0 0,10 19,-10-19,0 0,0 0,0 0,0 0,0 0,0 0,0 0,0 0,0 0,8 15,-8-15,0 0,0 0,11 20,-11-20,0 0,0 0,0 0,12 22,4 7,-16-29,0 0,12 23,-12-23,20 30,-20-30,11 18,2 3,-13-21,6 10,2 2,-8-12,8 14,3 4,-11-18,9 14,3 6,-12-20,6 9,-6-9,8 12,-8-12,5 6,-1 0,-4-6,5 7,-2-2,-3-5,5 7,0 0,-5-7,7 10,2 4,-9-14,7 12,2 2,-9-14,6 10,1 0,-7-10,5 7,-4-5,-1-2,51 80,-51-80,8 15,-8-15,9 14,-6-13,-3-1,1 1,0-1,-1 0,2 6,-1-3,-1-3,2 3,-1-3,-1 0,0 3,0-1,0-2,1 1,1-2,-2 1,1 1,-1 1,0-2,0 1,0-1,0 0,0 0,0-1,0 1,0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1:36.72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5906 1213,'0'0,"0"0,0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0,3-5,-3 5,0 0,0 0,0 0,0 0,0 0,0 0,0 0,0 0,0 0,0 0,0 0,0 0,0 0,0 0,0 0,0 0,0 0,0 0,0 0,0 0,0 0,0 0,0 0,0 0,0 0,0 0,0 0,0 0,0 0,0 0,0 0,0 0,0 0,0 0,0 0,0 0,0 0,0 0,0 0,0 0,0 0,0 0,0 0,0 0,0 0,0 0,0 0,0 0,0 0,0 0,0 0,0 0,0 0,0 0,0 0,0 0,0 0,0 0,0 0,0 0,0 0,0 0,0 0,0 0,0 0,0 0,0 0,0 0,0 0,0 0,0 0,0 0,0 0,0 0,0 0,0 0,2-4,-2 4,0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0,18-29,-18 29,0 0,0 0,0 0,0 0,0 0,0 0,0 0,0 0,0 0,0 0,8-15,-8 15,0 0,0 0,0 0,0 0,0 0,0 0,0 0,0 0,0 0,0 0,0 0,0 0,0 0,0 0,0 0,0 0,0 0,0 0,0 0,0 0,0 0,0 0,0 0,0 0,0 0,0 0,0 0,0 0,0 0,0 0,0 0,0 0,0 0,0 0,0 0,0 0,0 0,0 0,0 0,0 0,0 0,0 0,0 0,0 0,0 0,0 0,0 0,0 0,0 0,0 0,0 0,0 0,0 0,0 0,0 0,0 0,0 0,0 0,0 0,0 0,0 0,0 0,0 0,0 0,0 0,0 0,0 0,0 0,0 0,0 0,0 0,0 0,0 0,0 0,0 0,0 0,9-14,-9 14,0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0,19-5,-19 5,0 0,0 0,0 0,0 0,0 0,0 0,0 0,0 0,0 0,0 0,0 0,0 0,0 0,0 0,0 0,0 0,0 0,0 0,0 0,0 0,0 0,0 0,4-2,-4 2,0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1,0-1,0 0,0 0,0 0,0 0,0 0,0 0,0 0,0 0,0 0,0 0,0 0,0 0,0 0,0 0,0 0,0 0,0 0,0 0,0 0,0 0,0 0,0 0,0 0,0 0,0 0,0 0,0 0,0 0,0 0,0 0,0 0,0 0,0 0,0 0,0 0,0 4,0-4,0 0,0 0,0 0,0 0,0 0,0 0,0 0,0 0,0 0,0 0,0 0,0 0,0 0,0 0,0 0,0 0,0 0,0 0,0 0,0 0,0 0,0 0,0 0,0 0,0 0,0 0,0 0,0 0,0 0,0 0,0 0,0 0,0 2,0-2,0 0,0 0,0 0,0 0,0 0,0 0,0 0,0 0,0 0,0 0,0 0,0 0,0 0,0 0,0 0,0 0,0 0,0 0,0 0,0 0,0 0,0 0,0 0,0 0,0 0,0 0,0 0,0 0,0 0,0 0,0 0,0 0,0 0,0 0,0 0,0 0,0 0,0 0,2 4,-2-4,0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2,0-2,0 0,0 0,0 0,0 0,0 0,0 0,0 0,0 0,0 0,0 0,0 0,0 0,0 0,0 0,0 0,0 0,0 0,0 0,0 0,0 0,0 0,0 0,0 0,0 0,0 0,0 0,0 0,0 0,0 0,0 0,0 0,0 0,0 0,0 0,0 0,0 0,0 0,0 0,0 0,0 0,0 0,0 0,0 0,0 4,0-4,0 0,0 0,0 0,0 0,0 0,0 0,0 0,0 0,0 0,0 0,0 0,0 0,0 0,0 0,0 0,0 0,0 0,0 0,0 0,0 2,0-2,0 0,0 0,0 0,0 0,0 0,0 0,0 0,0 0,0 0,0 0,0 0,0 0,0 0,0 0,0 0,0 0,0 0,0 0,0 0,0 0,0 0,0 0,0 0,0 0,0 0,0 0,0 6,0-6,0 0,0 0,0 0,0 0,0 0,0 0,0 0,0 0,0 0,0 0,0 0,0 0,0 0,0 0,0 0,0 0,0 3,0-3,0 0,0 0,0 0,0 0,0 0,0 0,0 0,0 0,0 0,0 0,0 0,0 0,0 0,0 0,0 0,0 0,0 0,0 0,0 0,0 0,0 0,0 0,0 0,0 0,0 0,0 0,0 0,0 0,0 0,0 0,0 0,1 15,-1-15,0 0,0 0,2 21,-2-21,0 0,0 0,0 0,0 0,0 0,0 0,0 0,0 0,0 0,0 0,0 0,0 0,0 0,0 0,0 0,0 0,0 0,0 0,0 0,0 0,0 0,0 0,0 0,0 0,0 0,1 11,-1-11,0 0,0 0,0 0,0 0,0 0,0 0,0 0,0 0,0 0,0 0,1 14,-1-14,0 0,0 0,0 0,0 0,0 0,0 0,0 0,0 0,0 0,0 0,0 0,0 0,0 0,0 0,0 0,0 0,0 0,0 0,0 0,2 14,-2-14,0 0,0 0,0 0,0 0,0 0,0 0,0 0,0 0,0 0,1 17,-1-17,0 0,0 0,0 0,0 0,0 0,0 0,0 0,0 0,0 0,0 0,0 0,2 13,-2-13,0 0,0 0,0 0,2 17,-2-17,0 0,0 0,0 0,0 0,0 0,2 14,-2-14,2 19,-2-19,0 0,0 0,0 0,0 0,2 14,-2-14,0 0,0 0,1 19,-1-19,0 0,0 0,0 0,2 12,-1 4,-1-16,0 0,11 101,-9-80,-2-21,3 25,-4-18,1-7,-1 13,1-6,0-7,0 12,0-12,0 7,0-7,2 10,-2-6,0-4,2 8,-2-3,0-5,2 6,-2-4,0-2,1 7,-2-2,1-5,1 7,-1-5,0-2,0 0,0 0,2 2,-2-2,0 0,1 0,-1-1,0 1,-1 0,1 2,0-2,0 0,0-1,0 1,0-1,0 1,0 0,0-2,1 0,-1 2,1-6</inkml:trace>
  <inkml:trace contextRef="#ctx0" brushRef="#br0" timeOffset="3650.1894">5914 1121,'0'0,"0"0,0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9,6-9,0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0,1-3,-1 3,0 0,1-2,-1 2,0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0,1-2,-1 2,0 0,0 0,0 0,0 0,0 0,0 0,0 0,2-1,-2 1,0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0,12-2,-12 2,0 0,0 0,0 0,0 0,0 0,0 0,0 0,0 0,0 0,0 0,0 0,0 0,0 0,5-1,-5 1,0 0,0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0,0 0,0 0,0 0,0 0,0 0,0 0,0 0,0 0,0 0,0 0,0 0,0 0,0 0,0 0,0 0,0 0,0 0,0 0,0 0,0 0,0 0,3-1,-3 1,0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0,3-1,-3 1,0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0,1 0,-1 0,0 0,0 0,1 0,-1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0,15 1,-15-1,0 0,0 0,0 0,0 0,0 0,0 0,0 0,0 0,0 0,0 0,0 0,0 0,0 0,0 0,4 0,-4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0,11 1,-11-1,0 0,0 0,0 0,0 0,0 0,0 0,0 0,0 0,0 0,0 0,0 0,0 0,0 0,0 0,0 0,0 0,0 0,0 0,0 0,0 0,0 0,4 0,-4 0,0 0,0 0,0 0,0 0,0 0,0 0,0 0,0 0,0 0,0 0,0 0,0 0,0 0,0 0,0 0,0 0,0 0,0 0,0 0,0 0,0 0,0 0,3-1,-3 1,0 0,0 0,0 0,0 0,0 0,0 0,0 0,0 0,0 0,0 0,0 0,0 0,0 0,0 0,0 0,0 0,0 0,0 0,0 0,0 0,0 0,0 0,0 0,0 0,0 0,0 0,0 0,0 0,0 0,0 0,0 0,0 0,0 0,0 0,0 0,0 0,0 0,0 0,0 0,0 0,0 0,0 0,0 0,0 0,0 0,0 0,0 0,0 0,0 0,0 0,0 0,0 0,1 0,-1 0,0 0,0 0,0 0,0 0,0 0,0 0,0 0,0 0,0 0,0 0,0 0,0 0,0 0,0 0,0 0,1 0,-1 0,0 0,0 0,0 0,0 0,0 0,0 0,0 0,0 0,0 0,0 0,0 0,0 0,0 0,0 0,0 0,0 0,0 0,0 0,0 0,0 0,0 0,0 0,0 0,0 0,0 0,0 0,0 0,0 0,0 0,2 0,-2 0,0 0,0 0,0 0,0 0,0 0,0 0,0 0,0 0,0 0,0 0,0 0,0 0,0 0,0 0,0 0,0 0,0 0,0 0,0 0,0 0,0 0,0 0,0 0,0 0,1 0,-1 0,0 0,0 0,0 0,0 0,0 0,0 0,0 0,0 0,0 0,0 0,0 0,0 0,0 0,0 0,0 0,0 0,0 0,0 0,0 0,0 0,0 0,2 0,-2 0,0 0,0 0,0 0,0 0,0 0,0 0,0 0,0 0,1 0,-1 0,0 0,0 0,0 0,0 0,0 0,0 0,0 0,0 0,0 0,0 0,0 0,0 0,0 0,0 0,0 0,3-1,-3 1,0 0,0 0,0 0,0 0,0 0,2 0,-2 0,0 0,0 0,0 0,0 0,0 0,0 0,0 0,0 0,0 0,4 0,-4 0,0 0,0 0,1 0,-1 0,0 0,0 0,0 0,5 0,-3 1,-2-1,0 0,0 0,0 0,0 0,0 0,0 0,0 0,0 0,0 0,0 0,0 0,67 3,-67-3,0 0,0 0,0 0,13 3,-13-3,0 0,0 0,0 0,0 0,0 0,7 2,-7-2,0 0,0 0,1 0,-1 0,0 0,3 0,-3 0,1 0,-1 0,3 1,-2 1,-1-2,3 1,-1 0,-2-1,4 1,-3-1,-1 0,4 2,-2-2,-2 0,4 2,-4-2,2 0,-2 0,0 0,5 3,-2-2,-3-1,5 3,-3-3,-2 0,72 37,-60-29,-12-8,12 13,-11-6,-1-7,2 3,-2-2,0-1,6 12,-4-5,-2-7,2 12,-2-5,0-7,1 9,-1-9,0 6,0-6,0 7,-1-4,1-3,0 1,0 0,0-1,0 3,0-1,0-2,3 52,-3-42,0-10,-1 12,-2-9,3-3,-4 2,3-2,1 0,-3 0,0-1,3 1,-3 1,1-1,2 0,-3 2,1-1,2-1,-2-1,0-1,2 2,-3-1,-1 2,4-1,-7 0,4-2,3 2,-8 1,8-1,-5 2,5-2,-9 3,3-2,6-1,-10 2,3-2,7 0,-11 3,5-2,6-1,-14 2,3 0,11-2,-20 0,7 0,13 0,-20 0,11 0,9 0,-13-2,6 2,7 0,-12 0,12 0,-7 0,7 0,-12 0,5 0,7 0,-10-1,5 0,5 1,-6 1,3 0,3-1,-4 2,4-2,0 0,-1-1,1 1,1-1,-1 1,4-2,-2 0,-2 2,1-2,-1 2,0 0,1 1,-1-1,0 0,2 0,-1-1,-1 1,1 0,0 0,-1 0,3 0,-2 0,-1 0,4 0,-3 0,-1 0,4 0,-4 0,2 0,-2 0,5 3,-3-3,-2 0,6 0,13 0,-19 0,20 0,6 0,-26 0,16 0,5 0,-21 0,13 0,2 0,-15 0,10 1,1-1,-11 0,7 0,-2 0,-5 0,8 1,-4-1,-4 0,95 6,-78-4,-17-2,16 3,-14-3,-2 0,3 4,-2-1,-1-3,2 3,-2-3,0 0,6 8,-6-8,3 2,-3-2,1 1,-1 0,0-1,1 1,-1-1,0 0,1 2,0-1,-1-1,1 3,-1-2,0-1,3 4,-2-3,-1-1,3 6,-2-5,-1-1,45 68,-36-54,-9-14,9 14,-9-14,2 4,-2-4,3 8,-3-1,0-7,3 8,-2-5,-1-3,2 7,-2-3,0-4,0 5,-1-5,1 0,-2 4,2-4,0 3,0-3,-3 6,2-3,1-3,-3 5,1-3,2-2,-4 4,3-2,1-2,-4 2,1-1,3-1,-3 1,0 0,3-1,-5 3,2 0,3-3,-8 6,3-2,5-4,-11 8,11-8,-6 5,6-5,-11 5,4-3,7-2,-11 4,5-2,6-2,-10 2,3-1,7-1,-9 1,4-1,5 0,-10 2,6 0,4-2,-8 0,4 0,4 0,-6 1,4 1,2-2,-6 3,6-3,-4 1,4-1,-7 1,2-1,5 0,-9 0,4 0,5 0,-8 0,4 1,4-1,-7 0,3 0,4 0,-7 0,7 0,-5 0,5 0,-9 0,2-1,7 1,-14-1,4 1,10 0,-14-1,8 2,6-1,-10-1,6 1,4 0,-9 1,4-1,5 0,-10-1,4 0,6 1,-11-2,6 2,5 0,-9-1,5 0,4 1,-6 0,3 0,3 0,-5 0,5 0,-3 0,3 0,-5 0,3 1,2-1,-3 0,3 0,0 0,-2 0,0-1,2 1,-1 0,0 1,1-1,-1 0,0-1,1 1,0 1,1 0,-1-1,0 1,1-1,-1 0,1-2,-1 2,0-1,0 1,0-1,0 0,0 1,0 0,1 1,-1-1,1 1,1-2,-2 1,4-1,-2-1,-2 2</inkml:trace>
  <inkml:trace contextRef="#ctx0" brushRef="#br0" timeOffset="42273.5608">5877 586,'0'0,"0"0,0 0,0 0,0 0,0 0,0 0,0 0,0 0,0 0,0 0,0 0,0 0,0 0,0 0,0 0,0 0,0 0,0 0,0 0,0 0,0 0,0 0,0 0,0 0,0 0,0 0,0 0,0 0,0 0,0 0,-4 2,4-2,0 0,0 0,0 0,0 0,0 0,0 0,-4 1,4-1,0 0,0 0,0 0,0 0,0 0,0 0,0 0,0 0,0 0,0 0,0 0,-8 5,8-5,0 0,0 0,0 0,0 0,0 0,0 0,0 0,-6 3,6-3,0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25,24-25,0 0,0 0,0 0,-6 4,6-4,0 0,0 0,0 0,0 0,0 0,0 0,0 0,0 0,0 0,0 0,0 0,0 0,0 0,0 0,0 0,0 0,0 0,0 0,0 0,0 0,0 0,0 0,0 0,0 0,0 0,0 0,0 0,0 0,0 0,0 0,0 0,0 0,0 0,0 0,0 0,0 0,0 0,0 0,0 0,0 0,0 0,0 0,0 0,0 0,0 0,0 0,0 0,0 0,0 0,0 0,0 0,0 0,0 0,0 0,0 0,0 0,0 0,0 0,0 0,0 0,0 0,0 0,0 0,0 0,0 0,0 0,0 0,0 0,0 0,0 0,0 0,0 0,0 0,0 0,0 0,0 0,-10 5,10-5,0 0,0 0,0 0,0 0,0 0,0 0,0 0,0 0,0 0,0 0,0 0,0 0,0 0,0 0,0 0,0 0,0 0,0 0,0 0,0 0,0 0,0 0,0 0,0 0,0 0,0 0,0 0,0 0,0 0,0 0,0 0,0 0,0 0,0 0,0 0,0 0,0 0,0 0,0 0,0 0,0 0,0 0,0 0,0 0,0 0,0 0,0 0,0 0,0 0,0 0,0 0,0 0,0 0,0 0,0 0,0 0,0 0,0 0,0 0,0 0,0 0,0 0,0 0,0 0,0 0,0 0,0 0,-5 2,5-2,0 0,0 0,0 0,0 0,0 0,0 0,0 0,0 0,0 0,0 0,0 0,0 0,0 0,0 0,0 0,0 0,0 0,0 0,0 0,0 0,0 0,0 0,0 0,0 0,0 0,0 0,0 0,0 0,0 0,0 0,0 0,0 0,0 0,0 0,0 0,0 0,0 0,0 0,0 0,0 0,0 0,0 0,0 0,0 0,0 0,0 0,0 0,0 0,0 0,0 0,0 0,0 0,0 0,0 0,0 0,0 0,0 0,0 0,0 0,0 0,0 0,0 0,0 0,0 0,0 0,0 0,0 0,0 0,0 0,0 0,0 0,0 0,0 0,0 0,-10 6,10-6,0 0,0 0,0 0,0 0,0 0,0 0,0 0,0 0,0 0,-6 4,6-4,0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1,0-1,0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19,1-19,0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0,3 0,-3 0,0 0,0 0,2 0,-2 0,0 0,0 0,0 0,0 0,0 0,0 0,0 0,0 0,0 0,0 0,0 0,0 0,0 0,0 0,0 0,0 0,0 0,0 0,0 0,0 0,0 0,0 0,0 0,0 0,0 0,0 0,0 0,0 0,0 0,0 0,0 0,0 0,0 0,0 0,0 0,0 0,0 0,0 0,0 0,0 0,0 0,0 0,0 0,0 0,0 0,0 0,0 0,0 0,0 0,0 0,0 0,0 0,0 0,0 0,0 0,0 0,0 0,0 0,0 0,0 0,0 0,0 0,0 0,0 0,0 0,5 0,-5 0,0 0,0 0,0 0,0 0,0 0,0 0,0 0,0 0,2-1,-2 1,0 0,0 0,0 0,0 0,0 0,0 0,0 0,0 0,0 0,0 0,0 0,0 0,0 0,0 0,0 0,0 0,0 0,0 0,0 0,0 0,0 0,0 0,0 0,0 0,0 0,0 0,0 0,0 0,0 0,0 0,0 0,0 0,0 0,0 0,0 0,0 0,0 0,0 0,0 0,0 0,0 0,0 0,0 0,0 0,0 0,0 0,0 0,0 0,0 0,0 0,0 0,0 0,0 0,0 0,0 0,0 0,0 0,0 0,0 0,1 0,-1 0,0 0,0 0,0 0,0 0,0 0,0 0,0 0,0 0,0 0,0 0,0 0,0 0,0 0,0 0,0 1,0-1,0 0,0 0,0 0,0 0,0 0,0 0,0 0,0 0,0 0,0 0,0 0,0 0,0 0,0 0,0 0,0 0,0 0,0 0,0 0,0 0,0 0,0 0,0 0,0 0,0 0,0 0,0 0,0 0,0 0,0 0,0 0,0 0,0 0,0 0,0 0,0 0,0 0,0 0,0 0,0 0,0 0,0 0,0 0,0 0,0 0,0 0,0 0,0 0,0 0,0 0,0 0,0 0,0 0,1 0,-1 0,0 0,0 0,0 0,0 0,0 0,0 0,0 0,0 0,0 0,0 0,0 0,0 0,0 0,0 0,0 0,0 0,0 0,0 0,0 0,0 0,1 0,-1 0,0 0,0 0,0 0,0 0,0 0,0 0,0 0,0 0,0 0,0 0,0 0,0 0,0 0,0 0,0 0,0 0,0 0,0 0,0 0,0 0,0 0,0 0,0 0,0 0,0 0,0 0,0 0,0 0,0 0,0 0,0 0,0 0,0 0,0 0,0 0,0 0,0 0,0 0,0 0,0 0,0 0,0 0,0 0,0 0,0 0,0 0,0 0,2 1,-2-1,0 0,0 0,0 0,0 0,0 0,0 0,0 0,0 0,0 0,0 0,0 0,0 0,0 0,0 0,0 0,0 0,0 0,0 0,0 0,0 0,0 0,1 0,-1 0,0 0,0 0,0 0,0 0,0 0,0 0,0 0,0 0,0 0,0 0,0 0,0 0,0 0,0 0,0 0,0 0,0 0,0 0,0 0,0 0,0 0,0 0,3 1,-3-1,0 0,0 0,0 0,0 0,0 0,0 0,0 0,0 0,0 0,0 0,0 0,0 0,0 0,0 0,0 0,0 0,0 0,0 0,2 1,-2-1,0 0,0 0,0 0,0 0,0 0,0 0,0 0,0 0,0 0,0 0,0 0,0 0,0 0,0 0,0 0,0 0,0 0,0 0,0 0,0 0,0 0,0 0,0 0,0 0,0 0,0 0,0 0,0 0,0 0,0 0,0 0,0 0,5 1,-5-1,0 0,0 0,0 0,0 0,0 0,0 0,0 0,0 0,0 0,0 0,0 0,0 0,0 0,0 0,0 0,2 1,-2-1,0 0,0 0,0 0,0 0,0 0,0 0,0 0,0 0,0 0,0 0,0 0,0 0,0 0,0 0,0 0,0 0,0 0,0 0,0 0,0 0,0 0,0 0,0 0,0 0,0 0,0 0,0 0,0 0,0 0,6 1,-6-1,0 0,0 0,0 0,0 0,0 0,0 0,0 0,0 0,0 0,0 0,0 0,0 0,0 0,0 0,0 0,0 0,0 0,0 0,0 0,0 0,0 0,0 0,0 0,0 0,2 1,-2-1,0 0,0 0,0 0,0 0,0 0,0 0,0 0,0 0,0 0,0 0,0 0,0 0,0 0,0 0,0 0,0 0,0 0,0 0,0 0,0 0,0 0,14 3,-14-3,0 0,0 0,0 0,0 0,0 0,0 0,0 0,0 0,24 5,-24-5,0 0,0 0,0 0,0 0,0 0,0 0,0 0,0 0,0 0,0 0,0 0,0 0,0 0,0 0,0 0,15 2,-15-2,0 0,0 0,0 0,0 0,0 0,21 3,-21-3,0 0,0 0,0 0,0 0,0 0,0 0,0 0,0 0,0 0,15 3,-15-3,0 0,0 0,17 3,-17-3,0 0,0 0,0 0,17 2,6 1,-23-3,0 0,0 0,0 0,0 0,0 0,0 0,0 0,0 0,0 0,17 3,-17-3,0 0,0 0,23 2,-23-2,0 0,0 0,0 0,14 2,4 0,-18-2,0 0,14 1,4 2,-18-3,19 2,-19-2,24 1,-24-1,17 2,7 0,-24-2,17 2,3-1,-20-1,14 2,4-1,-18-1,17 1,7 1,-24-2,17 1,-17-1,21 0,-21 0,15 1,4 1,-19-2,15 0,5 0,-20 0,15 0,6 1,-21-1,13 0,4 1,-17-1,11 0,3 1,-14-1,11 1,1 0,-12-1,13 1,3 0,-16-1,13 0,-13 0,19 0,-19 0,15 0,3 0,-18 0,16 0,3 0,-19 0,12 0,4 0,-16 0,13 0,3-1,-16 1,11-1,2 0,-13 1,0 0,12 0,3-1,-15 1,11-1,2 0,-13 1,12-1,5 0,-17 1,10-1,0 0,-10 1,10-1,1 0,-11 1,12-2,4 0,-16 2,13-1,2-1,-15 2,13-2,-13 2,18-1,-18 1,15-1,4 0,-19 1,17-1,5-1,-22 2,14-1,4 0,-18 1,11-1,0 1,-11 0,9-1,-2 1,-7 0,8-1,1 1,-9 0,7-1,0 1,-7 0,95-4,-95 4,16 0,-16 0,15-1,-14-1,-1 2,1-2,-1 0,0 2,-2-2,1 2,1 0,-1-5,2-1,-1 6,0-8,0 8,-1-3,1 3,-2-6,1 2,1 4,-3-7,1 3,2 4,-1-6,1 3,0 3,1-7,0 3,-1 4,1-7,-2 4,1 3,0-7,0 2,0 5,-1-8,0 4,1 4,0-12,0 12,1-8,-1 8,2-14,-2 6,0 8,1-13,-1 5,0 8,2-17,-1 5,-1 12,3-28,-1 9,-2 19,2-36,-2 13,0 23,0-34,0 18,0 16,2-29,-1 10,-1 19,3-27,-2 13,-1 14,2-21,-1 9,-1 12,0-21,1 8,-1 13,1-22,0 10,-1 12,0-18,1 8,-1 10,2-17,-2 17,0-11,0 11,1-18,-1 8,0 10,0-19,2 6,-2 13,1-20,-1 10,0 10,0-21,0 9,0 12,0-23,2 9,-2 14,3-27,-1 8,-2 19,2-31,0 15,-2 16,1-31,0 13,-1 18,1-33,-1 14,0 19,0-32,0 32,0-19,0 19,2-30,0 12,-2 18,2-31,-1 12,-1 19,3-33,-1 13,-2 20,1-35,-1 15,0 20,0-38,2 16,-2 22,2-38,-1 18,-1 20,2-36,-2 14,0 22,1-37,-1 37,0-23,0 23,3-44,0 15,-3 29,4-51,-3 19,-1 32,1-46,-1 23,0 23,-1-39,1 17,0 22,1-40,-1 40,2-24,-2 24,2-41,-1 20,-1 21,1-37,-2 17,1 20,1-36,0 13,-1 23,0-34,0 17,0 17,-1-28,1 14,0 14,2-28,-2 12,0 16,1-27,0 13,-1 14,2-26,-2 26,0-16,0 16,1-31,0 11,-1 20,4-37,-2 15,-2 22,2-36,-2 17,0 19,1-36,1 14,-2 22,1-29,-1 17,0 12,0-28,1 9,-1 19,2-34,-2 14,0 20,1-33,0 14,-1 19,0-31,-1 13,1 18,0-28,0 14,0 14,2-28,-1 12,-1 16,2-27,-1 14,-1 13,0-24,0 24,0-15,0 15,2-26,-1 11,-1 15,0-21,0 12,0 9,0-18,1 6,-1 12,0-18,1 8,-1 10,0-17,1 8,-1 9,0-17,1 9,-1 8,0-13,0 5,0 8,0-9,0 9,-1-3,1 3,0-14,0 4,0 10,1-19,-1 9,0 10,2-19,-2 7,0 12,0-17,0 9,0 8,0-15,0 15,0-7,0 7,0 0,0-16,0 6,0 10,1-16,-1 9,0 7,0-14,-1 7,1 7,0-14,1 5,-1 9,-1-12,0 6,1 6,-1-10,1 4,0 6,0-7,0 4,0 3,0-7,0 7,0-4,0 4,-1-8,0 2,1 6,-1-7,1 2,0 5,1-10,-1 2,0 8,2-14,-2 7,0 7,0-6,0 6,0 0,0-2,0 1,0 1,0 1,-1 0,1-1,0 1,0-1,-1-1,1 1,-1 2,1 0,0-2,-1 4,0-2,1-2,-2 3,2-1,0-2,-3 4,3-2,0-2,-3 5,3-5,-1 3,1-3,-2 4,1-4,1 0,-3 2,2 0,1-2,-1 2,0-1,1-1,-1 3,1-1,0-2,-1 5,-1-1,2-4,-2 2,0-2,2 0,-3 3,2-1,1-2,-3 2,3-2,-1 1,1-1,-3 1,0 0,3-1,-3 3,1 0,2-3,-2 3,0 0,2-3,-2 4,-1-1,3-3,-4 6,4-6,-5 5,5-5,0 0,-8 10,2-3,6-7,-8 11,2-5,6-6,-1 1,1 0,0-1,-2 2,1-1,1-1,-3 5,2-3,1-2,-6 9,-7 10,13-19,-8 11,-4 5,12-16,-8 11,8-11,-9 13,9-13,-67 93,59-80,8-13,-8 12,6-10,2-2,-3 5,0-1,3-4,-3 6,0-3,3-3,-4 7,3-2,1-5,-4 7,1-2,3-5,-3 5,2-4,1-1,-2 4,2-4,-1 2,1-2,-1 4,1-2,0-2,-1 2,0 0,1-2,0 0,0 0,0 0,-1 2,-1 1,2-3,-2 4,2-4,-1 3,1-3,-1 4,-1-1,2-3,-1 2,1-1,0-1,0 2,0 0,0-2,1 1,0-2,-1 1,1-2,0 2,-1 0,2-8</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2:27.60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-603-1469,'0'0,"0"0,0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0,-1 0,1 0,0 0,0 0,0 0,0 0,0 0,0 0,0 0,0 0,0 0,0 0,0 0,0 0,0 0,0 0,0 0,0 0,0 0,0 0,0 0,0 0,0 0,0 0,0 0,0 0,0 0,0 0,0 0,0 0,0 0,0 0,0 0,0 0,0 0,0 0,0 0,0 0,0 0,0 0,0 0,0 0,0 0,0 0,0 0,0 0,0 0,0 0,0 0,0 0,0 0,0 0,0 0,0 0,0 0,0 0,0 0,0 0,0 0,0 0,0 0,0 0,0 0,0 0,0 0,0 0,0 0,0 0,0 0,0 0,0 0,0 0,0 0,0 0,0 0,0 0,0 0,0 0,-14 6,14-6,0 0,0 0,0 0,0 0,0 0,0 0,0 0,0 0,0 0,0 0,0 0,0 0,0 0,0 0,0 0,0 0,0 0,0 0,0 0,0 0,0 0,0 0,0 0,0 0,0 0,0 0,0 0,0 0,0 0,0 0,0 0,0 0,0 0,0 0,0 0,0 0,0 0,0 0,0 0,0 0,0 0,0 0,0 0,0 0,0 0,0 0,0 0,0 0,0 0,0 0,0 0,0 0,0 0,0 0,0 0,0 0,0 0,0 0,0 0,0 0,0 0,0 0,0 0,0 0,0 0,0 0,0 0,0 0,0 0,-2-3,2 3,0 0,0 0,0 0,0 0,0 0,0 0,0 0,0 0,0 0,0 0,0 0,0 0,0 0,0 0,0 0,0 0,0 0,0 0,0 0,0 0,0 0,0 0,0 0,0 0,0 0,0 0,0 0,0 0,0 0,0 0,0 0,0 0,0 0,0 0,0 0,0 0,0 0,0 0,0 0,0 0,0 0,0 0,0 0,0 0,0 0,0 0,0 0,0 0,0 0,0 0,0 0,0 0,0 0,0 0,0 0,0 0,0 0,0 0,0 0,0 0,0 0,0 0,0 0,0 0,0 0,0 0,0 0,0 0,0 0,0 0,0 0,0 0,0 0,0 0,-2-8,2 8,0 0,0 0,0 0,0 0,0 0,0 0,0 0,-1-5,1 5,0 0,0 0,0 0,0 0,0 0,0 0,0 0,0 0,0 0,0 0,0 0,0 0,0 0,0 0,0 0,0 0,0 0,0 0,0 0,0 0,0 0,0 0,0 0,0 0,0 0,0 0,0 0,0 0,0 0,0 0,0 0,0 0,0 0,0 0,0 0,0 0,0 0,0 0,0 0,0 0,0 0,0 0,0 0,0 0,0 0,0 0,0 0,0 0,0 0,0 0,0 0,0 0,0 0,0 0,0 0,0 0,0 0,0 0,0 0,0 0,0 0,0 0,0 0,0 0,0 0,0 0,0 0,0 0,0 0,0 0,0 0,0 0,0 0,0 0,0 0,0 0,-6-5,6 5,0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0,2-1,-2 1,0 0,0 0,0 0,0 0,0 0,0 0,0 0,0 0,0 0,0 0,0 0,0 0,0 0,0 0,0 0,0 0,0 0,0 0,0 0,0 0,0 0,0 0,0 0,0 0,0 0,0 0,0 0,0 0,0 0,0 0,0 0,0 0,0 0,0 0,0 0,0 0,7-1,-7 1,0 0,0 0,0 0,0 0,0 0,0 0,0 0,0 0,0 0,0 0,0 0,0 0,0 0,0 0,0 0,0 0,0 0,0 0,0 0,0 0,0 0,0 0,0 0,0 0,0 0,0 0,0 0,0 0,0 0,0 0,0 0,6 0,-6 0,0 0,0 0,0 0,0 0,0 0,0 0,0 0,0 0,0 0,0 0,0 0,0 0,0 0,0 0,0 0,0 0,0 0,0 0,0 0,0 0,0 0,0 0,0 0,0 0,0 0,0 0,0 0,0 0,0 0,0 0,0 0,0 0,0 0,0 0,0 0,0 0,0 0,0 0,0 0,12 1,-12-1,0 0,0 0,0 0,0 0,0 0,0 0,0 0,0 0,0 0,0 0,0 0,0 0,0 0,0 0,0 0,0 0,0 0,0 0,0 0,0 0,0 0,0 0,0 0,0 0,0 0,0 0,0 0,0 0,7 0,-7 0,0 0,0 0,0 0,0 0,0 0,0 0,0 0,0 0,0 0,0 0,0 0,0 0,0 0,0 0,0 0,0 0,0 0,0 0,0 0,0 0,0 0,0 0,0 0,0 0,0 0,0 0,0 0,0 0,0 0,0 0,0 0,0 0,0 0,0 0,0 0,0 0,0 0,0 0,0 0,0 0,0 0,0 0,11 0,-11 0,0 0,0 0,0 0,0 0,0 0,0 0,0 0,0 0,0 0,0 0,0 0,0 0,0 0,0 0,0 0,0 0,0 0,0 0,0 0,0 0,0 0,0 0,0 0,0 0,0 0,6 0,-6 0,0 0,0 0,0 0,0 0,0 0,0 0,0 0,0 0,0 0,0 0,0 0,0 0,0 0,0 0,0 0,0 0,0 0,0 0,0 0,0 0,0 0,0 0,0 0,0 0,0 0,0 0,0 0,0 0,0 0,0 0,0 0,0 0,0 0,0 0,0 0,0 0,0 0,0 0,0 0,0 0,0 0,0 0,0 0,0 0,0 0,8 1,-8-1,0 0,0 0,0 0,0 0,0 0,0 0,0 0,0 0,0 0,0 0,0 0,0 0,0 0,0 0,0 0,0 0,0 0,0 0,0 0,0 0,0 0,0 0,5 0,-5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0,2 0,-2 0,0 0,0 0,0 0,0 0,0 0,0 0,0 0,0 0,0 0,0 0,0 0,0 0,0 0,0 0,0 0,1 0,-1 0,0 0,0 0,0 0,0 0,0 0,0 0,0 0,0 0,0 0,0 0,0 0,0 0,0 0,0 0,0 0,0 0,0 0,0 0,0 0,0 0,0 0,0 0,0 0,0 0,0 0,0 0,0 0,0 0,0 0,4 0,-4 0,0 0,0 0,0 0,0 0,0 0,0 0,0 0,0 0,0 0,0 0,0 0,0 0,1 0,-1 0,0 0,0 0,0 0,0 0,0 0,0 0,0 0,0 0,0 0,0 0,0 0,0 0,0 0,0 0,0 0,0 0,0 0,0 0,0 0,0 0,0 0,0 0,5 0,-5 0,0 0,0 0,0 0,0 0,0 0,0 0,0 0,0 0,0 0,2 0,-2 0,0 0,0 0,0 0,0 0,0 0,0 0,0 0,0 0,0 0,0 0,0 0,0 0,0 0,0 0,0 0,0 0,0 0,6 1,-6-1,0 0,0 0,0 0,0 0,0 0,0 0,2 0,-2 0,0 0,0 0,0 0,0 0,0 0,0 0,0 0,0 0,0 0,0 0,0 0,7 0,-7 0,0 0,0 0,0 0,0 0,0 0,0 0,0 0,16 2,-16-2,0 0,0 0,0 0,97 6,-76-4,-21-2,0 0,0 0,0 0,0 0,0 0,0 0,0 0,0 0,0 0,22 2,-22-2,0 0,0 0,6-1,-6 1,0 0,0 0,0 0,6 0,-3 0,-3 0,5 1,-2-1,-3 0,4 1,-3 0,-1-1,1 1,0-1,-1 0,1 1,0 0,-1-1,1 1,-1-1,1 1,-1-1,3 0,0 0,-3 0,2 0,-2 0,0 0,2 0,1-1,-3 1,1 1,-2-1,1 0,0 0,-2-2,2 2,-2-1,0 1,2 0,-1 0,1-1,0 1,1 0,-1 0,0 0,0-1,-1 1,1 0,1-2,0 1,-1 1,0 0,0 1,0-1,-1 1,0 0,1-1,0-1,0 1,-1 0,1 0,0-2,0 0,0 2,0-3,0 2,0 1,0-4,0 0,0 4,1-6,-1 3,0 3,1-4,-1 4,0-3,0 3,-1-4,1 2,0 2,0-4,-1 2,1 2,-1-4,0 3,1 1,-2-5,1 2,1 3,-1-4,1 2,0 2,2-6,-1 2,-1 4,0-9,-2 4,2 5,-2-9,2 9,0-5,0 5,0-9,0 5,0 4,0-11,0 3,0 8,1-13,0 6,-1 7,2-11,-1 5,-1 6,2-18,-2 4,0 14,8-41,1 8,-9 33,10-48,-5 25,-5 23,2-32,-2 32,-2-15,2 15,-2-31,0 9,2 22,0-41,3 14,-3 27,1-40,-3 20,2 20,-2-36,2 13,0 23,2-36,0 15,-2 21,3-31,-1 15,-2 16,0-32,-3 10,3 22,0-47,0 47,1-34,-1 34,4-53,0 26,-4 27,5-39,-2 20,-3 19,7-32,-2 13,-5 19,8-39,-4 13,-4 26,3-43,-1 21,-2 22,0-40,0 18,0 22,4-42,0 17,-4 25,7-38,-7 38,6-17,-6 17,5-30,-3 14,-2 16,5-34,-2 12,-3 22,2-30,-2 17,0 13,-1-15,0 10,1 5,-2-6,1 3,1 3,0-5,1 2,-1 3,1-4,-1 3,0 1,0-1,1 2,-1-1,0 0,1 1,-1-1,0 1,1-1,-1 0,11 9,-7-7,-4-2,7 0,-2 0,-5 0,11-2,-11 2,8 0,-8 0,6-1,-6 1,0 0,3 0,-1 0,-2 0,7-1,36-5,-43 6,48-6,15 0,-63 6,50-6,14 0,-64 6,48-5,16 2,-64 3,40-2,10 1,-50 1,32-1,-32 1,39 0,-39 0,21-1,6 2,-27-1,11 0,-3 0,-8 0,92 2,-78-2,-14 0,10 0,-11 0,1 0,-3 0,0 0,3 0,-5-1,3 0,2 1,-5-2,3 2,2 0,-5-3,5 3,-2-2,2 2,-7-2,1 1,6 1,-8-3,5 1,3 2,-6-2,4 0,2 2,-4-2,2 1,2 1,-4-3,2 2,2 1,-5-3,3 2,2 1,-3-2,2 1,1 1,-3-3,3 3,-4-2,4 2,-5-4,3 3,2 1,-3-4,-1 2,4 2,-3-2,3 2,0 0,-2-2,-2-1,4 3,-6-4,2 1,4 3,-4-3,3 3,1 0,-5-4,0 1,5 3,-7-5,7 5,-5-3,5 3,-7-2,6 1,1 1,-4-3,1 0,3 3,-6-4,1 1,5 3,-7-3,4 0,3 3,-6-4,4 4,2 0,0 0,0 0,-4-4,2 2,2 2,-3-7,-1 1,4 6,-8-8,3 3,5 5,-11-7,4 2,7 5,-11-7,7 3,4 4,-7-6,2 3,5 3,-8-5,2 3,6 2,-7-4,7 4,-2-2,2 2,-2-2,0 2,2 0,-3-3,-1 0,4 3,-7-4,3 2,4 2,-7-3,5 2,2 1,-5-4,0 1,5 3,-6-4,4 3,2 1,-5-4,2 2,3 2,-7-4,7 4,-6-3,6 3,-7-3,4 2,3 1,-3-2,2 0,1 2,-1-1,-1 1,2 0,0-1,0 1,0 0,10 4,-6-1,-4-3,6 4,-4 0,-2-4,2 3,-2-3,0 0,1 1,-1-1,1 0,-1 0,1 1,0 0,-1-1,3 1,-3 0,0-1,4 3,-2-2,-2-1,5 4,8 5,-13-9,21 14,13 6,-34-20,21 13,6 3,-27-16,20 13,7 2,-27-15,18 11,4 2,-22-13,15 8,2 2,-17-10,8 5,-8-5,7 4,-7-4,81 49,-69-40,-12-9,10 8,-10-7,0-1,-3 0,3 0,0 0,-6 2,2-1,4-1,-9 1,5 0,4-1,-8 2,3 1,5-3,-9 4,6-1,3-3,0 0,0 0,0 1,0-1,-4 3,1 2,3-5,-26 25,-7 9,33-34,-25 24,-7 7,32-31,-16 16,-6 4,22-20,-10 8,10-8,-12 12,12-12,-86 73,75-66,11-7,-8 7,8-7,0 0,2 0,-2 0,0 0,2-3,-1 2,-1 1,2-2,-1 1,-1 1</inkml:trace>
  <inkml:trace contextRef="#ctx0" brushRef="#br0" timeOffset="3509.7975">-237-1510,'0'0,"0"0,0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12,14-12,0 0,0 0,0 0,0 0,0 0,0 0,0 0,0 0,0 0,0 0,0 0,0 0,0 0,0 0,0 0,0 0,0 0,0 0,0 0,0 0,0 0,0 0,0 0,0 0,0 0,0 0,0 0,0 0,0 0,0 0,0 0,0 0,0 0,0 0,0 0,0 0,0 0,0 0,0 0,0 0,0 0,0 0,0 0,0 0,0 0,0 0,0 0,0 0,0 0,0 0,0 0,0 0,0 0,0 0,0 0,0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0,0 0,0 0,0 0,0 0,0 0,0 0,0 0,0 0,0 0,0 0,0 0,0 0,0 0,0 0,0 0,-5-2,5 2,0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1,0-1,0 0,0 0,0 0,0 0,0 0,0 0,0 0,0 0,0 0,0 0,0 0,0 0,0 0,0 0,0 0,0 0,0 0,0 0,0 0,0 0,0 0,0 0,0 0,0 0,0 0,0 0,0 1,0-1,0 0,0 0,0 0,0 0,0 0,0 0,0 0,0 0,0 0,0 0,0 0,0 0,0 0,0 0,0 0,0 0,0 0,0 0,0 0,0 0,0 0,0 0,0 0,0 0,0 0,0 0,0 0,0 0,0 0,0 0,0 0,0 0,0 0,0 0,0 0,0 0,0 0,0 0,0 0,0 0,0 0,0 0,0 0,0 0,0 0,0 0,0 0,1 2,-1-2,0 0,0 0,0 0,0 0,0 0,0 0,0 0,0 0,0 0,0 0,0 0,0 0,0 0,0 0,0 0,0 0,0 0,0 0,0 0,0 0,0 0,0 0,0 0,2 0,-2 0,0 0,0 0,0 0,0 0,0 0,0 0,0 0,0 0,0 0,0 0,0 0,0 0,0 0,0 0,0 0,0 0,0 0,0 0,0 0,0 0,0 0,0 0,0 0,0 0,0 0,0 0,0 0,0 0,0 0,0 0,0 0,0 0,0 0,0 0,0 0,0 0,0 0,0 0,0 0,0 0,0 0,0 0,0 0,0 0,0 0,1 2,-1-2,0 0,0 2,0-2,0 0,0 0,0 0,0 0,0 0,0 0,0 0,0 0,0 0,0 0,0 0,0 0,0 0,0 0,0 0,0 0,0 0,0 0,0 0,0 0,0 0,0 0,0 0,0 0,0 0,0 0,0 0,0 0,0 0,0 0,0 0,0 0,0 0,0 0,0 0,0 0,0 0,0 0,0 0,1 3,-1-3,0 0,0 0,0 0,0 0,0 0,0 0,0 0,0 0,0 0,0 0,0 0,0 0,0 0,0 0,0 0,0 0,0 0,1 2,-1-2,0 0,0 0,0 0,0 0,0 0,0 0,0 0,0 0,0 0,0 0,0 0,0 0,0 0,0 0,0 0,0 0,0 0,0 0,0 0,0 0,0 0,0 0,0 0,0 0,0 0,0 0,0 0,0 0,0 0,0 0,1 4,-1-4,0 0,0 0,0 0,0 0,0 0,0 0,0 0,0 0,0 0,0 0,0 0,0 0,0 0,0 0,3 4,-3-4,0 0,0 0,0 0,0 0,0 0,0 0,0 0,0 0,0 0,0 0,0 0,0 0,0 0,0 0,0 0,0 0,0 0,0 0,0 0,0 0,0 0,0 0,0 0,0 0,0 0,0 0,0 0,1 3,-1-3,0 0,0 0,0 0,0 0,0 0,0 0,0 0,0 0,0 0,0 0,0 0,0 0,0 0,0 0,0 0,0 0,0 0,0 0,0 0,0 0,0 0,0 0,0 0,0 0,0 0,0 0,0 0,0 0,0 0,0 0,0 0,0 0,0 0,0 2,0-2,0 0,0 0,0 0,0 0,0 0,0 0,0 0,0 0,1 1,-1-1,0 0,0 0,0 0,0 0,0 0,0 0,0 0,0 0,0 0,0 0,0 0,0 0,0 0,0 0,0 0,0 5,0-5,0 0,0 0,0 0,0 0,0 0,1 2,-1-2,0 0,0 0,0 0,0 0,0 0,0 0,0 0,0 0,0 0,1 24,-1-24,0 0,0 0,3 43,-3-43,0 0,0 0,0 0,3 36,1 12,-4-48,0 0,0 0,0 0,0 0,0 0,0 0,0 0,0 0,0 0,3 38,-3-38,0 0,0 0,8 50,-8-50,0 0,0 0,0 0,6 38,-6-38,7 49,-7-49,5 43,3 12,-8-55,4 51,2 18,-6-69,3 44,3 14,-6-58,5 44,1 14,-6-58,2 50,-4 16,2-66,0 46,4 15,-4-61,1 45,-1 12,0-57,-1 43,1-43,-1 58,1-58,2 32,1 10,-3-42,4 38,7 13,-11-51,6 24,6 6,-12-30,10 28,2 10,-12-38,8 35,-8-35,7 50,-7-50,5 41,-1 13,-4-54,3 34,5 9,-8-43,6 37,1 11,-7-48,5 32,4 8,-9-40,6 31,-3 11,-3-42,2 16,0 6,-2-22,2 16,1 6,-3-22,2 11,-2-11,1 13,-1-13,14 93,-11-79,-3-14,4 10,-2-11,-2 1,0 0,0 0,0 0,-1-3,3-1,-2 4,0-1,0 2,0-1,4-3,0-1,-4 4,6-4,-3 2,-3 2,6 0,-1 0,-5 0,4 0,-4 0,0 0,3 0,-1-1,-2 1,6-1,19-3,-25 4,36-6,12-1,-48 7,28-3,-28 3,37-3,-37 3,34-1,11-2,-45 3,28-1,8 1,-36 0,33 1,8 0,-41-1,37-2,11-2,-48 4,32-3,11-3,-43 6,15-2,3 1,-18 1,10-1,-2 0,-8 1,92-12,-92 12,14-3,-14 3,10-2,-14 1,4 1,0 0,-1 1,1-1,-31 12,32-20,-1 8,-1-11,-1 6,2 5,0-7,0 2,0 5,0 0,0 0,0 0,0 0,-1 0,1 0,-23 4,23-11,0 7,-4-6,-2 4,6 2,-7-4,7 4,-2-2,2 2,-4-4,3 2,1 2,-1 0,1 0,0 0,-14 0,11-5,3 5,-5-8,2 5,3 3,-2-8,2 8,-1-6,1 6,-7-2,-1 4,8-2,-10 0,5-2,5 2,-7-6,1 4,6 2,-7-7,3 1,4 6,-11-6,3 3,8 3,-1 0,1 0,0 0,-31-3,25-2,6 5,-12-8,12 8,-9-6,9 6,-1 0,0 0,1 0,-33-6,30 0,3 6,0 0,-1 0,1 0,-15-7,12 2,3 5,0 0,-1 0,1 0,-23 5,20-7,3 2,0-6,4 2,-4 4,0 0,0 0,0 0,1 6,6-10,-7 4,4-2,-3 2,-1 0,1 0,-1 0,0 0,1 1,-1 0,0-1,11 17,-11-17,1 0,-1 0,2 0,-1 0,-1 0,4 3,-3-3,-1 0,6 3,-1 0,-5-3,21 12,8 1,-29-13,21 10,-21-10,26 13,-26-13,0 0,19 9,4 1,-23-10,13 6,3 4,-16-10,14 7,-14-7,20 9,-20-9,8 4,0 0,-8-4,82 50,-67-43,-15-7,14 7,-14-6,0-1,-3 2,1-2,2 0,-2 1,2-2,0 1,0 0,-1 0,-1 0,2 0,0 0,0 0,0 0,-7 3,5-4,2 1,-5 0,2 2,3-2,-1 0,1 1,0-1,-3 2,3-2,0 0,-3 1,2 1,1-2,-55 36,55-36,-9 6,9-6,-12 10,6-4,6-6,-8 6,5-5,3-1,-1 0,1 1,0-1,-3 2,1-1,2-1,-4 3,2-2,2-1,-5 5,-10 6,15-11,-88 64,80-61,8-3,-1 1,1-1,0 0,-1 0,1 0,-22 16,20-15,2-1,0 0,1-1,-1 1,2-2,-1 2,-1 0,0 2,-1-1,1-1,-3 4,3-4,-2 3,2-3</inkml:trace>
  <inkml:trace contextRef="#ctx0" brushRef="#br0" timeOffset="8251.9239">-263-1750,'0'0,"0"0,0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0,-2-1,2 1,0 0,0 0,0 0,0 0,0 0,0 0,0 0,0 0,0 0,0 0,0 0,0 0,0 0,0 0,0 0,0 0,0 0,0 0,0 0,0 0,0 0,0 0,0 0,0 0,0 0,0 0,0 0,0 0,0 0,0 0,0 0,0 0,0 0,0 0,0 0,0 0,0 0,0 0,0 0,0 0,0 0,0 0,0 0,0 0,0 0,0 0,0 0,0 0,0 0,0 0,0 0,0 0,0 0,0 0,0 0,0 0,0 0,0 0,0 0,0 0,0 0,0 0,0 0,0 0,0 0,0 0,0 0,0 0,0 0,0 0,0 0,0 0,0 0,0 0,0 0,0 0,-3-4,3 4,0 0,0 0,0 0,0 0,0 0,0 0,0 0,0 0,0 0,0 0,0 0,0 0,0 0,0 0,0 0,0 0,0 0,0 0,0 0,0 0,0 0,0 0,0 0,0 0,0 0,0 0,0 0,0 0,0 0,0 0,0 0,0 0,0 0,0 0,0 0,0 0,0 0,0 0,0 0,0 0,0 0,0 0,0 0,0 0,0 0,0 0,0 0,0 0,0 0,0 0,0 0,0 0,0 0,0 0,0 0,0 0,0 0,0 0,0 0,0 0,0 0,0 0,0 0,0 0,0 0,0 0,0 0,0 0,-3-3,3 3,0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0,-1 3,1-3,0 0,0 0,0 0,0 0,0 0,0 0,0 0,0 0,0 0,0 0,0 0,0 0,0 0,0 0,-1 0,1 0,0 0,0 0,0 0,0 0,0 0,0 0,0 0,0 0,0 0,0 0,0 0,0 0,0 0,0 0,0 0,0 0,0 0,0 0,0 0,0 0,0 0,0 0,0 0,0 0,0 0,0 0,0 0,0 0,0 0,0 0,0 0,0 0,0 0,0 0,0 0,0 0,0 0,0 0,0 0,0 0,0 0,0 0,0 0,0 0,0 0,0 0,0 0,0 0,0 0,0 0,0 0,0 0,0 0,0 0,0 0,0 0,0 0,0 0,0 0,0 0,0 0,0 0,0 0,0 0,0 0,0 0,0 0,0 0,0 0,0 0,0 0,0 0,0 0,0 0,0 0,0 0,-3 4,3-4,0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0,-2 5,2-5,0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0,-27 72,27-72,0 0,0 0,0 0,0 0,0 0,0 0,0 0,0 0,0 0,0 0,0 0,0 0,0 0,0 0,0 0,0 0,0 0,0 0,0 0,0 0,0 0,0 0,0 0,0 0,0 0,0 0,0 0,0 0,0 0,0 0,0 0,0 0,0 0,0 0,0 0,0 0,0 0,0 0,0 0,0 0,0 0,0 0,0 0,0 0,0 0,0 0,0 0,0 0,0 0,0 0,-4 14,4-14,0 0,0 0,0 0,0 0,0 0,0 0,0 0,0 0,0 0,0 0,0 0,0 0,0 0,0 0,0 0,0 0,0 0,0 0,0 0,0 0,0 0,0 0,0 0,0 0,0 0,0 0,0 0,0 0,0 0,0 0,0 0,0 0,0 0,0 0,0 0,0 0,0 0,0 0,0 0,0 0,0 0,0 0,0 0,0 0,0 0,0 0,0 0,0 0,0 0,0 0,0 0,0 0,0 0,0 0,0 0,0 0,0 0,0 0,0 0,0 0,0 0,0 0,0 0,0 0,0 0,0 0,0 0,0 0,0 0,0 0,0 0,0 0,0 0,0 0,-2 11,2-11,0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0,-1-4,1 4,0 0,0 0,0 0,0 0,0 0,0 0,-1-3,1 3,0 0,0 0,0 0,0 0,0 0,0 0,0 0,0 0,0 0,0 0,0 0,0 0,0 0,0 0,0 0,0 0,0 0,0 0,0 0,0 0,0 0,0 0,0 0,0 0,0 0,0 0,0 0,0 0,0 0,0 0,0 0,0 0,0 0,0 0,0 0,0 0,0 0,0 0,0 0,0 0,0 0,0 0,0 0,0 0,0 0,0 0,0 0,0 0,0 0,0 0,0 0,0 0,0 0,0 0,0 0,0 0,0 0,0 0,0 0,0 0,0 0,-1-4,1 4,0 0,0 0,0 0,0 0,0 0,0 0,0 0,0 0,0 0,0 0,0 0,0 0,0-2,0 2,0 0,0 0,0 0,0 0,0 0,0 0,0 0,0 0,0 0,0 0,0 0,0 0,0 0,0 0,0 0,0 0,0 0,0 0,0 0,0 0,0 0,0 0,0 0,0 0,0 0,0 0,0 0,0 0,0 0,0 0,0 0,0 0,0 0,0 0,0 0,0 0,0 0,0 0,0 0,0 0,0 0,0 0,0 0,0 0,0 0,0 0,0 0,0 0,0 0,0 0,0 0,0 0,0 0,0 0,0 0,-1-6,1 6,0 0,0 0,0 0,0 0,0 0,0 0,0 0,0 0,0 0,0 0,0 0,0 0,0 0,0 0,0 0,0 0,0 0,0 0,0-4,0 4,0 0,0 0,0 0,0 0,0 0,0 0,0 0,0 0,0 0,0 0,0 0,0 0,0 0,0 0,0 0,0 0,0 0,0 0,0 0,0 0,0 0,0 0,0 0,0 0,0 0,0 0,0 0,0 0,0 0,0 0,0 0,0 0,0 0,0 0,0 0,0 0,0 0,0 0,0 0,0 0,0 0,0 0,0 0,0 0,0 0,0 0,0 0,0 0,0 0,0-7,0 7,0 0,0 0,0 0,0 0,0 0,0 0,0 0,0 0,0 0,0 0,0 0,0 0,0 0,0 0,0 0,0 0,0 0,0 0,0 0,0 0,0 0,0 0,-1-6,1 6,0 0,0 0,0 0,0 0,0 0,0 0,0 0,0 0,0 0,0 0,0 0,0 0,0 0,0 0,0 0,0 0,0 0,0 0,0 0,0 0,0 0,0 0,0 0,0 0,0 0,0 0,0 0,0 0,0 0,0 0,0 0,0 0,0 0,0 0,0 0,0 0,0 0,0 0,0 0,0 0,0 0,0 0,0 0,-1-8,1 8,0 0,0 0,0 0,0 0,0 0,0 0,0 0,0 0,0 0,0 0,0 0,0 0,0 0,0 0,0 0,0 0,0 0,0 0,0 0,-3-5,3 5,0 0,0 0,0 0,0 0,0 0,0 0,0 0,0 0,0 0,0 0,0 0,0 0,0 0,0 0,0 0,0 0,0 0,0 0,0 0,0 0,0 0,0 0,0 0,0 0,0 0,0 0,-4-10,4 10,0 0,0 0,0 0,0 0,0 0,0 0,0 0,0 0,0 0,0 0,0 0,0 0,0 0,0 0,0 0,0 0,-1-7,1 7,0 0,0 0,0 0,0 0,0 0,0 0,0 0,0 0,0 0,0 0,0 0,0 0,0 0,0 0,0 0,0 0,0 0,0 0,0 0,0 0,0 0,0 0,0 0,0 0,0 0,0 0,0 0,0 0,0 0,0 0,0 0,0-14,0 14,0 0,0 0,1-10,-1 10,0 0,0 0,0 0,0 0,0 0,0 0,0 0,0 0,0 0,0 0,0 0,0 0,0 0,0 0,0 0,0 0,0 0,0 0,0 0,0 0,0 0,0 0,0 0,0 0,0 0,0-18,0 18,0 0,0 0,0 0,0 0,0 0,0 0,0 0,0 0,0 0,0 0,0-12,0 12,0 0,0 0,0 0,0 0,0 0,0 0,0 0,0 0,0 0,0 0,0 0,0 0,0 0,0 0,0 0,0 0,0 0,0 0,0 0,-2-19,2 19,0 0,0 0,0 0,0 0,0 0,0 0,0 0,-1-11,1 11,0 0,0 0,0 0,0 0,0 0,0 0,0 0,-1-19,1 19,0 0,0 0,0 0,0 0,0 0,0 0,0 0,0 0,0 0,-2-13,2 13,0 0,0 0,0 0,0 0,0 0,-6-23,6 23,-6-13,6 13,0 0,0 0,0 0,0 0,-7-32,7 32,0 0,0 0,-5-21,5 21,0 0,0 0,0 0,-8-43,3 15,5 28,-8-39,6 21,2 18,-4-35,0 12,4 23,-6-52,1 16,5 36,-14-60,7 29,7 31,-11-55,11 55,-4-31,4 31,-9-56,1 22,8 34,-9-51,7 26,2 25,-5-46,-2 17,7 29,-4-57,3 20,1 37,-5-62,5 62,-7-37,7 37,-11-67,5 27,6 40,-5-70,5 31,0 39,-6-61,-1 29,7 32,-11-63,3 22,8 41,-8-74,6 32,2 42,-7-67,2 34,5 33,-8-59,3 25,5 34,-6-63,6 63,-4-38,4 38,-4-66,5 29,-1 37,-6-56,0 28,6 28,-8-51,5 19,3 32,-10-56,3 22,7 34,-7-55,9 26,-2 29,-1-48,-4 20,5 28,-9-45,2 20,7 25,-10-47,5 19,5 28,-10-48,3 20,7 28,-7-48,6 21,1 27,-6-44,0 21,6 23,-13-41,2 17,11 24,-16-40,16 40,-9-24,9 24,-10-38,8 17,2 21,-4-34,1 15,3 19,-7-37,0 12,7 25,-13-42,7 17,6 25,-8-41,7 18,1 23,-7-40,-1 17,8 23,-13-39,5 18,8 21,-15-32,15 32,-8-15,8 15,0 0,-13-34,5 10,8 24,-11-41,8 19,3 22,-7-34,5 19,2 15,-4-26,2 13,2 13,-4-26,4 26,-5-17,5 17,-9-30,4 12,5 18,-13-27,4 13,9 14,-13-25,7 10,6 15,-8-24,5 10,3 14,-6-20,4 12,2 8,-4-18,0 5,4 13,-9-24,1 8,8 16,-16-22,16 22,-7-12,7 12,-14-16,7 7,7 9,-7-16,6 6,1 10,-5-16,4 6,1 10,-5-15,3 10,2 5,-3-10,3 3,0 7,-3-11,-1 3,4 8,-5-12,3 5,2 7,-5-13,5 13,-3-7,3 7,-4-10,5 6,-1 4,-2-7,-1 4,3 3,-5-6,1 4,4 2,-5-5,4 2,1 3,-3-4,3 4,-4-2,4 2,-3-5,1 2,2 3,-3-5,1 3,2 2,0-2,0 1,0 1,-2-1,0 0,2 1,-1-2,0 0,1 2,-2-1,0 0,2 1,1 0,1-1,-2 1,0-1,0 1,0-1,0 1,-3-2,-1 1,4 1,-2-3,2 2,0 1,-1-3,-2 3,3 0,-1-1,1 2,0-1,2 2,0-1,-2-1,0 0,0 4,-1-1,1-3,0 3,0-3,0 0,0 11,0-7,0-4,1 7,0-4,-1-3,1 1,-1 0,0-1,1 1,-1-1,0 0,0 3,0-2,0-1,-1 3,1-3,-1 3,1-3,-1 7,-10 20,11-27,-7 21,1 5,6-26,-5 19,0 7,5-26,-4 24,-1 9,5-33,-3 28,4 13,-1-41,1 24,2 7,-3-31,2 16,-3 5,1-21,-2 15,2-15,-1 19,1-19,-1 10,0 0,1-10,-6 92,7-78,-1-14,3 5,-1-11,-2 6,0-10,2 4,-2 6,2-7,-2 7,3-3,-3 3,3-6,-4 3,1 3,-2-7,1 3,1 4,-1-9,3 4,-2 5,2-8,-1 4,-1 4,2-7,-2 3,0 4,-1-8,-1 3,2 5,1-11,3 4,-4 7,0-11,0 11,-5-5,5 5,0 0,-6-12,4 3,2 9,0-31,0 31,-4-30,4 30,-4-47,8 21,-4 26,2-30,2 22,-4 8,11-17,-8 6,-3 11,7-22,-4 8,-3 14,7-21,-3 12,-4 9,8-17,-4 8,-4 9,5-13,-3 8,-2 5,2-4,-2 4,1 0,-1 0,2-2,-2 1,0 1,4-6,-1-1,-3 7,4-9,-1 4,-3 5,0-7,-1 3,1 4,-3-4,1 2,2 2,-1-4,1 2,0 2,3-5,1 3,-4 2,0-4,-3 3,3 1,-1 0,2 2,-1-2,5 2,-3-2,-2 0,3 2,-3-1,0-1,3 1,0-1,-3 0,4 0,-4 0,2 0,-2 0,0 0,4 2,-1-1,-3-1,6 2,-2-1,-4-1,1 1,0-1,-1 0,2 1,-1 0,-1-1,3 1,0 0,-3-1,6 2,7 2,-13-4,22 7,9 5,-31-12,33 11,-33-11,47 17,-47-17,30 10,7 3,-37-13,36 13,13 4,-49-17,21 8,2-1,-23-7,10 4,-2-1,-8-3,8 3,-1 0,-7-3,0 0,7 3,-2-1,-5-2,7 2,-4 1,-3-3,87 35,-74-30,-13-5,10 5,-13-5,3 0,-1-1,2 1,-1 0,2-1,-3 0,1 1,-1-1,1 0,0 1,-4-2,4 2,-4-2,4 2,-2-1,5 1,-3 0,2 0,-4 0,2 0</inkml:trace>
  <inkml:trace contextRef="#ctx0" brushRef="#br0" timeOffset="-4586.1354">-654-1865,'0'0,"0"0,0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3:14.34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7390 0,'0'0,"0"0,0 0,0 0,0 0,0 0,0 0,0 0,0 0,0 0,0 0,0 0,0 0,0 0,0 0,0 0,0 0,0 0,0 0,0 0,0 0,0 0,0 0,0 0,0 0,0 0,0 0,0 0,0 0,0 0,0 0,0 0,0 0,0 0,0 0,0 1,0-1,0 0,0 0,0 0,0 0,0 0,0 0,0 0,0 0,0 0,-2 1,2-1,0 0,0 0,0 0,0 0,0 0,0 0,0 0,0 17,10-16,-10-1,0 0,0 0,0 0,0 0,0 0,0 0,0 0,0 0,0 0,0 0,0 0,0 0,0 0,0 0,0 0,0 0,0 0,0 0,0 0,0 0,0 0,0 0,0 0,0 0,0 0,0 0,0 0,0 0,0 0,0 0,0 0,0 0,0 0,0 0,0 0,0 0,0 0,0 0,0 0,0 0,0 0,0 0,0 0,0 0,0 0,0 0,0 0,0 0,0 0,0 0,0 0,0 0,0 0,0 0,0 0,0 0,0 0,0 0,0 0,0 0,0 0,0 0,0 0,0 0,0 0,0 0,0 0,0 0,0 0,0 0,0 0,0 0,0 0,0 0,0 0,0 0,14 1,-14-1,0 0,0 0,0 0,0 0,0 0,0 0,0 0,0 0,0 0,0 0,0 0,0 0,0 0,0 0,0 0,0 0,0 0,0 0,0 0,0 0,0 0,0 0,0 0,0 0,0 0,0 0,0 0,0 0,0 0,0 0,0 0,0 0,0 0,0 0,0 0,0 0,0 0,0 0,0 0,0 0,0 0,0 0,0 0,0 0,0 0,0 0,0 0,0 0,0 0,0 0,0 0,0 0,0 0,0 0,0 0,0 0,0 0,0 0,0 0,0 0,0 0,0 0,0 0,0 0,0 0,0 0,0 0,0 0,10 2,-10-2,0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6,-19-6,0 0,0 0,0 0,0 0,0 0,0 0,0 0,0 0,0 0,0 0,0 0,0 0,0 0,0 0,0 0,0 0,0 0,0 0,0 0,0 0,0 0,0 0,0 0,0 0,0 0,0 0,0 0,0 0,0 0,0 0,0 0,0 0,0 0,0 0,0 0,0 0,0 0,0 0,0 0,0 0,0 0,0 0,0 0,0 0,0 0,0 0,0 0,0 0,0 0,0 0,0 0,0 0,0 0,0 0,0 0,0 0,0 0,0 0,11-4,-11 4,0 0,0 0,0 0,0 0,0 0,0 0,0 0,0 0,0 0,0 0,0 0,0 0,0 0,0 0,0 0,0 0,0 0,0 0,0 0,0 0,0 0,0 0,0 0,0 0,0 0,0 0,0 0,0 0,0 0,0 0,0 0,0 0,0 0,0 0,0 0,0 0,0 0,0 0,0 0,0 0,0 0,0 0,0 0,0 0,0 0,0 0,0 0,0 0,0 0,0 0,0 0,0 0,0 0,0 0,0 0,0 0,0 0,0 0,0 0,0 0,0 0,0 0,0 0,0 0,0 0,0 0,0 0,0 0,0 0,0 0,0 0,0 0,0 0,0 0,14-9,-14 9,0 0,0 0,0 0,0 0,0 0,0 0,0 0,0 0,0 0,0 0,0 0,0 0,0 0,0 0,0 0,0 0,0 0,0 0,5-7,-5 7,0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0,-34 20,34-20,0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0,2 3,-2-3,0 0,0 0,0 0,0 0,0 0,0 0,0 0,0 0,0 0,0 0,0 0,0 0,0 0,0 0,0 0,0 0,0 0,0 0,0 0,0 0,0 0,0 0,0 0,0 0,0 0,0 0,0 0,0 0,0 0,0 0,0 0,0 0,0 0,1 1,-1-1,0 0,0 0,0 0,0 0,0 0,0 0,0 0,0 0,0 0,0 0,0 0,0 0,0 0,0 0,0 0,0 0,0 0,0 0,0 0,0 0,0 0,0 0,0 0,0 0,0 0,0 0,0 0,0 0,0 0,0 0,0 0,0 0,0 0,0 0,0 0,0 0,0 0,0 0,0 0,0 0,-1 2,1-2,0 0,0 0,0 0,0 0,0 0,0 0,0 0,0 0,0 0,0 0,0 0,0 0,0 0,0 0,0 0,0 0,0 0,0 0,0 0,0 0,0 0,0 0,0 0,0 0,0 0,0 0,0 0,0 0,0 0,0 0,-3 0,3 0,0 0,0 0,0 0,0 0,0 0,0 0,0 0,0 0,0 0,0 0,0 0,0 0,0 0,0 0,0 0,0 0,0 0,0 0,0 0,0 0,0 0,0 0,0 0,0 0,0 0,0 0,0 0,0 0,0 0,0 0,0 0,0 0,0 0,0 0,0 0,0 0,0 0,0 0,0 0,0 0,0 0,0 0,0 0,-3 0,3 0,0 0,0 0,0 0,0 0,0 0,0 0,0 0,0 0,0 0,0 0,0 0,0 0,0 0,0 0,0 0,0 0,0 0,0 0,0 0,0 0,0 0,0 0,0 0,0 0,0 0,0 0,0 0,-3 0,3 0,0 0,0 0,0 0,0 0,0 0,0 0,0 0,0 0,0 0,0 0,0 0,0 0,0 0,0 0,0 0,0 0,0 0,0 0,0 0,0 0,0 0,0 0,0 0,0 0,0 0,0 0,0 0,0 0,0 0,0 0,0 0,0 0,0 0,0 0,0 0,0 0,0 0,0 0,0 0,0 0,0 0,0 0,0 0,0 0,0 0,0 0,-4-1,4 1,0 0,0 0,0 0,0 0,0 0,0 0,0 0,0 0,0 0,0 0,0 0,0 0,0 0,0 0,0 0,0 0,0 0,0 0,0 0,0 0,0 0,0 0,0 0,0 0,-4-1,4 1,0 0,0 0,0 0,0 0,0 0,0 0,0 0,0 0,0 0,0 0,0 0,0 0,0 0,0 0,0 0,0 0,0 0,0 0,0 0,0 0,0 0,0 0,0 0,0 0,0 0,0 0,0 0,0 0,0 0,0 0,0 0,0 0,0 0,0 0,0 0,0 0,0 0,0 0,0 0,0 0,0 0,0 0,0 0,0 0,0 0,0 0,0 0,-5-1,5 1,0 0,0 0,0 0,0 0,0 0,0 0,0 0,0 0,0 0,0 0,0 0,0 0,0 0,0 0,0 0,0 0,0 0,0 0,0 0,0 0,0 0,0 0,0 0,0 0,0 0,0 0,0 0,0 0,0 0,0 0,0 0,0 0,0 0,0 0,0 0,0 0,0 0,0 0,0 0,0 0,0 0,0 0,0 0,-2-1,2 1,0 0,0 0,0 0,0 0,0 0,0 0,0 0,0 0,0 0,0 0,0 0,0 0,0 0,0 0,0 0,0 0,0 0,0 0,0 0,0 0,0 0,0 0,0 0,0 0,0 0,0 0,0 0,0 0,-7-2,7 2,0 0,0 0,0 0,0 0,0 0,0 0,0 0,0 0,0 0,0 0,0 0,0 0,0 0,0 0,0 0,0 0,0 0,-6-1,6 1,0 0,0 0,0 0,0 0,0 0,0 0,0 0,0 0,0 0,0 0,0 0,0 0,0 0,0 0,0 0,0 0,0 0,0 0,0 0,0 0,0 0,0 0,0 0,0 0,0 0,0 0,0 0,0 0,0 0,0 0,0 0,0 0,0 0,-11 0,11 0,0 0,0 0,0 0,0 0,0 0,0 0,0 0,0 0,0 0,0 0,0 0,0 0,0 0,0 0,-5 3,5-3,0 0,0 0,0 0,0 0,0 0,0 0,0 0,0 0,0 0,0 0,0 0,0 0,0 0,0 0,0 0,0 0,-16 2,16-2,0 0,0 0,0 0,0 0,0 0,0 0,0 0,0 0,0 0,0 0,0 0,-18-1,18 1,0 0,0 0,0 0,0 0,0 0,0 0,0 0,0 0,0 0,0 0,0 0,0 0,0 0,0 0,0 0,0 0,0 0,0 0,0 0,0 0,0 0,-1 0,1 0,0 0,0 0,0 0,0 0,0 0,0 0,0 0,0 0,-2 0,2 0,0 0,0 0,0 0,0 0,0 0,0 0,0 0,0 0,0 0,-4 0,4 0,0 0,0 0,0 0,0 0,0 0,-4 0,4 0,0 0,0 0,0 0,0 0,0 0,0 0,0 0,0 0,0 0,-23 1,23-1,0 0,0 0,-73 2,73-2,0 0,0 0,0 0,-68 4,-24 1,92-5,0 0,0 0,0 0,0 0,0 0,0 0,0 0,0 0,0 0,-54 3,54-3,0 0,0 0,0 0,0 0,0 0,-69 5,69-5,0 0,-56 3,-21-3,77 0,-48 0,-12-2,60 2,-48-1,-15-2,63 3,-46-3,-14 0,60 3,-56-3,-19 2,75 1,-60-1,-17 3,77-2,-63 2,-22 0,85-2,-57 2,-17-1,74-1,-56 2,-17 2,73-4,-60 4,-18 0,78-4,-50 3,-16 3,66-6,-52 4,-19 1,71-5,-53 4,53-4,-69 3,69-3,-67 5,-21 1,88-6,-79 9,-23 3,102-12,-95 12,-30 1,125-13,-104 12,-30 7,134-19,-105 13,-34 0,139-13,-71 5,-19-3,90-2,-74 4,-20 0,94-4,-74 4,74-4,-96 7,96-7,-59 2,-17-2,76 0,-68 4,-20 3,88-7,-63 6,-20 2,83-8,-61 5,-16 3,77-8,-56 6,56-6,-74 8,74-8,-55 6,-15 0,70-6,-57 6,-18-2,75-4,-66 4,-17 4,83-8,-57 6,-20 0,77-6,-56 5,-15 1,71-6,-67 6,-20-1,87-5,-54 4,-15 0,69-4,-62 4,62-4,-82 5,82-5,-64 4,-17 2,81-6,-66 7,-21 4,87-11,-64 10,-20 3,84-13,-71 10,-26 4,97-14,-64 8,-23 1,87-9,-46 4,-14 2,60-6,-42 4,-11 2,53-6,-56 5,56-5,-74 6,74-6,-52 5,-17-1,69-4,-47 3,-15 0,62-3,-35 1,-9 2,44-3,-30 1,-7 2,37-3,-24 2,24-2,-33 1,33-1,-13 0,2 1,11-1,-11 0,5 1,6-1,-170 20,152-19,18-1,-1 0,1 0,0 0,-31 5,32-1,-1-4,4 7,-2-5,-2-2,0 1,-1-1,1 0,-1 1,1-1,0 0,0 0,-1 2,1-1,0-1,-3 2,3 0,0-2,-1 4,0-1,1-3,-3 8,2-1,1-7,-8 41,-6 12,14-53,0 0,-11 48,-2 19,13-67,-7 43,-5 11,12-54,-9 39,0 14,9-53,-9 47,0 18,9-65,-5 52,3 19,2-71,-3 55,3 17,0-72,-4 63,-12 21,16-84,-8 57,8-57,-7 77,7-77,-5 60,5 20,0-80,0 62,5 19,-5-81,-1 72,-8 24,9-96,-2 64,1 19,1-83,0 61,0-61,2 79,-2-79,2 59,3 24,-5-83,3 61,-2 35,-1-96,1 61,1 18,-2-79,1 57,2 17,-3-74,1 57,-1-57,2 76,-2-76,0 51,-2 16,2-67,0 59,2 20,-2-79,2 57,-1 17,-1-74,-1 59,-2 19,3-78,-2 52,-2 15,4-67,-3 51,-2 15,5-66,-4 51,0 17,4-68,-3 44,3-44,-6 55,6-55,-4 40,-1 15,5-55,-4 46,2 16,2-62,0 35,-1 11,1-46,0 21,0 4,0-25,0 14,0-14,0 12,0-12,0 171,-2-154,2-17,-1 14,0-14,1 0,1 1,2 3,-3-4,6 4,-3-2,-3-2,4-1,-3-2,-1 3,1-6,1 3,-2 3,6-4,-2 0,-4 4,10 1,-10-1,8 5,-8-5,14 7,-8-5,-6-2,6 2,-5-2,-1 0,5 1,-3-1,-2 0,97 10,-65-10,-32 0,45 4,-23-1,-22-3,14 2,-13-1,-1-1,62 14,-31-9,-31-5,43 6,-24-4,-19-2,30 3,-15-1,-15-2,19 2,-10 0,-9-2,13 1,-7-1,-6 0,9 0,-4 1,-5-1,7 1,-7-1,5 1,-5-1,8 3,-3-1,-5-2,12 5,-5-2,-7-3,13 3,-5-1,-8-2,12 1,-5 0,-7-1,8-1,-10-3,2 4,2-2,1 4,-3-2,1 3,-1-3,0 0,-2-1,2 1,-2-3,2 3,-3-4,1 2,2 2,-6-6,0 1,6 5,-8-7,5 6,3 1,-5-5,3 1,2 4,-4-7,4 7,-2-3,2 3,-3-8,-1 4,4 4,-5-8,3 4,2 4,-5-7,1 1,4 6,-3-6,3 5,0 1,-1-5,-2 1,3 4,-4-8,1 3,3 5,-3-8,1 6,2 2,-3-7,3 7,-4-5,4 5,-6-11,2 5,4 6,-8-13,5 7,3 6,-8-13,3 5,5 8,-10-15,4 5,6 10,-12-16,5 6,7 10,-10-15,4 9,6 6,-9-14,3 4,6 10,-14-19,14 19,-11-14,11 14,-14-20,9 14,5 6,-9-13,2 3,7 10,-15-20,6 6,9 14,-12-18,9 12,3 6,-7-10,7 10,-6-5,6 5,-8-7,4 4,4 3,-3-3,3 3,0 0,2 1,1 0,-3-1,6 6,-2 1,-4-7,3 4,-2-3,-1-1,1 1,-1 0,0-1,31 46,-25-39,-6-7,10 10,-10-10,7 8,-7-8,9 11,-5-5,-4-6,7 10,-2-3,-5-7,2 3,-1-2,-1-1,1 2,1-2,-2 0,3 4,-2-2,-1-2,5 4,-4-2,-1-2,6 7,-3-5,-3-2,6 7,-4-4,-2-3,7 8,9 10,-16-18,12 12,-1 4,-11-16,12 15,5 5,-17-20,16 17,3 7,-19-24,10 14,-10-14,11 14,-11-14,93 116,-76-95,-17-21,16 24,-10-16,-6-8,9 10,-5-7,-4-3,7 9,-1-3,-6-6,8 8,-6-5,-2-3,0 1,-2-2,2 1,-4-1,3 1,1 0,-5-1,1 0,4 1,0 0,-1 0,1 0,-1 0,1 0,0 0,-2 0,0 0,2 0,-44 6,40-2,4-4,-6 6,6-6,-4 4,4-4,-3 8,1-3,2-5,-2 7,-3-7,5 0,-6 3,3-1,3-2,-2 0,2 0,0 0,-1 1,1-1,0 0,-2 2,2-2,0 0,-4 2,4-2,0 0,-3 2,3-2,-3 1,3-1,-3 4,0-4,3 0,-4 4,2-3,2-1,-5 4,2-3,3-1,-8 5,5-3,3-2,-8 7,8-7,-21 14,21-14,-18 14,-6 5,24-19,-18 14,-7 6,25-20,-25 20,-13 9,38-29,-18 14,-6 2,24-16,-13 10,13-10,-15 12,15-12,0 0,-9 6,1 1,8-7,-8 7,-2-1,10-6,-8 6,4-3,4-3,-9 7,4-4,5-3,-139 101,126-90,13-11,0 0,-16 11,11-8,5-3,-4 4,4-3,0-1,-2 1,1-2,1 1,3-3,-1 2,-2 1,2-3,1 1,-3 2</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2:20.57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7229-2695,'0'0,"0"0,0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0,2 1,-2-1,0 0,0 0,0 0,0 0,0 0,0 0,0 0,0 0,0 0,0 0,1 0,-1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0,3-1,-3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0,2 1,-2-1,0 0,0 0,0 0,0 0,0 0,0 0,0 0,0 0,0 0,0 0,0 0,0 0,0 0,0 0,0 0,0 0,0 0,0 0,1 0,-1 0,0 0,0 0,0 0,0 0,0 0,0 0,0 0,0 0,0 0,0 0,0 0,0 0,0 0,0 0,0 0,0 0,0 0,0 0,0 0,0 0,0 0,0 0,0 0,0 0,0 0,0 0,0 0,0 0,0 0,0 0,0 0,0 0,0 0,0 0,0 0,0 0,0 0,0 0,0 0,0 0,0 0,0 0,0 0,0 0,0 0,0 0,0 0,0 0,0 0,2 1,-2-1,0 0,0 0,0 0,0 0,0 0,0 0,0 0,0 0,0 0,0 0,0 0,0 0,0 0,0 0,0 0,0 0,0 0,0 0,0 0,0 0,0 0,0 0,1 1,-1-1,0 0,0 0,0 0,0 0,0 0,0 0,0 0,0 0,0 0,0 0,0 0,0 0,0 0,0 0,0 0,0 0,0 0,0 0,0 0,0 0,0 0,0 0,0 0,0 0,0 0,0 0,0 0,0 0,0 0,0 0,0 0,0 0,0 0,0 0,0 0,0 0,0 0,0 0,0 0,0 0,0 0,0 0,0 0,2 1,-2-1,0 0,0 0,0 0,0 0,0 0,0 0,0 0,0 0,0 0,0 0,0 0,0 0,0 0,0 0,0 0,0 0,0 0,0 0,0 0,0 0,0 0,0 0,0 0,0 0,0 0,0 0,0 0,0 0,1 1,-1-1,0 0,0 0,0 0,0 0,0 0,0 0,0 0,0 0,0 0,0 0,0 0,0 0,0 0,0 0,0 0,0 0,0 0,0 0,0 0,0 0,0 0,0 0,0 0,0 0,0 0,0 0,0 0,0 0,0 0,0 0,0 0,0 0,0 0,0 0,0 0,2 2,-2-2,0 0,0 0,0 0,0 0,0 0,0 0,0 0,0 0,0 0,0 0,0 0,0 0,0 0,0 0,0 0,2 0,-2 0,0 0,0 0,0 0,0 0,0 0,0 0,0 0,0 0,0 0,0 0,0 0,0 0,0 0,0 0,0 0,0 0,0 0,0 0,3 3,-3-3,0 0,0 0,0 0,0 0,0 0,0 0,0 0,0 0,0 0,0 0,0 0,0 0,1 1,-1-1,0 0,0 0,0 0,0 0,0 0,0 0,0 0,0 0,0 0,0 0,0 0,0 0,0 0,0 0,0 0,0 0,0 0,0 0,0 0,0 0,0 0,0 0,0 0,6 3,-6-3,0 0,0 0,0 0,0 0,0 0,0 0,0 0,0 0,0 0,1 1,-1-1,0 0,0 0,0 0,0 0,0 0,0 0,0 0,0 0,0 0,0 0,0 0,0 0,0 0,0 0,0 0,0 0,0 0,7 4,-7-4,12 8,-12-8,0 0,0 0,0 0,0 0,0 0,0 0,0 0,0 0,0 0,0 0,0 0,12 8,-12-8,0 0,0 0,0 0,16 10,-16-10,0 0,0 0,0 0,0 0,0 0,13 8,-13-8,16 11,-16-11,0 0,15 10,4 5,-19-15,0 0,17 12,-17-12,22 17,-22-17,20 15,7 6,-27-21,27 22,7 9,-34-31,23 21,6 7,-29-28,19 17,6 6,-25-23,17 15,-17-15,21 19,-21-19,16 15,4 5,-20-20,12 13,4 2,-16-15,9 9,2 1,-11-10,7 7,0 0,-7-7,69 66,-56-53,-13-13,11 13,-10-11,-1-2,2 0,-2-2,0 2,0-2,0 2,0-1,0 1,-1 2,0 0,1-2,-1 1,1-3,0 2,0-1,0 2,0-1,0-2,0 0,0 2,-1-2,1 2,-2 2,2-2,-3-3</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3:34.20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44 411,'0'0,"0"0,0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11,20-11,0 0,0 0,0 0,0 0,0 0,0 0,0 0,0 0,0 0,0 0,0 0,0 0,-4 6,4-6,0 0,0 0,0 0,0 0,0 0,0 0,0 0,0 0,0 0,0 0,0 0,0 0,0 0,0 0,0 0,0 0,0 0,0 0,0 0,0 0,0 0,0 0,0 0,0 0,0 0,0 0,0 0,0 0,0 0,0 0,0 0,0 0,0 0,0 0,0 0,0 0,0 0,0 0,0 0,0 0,0 0,0 0,0 0,0 0,0 0,0 0,0 0,0 0,0 0,0 0,0 0,0 0,0 0,0 0,0 0,0 0,0 0,0 0,0 0,0 0,0 0,0 0,0 0,0 0,0 0,0 0,0 0,0 0,0 0,0 0,0 0,0 0,0 0,0 0,0 0,0 0,-1 5,1-5,0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12,-6-12,0 0,0 0,0 0,0 0,0 0,0 0,0 0,0 0,0 0,0 0,0 0,0 0,0 0,0 0,0 0,0 0,0 0,0 0,1 4,-1-4,0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0,-19 61,19-61,0 0,0 0,0 0,0 0,0 0,0 0,0 0,0 0,0 0,0 0,0 0,0 0,0 0,0 0,0 0,0 0,0 0,0 0,0 0,0 0,0 0,0 0,0 0,0 0,0 0,0 0,0 0,0 0,-1 11,1-11,0 0,0 0,0 0,0 0,0 0,0 0,0 0,0 0,0 0,0 0,0 0,0 0,0 0,0 0,0 0,0 0,0 0,0 0,0 0,0 0,0 0,0 0,0 0,0 0,0 0,0 0,0 0,0 0,0 0,0 0,0 0,0 0,0 0,0 0,0 0,0 0,0 0,0 0,0 0,0 0,0 0,0 0,0 0,0 0,0 0,0 0,0 0,0 0,0 0,0 0,0 0,0 0,0 0,0 0,0 0,0 0,0 0,0 0,0 0,0 0,0 0,0 0,0 0,0 0,0 0,0 0,0 0,0 0,0 0,0 0,0 0,0 0,0 0,0 0,0 0,0 0,0 11,0-11,0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0,0-1,0 1,0 0,0 0,0 0,0 0,0 0,0 0,0 0,0 0,0 0,0 0,0 0,0 0,0 0,0 0,0 0,0 0,0 0,0 0,0 0,0 0,0 0,0 0,0 0,0 0,0 0,0 0,0 0,0 0,0 0,0 0,0 0,0 0,0 0,0 0,0 0,0 0,0 0,1-1,-1 1,0 0,0 0,0 0,0 0,0 0,0 0,0 0,0 0,0 0,0 0,0 0,0 0,0 0,0 0,0 0,0 0,0 0,0 0,0 0,0 0,0 0,0 0,0 0,0 0,0 0,0 0,0 0,0 0,0 0,0 0,0 0,0 0,0 0,2-1,-2 1,0 0,0 0,0 0,0 0,0 0,0 0,0 0,0 0,0 0,0 0,0 0,0 0,0 0,0 0,0 0,0 0,0 0,0 0,0 0,0 0,0 0,0 0,0 0,0 0,0 0,0 0,0 0,0 0,0 0,0 0,0 0,0 0,0 0,0 0,0 0,0 0,0 0,0 0,0 0,0 0,3-2,-3 2,0 0,0 0,0 0,0 0,0 0,0 0,0 0,0 0,0 0,0 0,0 0,0 0,0 0,0 0,0 0,0 0,0 0,0 0,0 0,0 0,0 0,0 0,0 0,0 0,0 0,0 0,0 0,0 0,0 0,0 0,-1-2,1 2,0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0,24-8,-24 8,0 0,0 0,0 0,0 0,0 0,0 0,0 0,0 0,0 0,0 0,0 0,0 0,0 0,0 0,0 0,0 0,0 0,0 0,0 0,0 0,0 0,0 0,0 0,0 0,0 0,0 0,0 0,0 0,0 0,0 0,0 0,0 0,0 0,0 0,0 0,0 0,0 0,0 0,0 0,0 0,0 0,0 0,0 0,0 0,0 0,0 0,0 0,0 0,0 0,9-2,-9 2,0 0,0 0,0 0,0 0,0 0,0 0,0 0,0 0,0 0,0 0,0 0,0 0,0 0,0 0,0 0,0 0,0 0,0 0,0 0,0 0,0 0,0 0,0 0,0 0,0 0,0 0,0 0,0 0,0 0,0 0,0 0,0 0,0 0,0 0,0 0,0 0,0 0,0 0,0 0,0 0,0 0,0 0,0 0,0 0,0 0,11-10,-11 10,0 0,0 0,0 0,0 0,0 0,0 0,0 0,0 0,0 0,0 0,0 0,0 0,0 0,0 0,0 0,0 0,0 0,0 0,0 0,0 0,5-6,-5 6,0 0,0 0,0 0,0 0,0 0,0 0,0 0,0 0,0 0,0 0,0 0,0 0,0 0,0 0,0 0,0 0,0 0,0 0,0 0,0 0,0 0,0 0,0 0,0 0,0 0,0 0,0 0,0 0,4-15,-4 15,0 0,0 0,0 0,0 0,0 0,0 0,0 0,0 0,0 0,0 0,0 0,0 0,0 0,0 0,0 0,0 0,0 0,0-10,0 10,0 0,0 0,0 0,0 0,0 0,0 0,0 0,0 0,0 0,0 0,0 0,0 0,0 0,0 0,0 0,0 0,0 0,0 0,0 0,0 0,0 0,0 0,0 0,0 0,0 0,0 0,0 0,0 0,0 0,0 0,0 0,0 0,0 0,6-18,-6 18,0 0,0 0,0 0,0 0,0 0,0 0,0 0,0 0,0 0,0 0,0 0,0 0,0 0,0 0,9-9,-9 9,0 0,0 0,0 0,0 0,0 0,0 0,0 0,0 0,0 0,0 0,0 0,0 0,0 0,0 0,0 0,0 0,14-17,-14 17,0 0,0 0,0 0,0 0,0 0,0 0,0 0,0 0,0 0,0 0,0 0,8-11,-8 11,0 0,0 0,0 0,0 0,0 0,0 0,0 0,0 0,0 0,0 0,0 0,0 0,0 0,0 0,0 0,0 0,0 0,0 0,0 0,0 0,0 0,11-9,-11 9,0 0,0 0,0 0,0 0,0 0,0 0,0 0,0 0,6-4,-6 4,0 0,0 0,0 0,0 0,0 0,0 0,0 0,0 0,0 0,2-5,-2 5,0 0,0 0,0 0,0 0,0 0,-3-4,3 4,0 0,0 0,0 0,0 0,0 0,0 0,0 0,0 0,0 0,9-22,-9 22,0 0,0 0,13-19,-13 19,0 0,0 0,0 0,68-76,-68 76,0 0,0 0,0 0,57-68,-57 68,0 0,0 0,0 0,86-94,-39 53,-47 41,59-48,-33 33,-26 15,25-16,-20 11,-5 5,1-2,-3 5,2-3,-6 2,6-2,-5 0,5 0,-3 2,4 0,-1-2,1 5,0-3,-1-2,1 2,-1-2,0 0,6 12,-7-10,1-2,-3 5,0-3,3-2,-1 5,3-1,-2-4,-1 6,-2-2,3-4,-6 8,6-8,-3 7,3-7,-1 4,1-3,0-1,4 20,-3-11,-1-9,0 6,0-6,0 0,1 3,-1-1,0-2,0 5,0-5,1 2,-1-2,0 8,0-5,0-3,0 9,0 17,0-26,-1 43,1 12,0-55,-1 37,-3 11,4-48,-1 35,-1 11,2-46,-1 35,4 11,-3-46,2 29,1 8,-3-37,2 27,-2-27,1 35,-1-35,2 18,-1 4,-1-22,1 11,-1-7,0-4,0 11,0-8,0-3,8 135,-6-115,-2-20,-3 15,-2-19,5 4,-3-2,4 2,-1 0,11 6,-8-6,-3 0,-4-4</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6:59:01.89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0-3629,'0'0,"0"0,0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0,-4 1,4-1,-1-1,1 1,0 0,0 0,0 0,0 0,0 0,0 0,0 0,0 0,0 0,0 0,0 0,0 0,0 0,0 0,0 0,0 0,0 0,0 0,0 0,0 0,0 0,0 0,0 0,0 0,0 0,0 0,0 0,0 0,0 0,0 0,0 0,0 0,0 0,0 0,0 0,0 0,0 0,0 0,0 0,0 0,0 0,0 0,0 0,0 0,0 0,0 0,0 0,0 0,0 0,0 0,0 0,0 0,0 0,0 0,0 0,0 0,0 0,0 0,0 0,0 0,0 0,0 0,0 0,0 0,0 0,0 0,0 0,1 1,-1-1,0 0,0 0,0 0,0 0,0 0,0 0,5 3,-5-3,0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0,2 1,-2-1,0 0,0 0,0 0,0 0,0 0,0 0,0 0,0 0,0 0,0 0,0 0,0 0,0 0,0 0,0 0,0 0,0 0,0 0,0 0,0 0,0 0,0 0,0 0,0 0,0 0,0 0,0 0,0 0,0 0,0 0,0 0,0 0,0 0,0 0,0 0,0 0,0 0,0 0,0 0,0 0,0 0,0 0,0 0,0 0,0 0,0 0,0 0,0-1,0 1,0 0,0 0,0 0,0 0,0 0,0 0,0 0,0 0,0 0,0 0,0 0,0 0,0 0,0 0,0 0,0 0,0 0,0 0,0 0,0 0,0 0,-3-1,3 1,0 0,0 0,0 0,0 0,0 0,0 0,0 0,0 0,0 0,0 0,0 0,0 0,0 0,0 0,0 0,0 0,0 0,0 0,0 0,0 0,0 0,0 0,0 0,0 0,0 0,0 0,0 0,0 0,0 0,0 0,0 0,0 0,0 0,0 0,0 0,0 0,0 0,0 0,0 0,0 0,0 0,3 0,-3 0,0 0,0 0,0 0,0 0,0 0,0 0,0 0,9 2,-9-2,0 0,0 0,0 0,0 0,0 0,0 0,0 0,0 0,0 0,0 0,0 0,0 0,0 0,0 0,0 0,0 0,0 0,0 0,0 0,0 0,0 0,0 0,0 0,0 0,0 0,0 0,0 0,0 0,0 0,0 0,0 0,0 0,0 0,0 0,0 0,18 4,-18-4,0 0,0 0,0 0,0 0,0 0,0 0,0 0,0 0,0 0,0 0,0 0,0 0,0 0,0 0,0 0,12-1,-12 1,0 0,0 0,0 0,0 0,0 0,0 0,0 0,0 0,0 0,0 0,0 0,0 0,0 0,0 0,0 0,0 0,0 0,0 0,9 0,-9 0,0 0,0 0,0 0,0 0,0 0,0 0,0 0,0 0,0 0,0 0,0 0,0 0,3 0,-3 0,0 0,0 0,0 0,0 0,0 0,0 0,0 0,0 0,0 0,0 0,0 0,0 0,0 0,0 0,0 0,0 0,0 0,0 0,0 0,0 0,0 0,0 0,0 0,6 2,-6-2,0 0,0 0,0 0,0 0,0 0,0 0,0 0,0 0,0 0,3 0,-3 0,0 0,0 0,0 0,0 0,0 0,0 0,0 0,0 0,0 0,0 0,0 0,0 0,0 0,0 0,0 0,0 0,0 0,9 2,-9-2,4 0,-4 0,0 0,0 0,0 0,0 0,0 0,0 0,0 0,0 0,0 0,0 0,0 0,30 2,-30-2,0 0,0 0,0 0,53 5,-53-5,0 0,0 0,0 0,0 0,0 0,46 5,-46-5,60 4,-60-4,0 0,0 0,0 0,48 5,-48-5,0 0,64 4,-64-4,0 0,50 3,17 1,-67-4,49 3,16 2,-65-5,46 3,14 1,-60-4,50 4,-50-4,68 5,-68-5,68 5,23 3,-91-8,48 4,11-1,-59-3,54 3,17 2,-71-5,45 3,13 1,-58-4,53 5,15-1,-68-4,48 2,16 1,-64-3,52 2,19 1,-71-3,45 2,-45-2,60 2,-60-2,47 1,15 2,-62-3,45 1,17 1,-62-2,62 2,21-1,-83-1,65-1,20-1,-85 2,55-1,15-1,-70 2,30-1,5 0,-35 1,165-2,-135 2,-30 0,30 0,-25 0,-5 0,5 2,-3 0,-2-2,0 0,-3 0,3 0,0 0,1 2,-1-2,2 1,-4-1,2 0,0 2,0-2,2 0,-2 0,0 4,0-1,0-3,-3 6,0-2,3-4,0 0,0 0,0 0,0 4,0-2,0-2,-1 6,1-2,0-4,-1 11,-2 36,3-47,-2 43,0 16,2-59,0 38,0-38,-1 51,1-51,0 39,3 10,-3-49,2 42,2 12,-4-54,3 38,-1 11,-2-49,3 36,0 12,-3-48,2 38,1 13,-3-51,1 36,0 12,-1-48,0 37,3 11,-3-48,1 34,5 14,-6-48,4 30,1 7,-5-37,2 18,1-2,-3-16,21 160,-17-132,-4-28,2 25,-2-24,0-1,0 1,-1-3,1 2,0-1,0 1,0 0,-1 0,-2-1,3 1,-4-3,0 1,4 2,-8-2,6 2,2 0,-7 0,2-2,5 2,-10-1,1 0,9 1,-2 0,1 0,1 0,-82 1,56-4,26 3,-3 0,0 0,3 0,-6 0,6 0,-4 0,4 0,-17-2,-50-4,67 6,-45-2,-14-6,59 8,-44-4,-15-4,59 8,-58-6,-19-3,77 9,-65-7,-21-1,86 8,-73-6,-24-2,97 8,-95-5,-32-1,127 6,-82-4,82 4,-106-2,106 2,-61-2,-18-1,79 3,-44-3,-12-2,56 5,-37-4,-10-1,47 5,-201-24,167 18,34 6,-2 0,-1 0,3 0,-8-1,6 0,2 1,-12-1,-22-2,34 3,-39-2,-11 2,50 0,-38-1,-13 0,51 1,-27-1,-8 2,35-1,-193 4,168-4,25 0,-33 0,21 0,12 0,-13 0,13 0,-2-1,2 1,-7 1,3 2,4-3,-8 1,3-2,5 1,-6 0,4 0,2 0,-4-2,3 1,1 1,-2-2,2 3,0-1,-3 1,0 1,3-2,-4 1,4 0,0-1,2 1,-2-1,1 1,-1-1,0 0,-1 1,1-1,-4 0,-1-1,5 1,-8 0,5 0,3 0,0 0,3 0,-3 0,0 1,0-1,-2 0,2 0,-3-1,-1-2,4 3,-4-3,5 3,-1 0,-3-2,1 0,2 2,-4 0,4 2,0-2,4 2,0-2,-4 0,2 1,0 1,-2-2,-4 3,0-3,4 0</inkml:trace>
  <inkml:trace contextRef="#ctx0" brushRef="#br0" timeOffset="1">4820-3682,'0'0,"0"0,0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7,-1-7,0 0,0 0,2 0,-2 0,0 0,0 0,0 0,0 0,0 0,0 0,0 0,0 0,0 0,0 0,0 0,0 0,0 0,0 0,0 0,0 0,0 0,0 0,0 0,0 0,0 0,0 0,0 0,0 0,0 0,0 0,0 0,0 0,0 0,0 0,0 0,0 0,0 0,0 0,0 0,0 0,0 0,0 0,0 0,0 0,0 0,0 0,0 0,0 0,0 0,0 0,0 0,0 0,0 0,0 0,0 0,0 0,0 0,0 0,0 0,0 0,0 0,0 0,0 0,0 0,0 0,0 0,0 0,0 0,0 0,1-3,-1 3,0 0,0 0,0 0,0 0,0 0,0 0,0 0,0 0,-3-4,3 4,0 0,0 0,0 0,0 0,0 0,0 0,0 0,0 0,0 0,0 0,0 0,0 0,0 0,0 0,0 0,0 0,0 0,0 0,0 0,0 0,0 0,0 0,0 0,0 0,0 0,0 0,0 0,0 0,0 0,0 0,0 0,0 0,0 0,0 0,0 0,0 0,0 0,0 0,0 0,0 0,0 0,0 0,0 0,0 0,0 0,0 0,0 0,0 0,0 0,0 0,0 0,0 0,0 0,0 0,0 0,0 0,0 0,0 0,0 0,-6-4,6 4,0 0,0 0,0 0,0 0,0 0,0 0,0 0,0 0,0 0,0 0,0 0,0 0,0 0,0 0,-7-2,7 2,0 0,0 0,0 0,0 0,0 0,0 0,0 0,0 0,0 0,0 0,0 0,0 0,0 0,0 0,0 0,0 0,0 0,0 0,0 0,0 0,0 0,0 0,0 0,0 0,0 0,0 0,0 0,0 0,0 0,0 0,0 0,0 0,0 0,0 0,0 0,0 0,0 0,0 0,0 0,0 0,0 0,0 0,0 0,0 0,0 0,0 0,0 0,0 0,0 0,0 0,0 0,0 0,0 0,-10-2,10 2,0 0,0 0,0 0,0 0,0 0,0 0,0 0,0 0,0 0,0 0,0 0,0 0,0 0,0 0,0 0,0 0,0 0,0 0,0 0,0 0,-7 0,7 0,0 0,0 0,0 0,0 0,0 0,0 0,0 0,0 0,0 0,0 0,0 0,0 0,0 0,0 0,0 0,0 0,0 0,0 0,0 0,0 0,0 0,0 0,0 0,0 0,0 0,0 0,0 0,0 0,0 0,0 0,0 0,0 0,0 0,0 0,0 0,0 0,0 0,0 0,0 0,0 0,0 0,0 0,0 0,0 0,0 0,0 0,0 0,-11 0,11 0,0 0,0 0,0 0,0 0,0 0,0 0,0 0,0 0,0 0,0 0,0 0,0 0,0 0,0 0,0 0,0 0,0 0,0 0,0 0,0 0,0 0,-8 0,8 0,0 0,0 0,0 0,0 0,0 0,0 0,0 0,0 0,0 0,0 0,0 0,0 0,0 0,0 0,0 0,0 0,0 0,0 0,0 0,0 0,0 0,0 0,-18 5,18-5,0 0,0 0,0 0,0 0,0 0,0 0,0 0,0 0,0 0,0 0,0 0,0 0,0 0,0 0,0 0,0 0,0 0,0 0,-13 6,13-6,0 0,0 0,0 0,0 0,0 0,0 0,0 0,0 0,0 0,0 0,0 0,0 0,0 0,0 0,0 0,0 0,0 0,0 0,0 0,0 0,0 0,0 0,0 0,0 0,0 0,0 0,0 0,0 0,0 0,0 0,0 0,0 0,-2 0,2 0,0 0,0 0,0 0,0 0,0 0,0 0,0 0,0 0,0 0,0 0,0 0,0 0,0 0,0 0,0 0,0 1,0-1,0 0,0 0,0 0,0 0,0 0,0 0,0 0,0 0,0 0,0 0,0 0,0 0,0 0,0 0,0 0,0 0,0 0,0 0,0 0,0 0,0 0,0 0,0 0,0 0,0 0,0 0,0 0,0 0,0 0,-4 3,4-3,0 0,0 0,0 0,0 0,0 0,0 0,0 0,0 0,0 0,0 0,0 0,0 0,0 0,0 0,0 0,0 0,0 0,0 0,0 0,0 0,0 0,0 0,0 0,0 0,-1 1,1-1,0 0,0 0,0 0,0 0,0 0,0 0,0 0,0 0,0 0,0 0,0 0,0 0,0 0,0 0,0 0,0 0,0 0,0 0,0 0,0 0,0 0,-5 3,5-3,0 0,0 0,0 0,0 0,0 0,0 0,0 0,0 0,-3 3,3-3,0 0,0 0,0 0,0 0,0 0,0 0,0 0,0 0,0 0,0 0,0 0,0 0,0 0,0 0,0 0,-9 5,9-5,0 0,0 0,0 0,0 0,0 0,-16 10,16-10,0 0,0 0,0 0,0 0,0 0,0 0,0 0,0 0,0 0,-32 21,32-21,0 0,0 0,-42 26,42-26,0 0,0 0,0 0,-26 15,-7 4,33-19,0 0,0 0,0 0,0 0,0 0,0 0,0 0,0 0,0 0,-21 13,21-13,0 0,0 0,-24 16,24-16,0 0,0 0,0 0,-19 12,-4 3,23-15,-24 16,-6 5,30-21,-21 14,21-14,-24 18,24-18,-28 20,-5 8,33-28,-33 29,-11 10,44-39,-31 30,-8 9,39-39,-22 22,-6 11,28-33,-15 19,-4 9,19-28,-17 31,-3 7,20-38,-17 31,-6 9,23-40,-11 23,11-23,-15 31,15-31,-12 30,-1 12,13-42,-9 34,0 11,9-45,-5 29,0 10,5-39,-3 38,7 16,-4-54,5 39,7 12,-12-51,12 38,10 13,-22-51,21 39,14 12,-35-51,25 31,-25-31,0 0,34 37,-34-37,27 26,12 8,-39-34,43 33,19 13,-62-46,56 35,24 6,-80-41,54 25,17 0,-71-25,60 19,20 1,-80-20,57 12,18 1,-75-13,47 7,14-2,-61-5,42 2,18-5,-60 3,47-4,11-4,-58 8,187-43,-187 43,58-23,-58 23,0 0,67-29,-46 15,-21 14,23-19,-21 9,-2 10,8-21,-3 7,-5 14,24-38,-5 10,-19 28,28-49,-17 22,-11 27,19-42,-9 21,-10 21,20-39,-8 15,-12 24,22-50,-22 50,13-35,-13 35,26-58,-7 27,-19 31,27-54,-18 22,-9 32,15-52,-7 22,-8 30,8-43,-5 21,-3 22,1-32,-1 14,0 18,-8-33,-1 12,9 21,-8-40,7 17,1 23,0-35,0 35,1-17,-1 17,1-29,-1 13,0 16,-1-23,1 13,0 10,-2-19,-1 6,3 13,-5-23,3 10,2 13,-13-26,-1 10,14 16,-22-29,11 14,11 15,-13-25,8 11,5 14,-13-24,13 24,-9-15,9 15,-24-23,7 9,17 14,-30-22,15 10,15 12,-24-20,12 12,12 8,-14-17,8 6,6 11,-12-16,12 16,-5-6,5 6,-17-12,1 4,16 8,-21-12,11 5,10 7,-19-11,8 5,11 6,-21-11,9 6,12 5,-20-10,11 5,9 5,-18-9,9 5,9 4,-18-8,5 1,13 7,-23-9,23 9,-14-4,14 4,-21-7,12 4,9 3,-18-6,5 3,13 3,-20-6,10 4,10 2,-21-4,6 0,15 4,-21-4,12 2,9 2,-19-6,4 1,15 5,-23-5,7 4,16 1,-21-2,12 2,9 0,-18-1,6 0,12 1,-19-1,7 0,12 1,-16-3,10 3,6 0,-11 0,5 0,6 0,-11 0,11 0,-5 0,5 0,-8 0,4-1,4 1,-8 0,2 1,6-1,-11-1,7 1,4 0,-10 0,1-1,9 1,-8 0,7 0,1 0,-4 0,0 0,4 0,-5 0,3 0,2 0,-1 0,1 0,0 0,0 0,-3 1,2 1,1-2,0 1,3 0,-3-1,-2 0,1 0,1 0,-2-1,2 2,0-1,3 1,1 0,-4-1,3 2,-4-2,1 0</inkml:trace>
  <inkml:trace contextRef="#ctx0" brushRef="#br0" timeOffset="2">2919-2898,'0'0,"0"0,0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0,-3-1,3 1,0 0,0 0,0 0,0 0,0 0,0 0,0 0,0 0,0 0,-1 0,1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0,-6 0,6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0,-134-4,134 4,0 0,0 0,0 0,0 0,0 0,0 0,0 0,0 0,0 0,0 0,0 0,0 0,0 0,0 0,0 0,0 0,0 0,0 0,0 0,-17-3,17 3,0 0,0 0,0 0,0 0,0 0,0 0,0 0,0 0,0 0,0 0,0 0,0 0,0 0,0 0,0 0,0 0,0 0,0 0,0 0,0 0,0 0,0 0,0 0,0 0,0 0,0 0,0 0,0 0,0 0,0 0,0 0,0 0,0 0,0 0,0 0,0 0,0 0,0 0,0 0,0 0,0 0,0 0,0 0,0 0,0 0,0 0,0 0,0 0,0 0,0 0,0 0,0 0,0 0,0 0,0 0,0 0,0 0,0 0,0 0,0 0,0 0,0 0,0 0,0 0,0 0,0 0,0 0,0 0,0 0,0 0,0 0,0 0,0 0,0 0,0 0,0 0,-20-5,20 5,0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0,12-2,-12 2,0 0,0 0,8 0,-8 0,0 0,0 0,0 0,0 0,0 0,0 0,0 0,0 0,0 0,0 0,0 0,0 0,0 0,0 0,0 0,0 0,0 0,0 0,0 0,0 0,0 0,0 0,0 0,0 0,0 0,0 0,0 0,0 0,0 0,0 0,0 0,0 0,0 0,0 0,0 0,0 0,0 0,0 0,0 0,0 0,0 0,0 0,0 0,0 0,0 0,0 0,0 0,0 0,0 0,0 0,0 0,0 0,0 0,0 0,0 0,0 0,0 0,0 0,0 0,0 0,0 0,0 0,0 0,0 0,0 0,17 0,-17 0,0 0,0 0,0 0,0 0,0 0,0 0,0 0,0 0,10 0,-10 0,0 0,0 0,0 0,0 0,0 0,0 0,0 0,0 0,0 0,0 0,0 0,0 0,0 0,0 0,0 0,0 0,0 0,0 0,0 0,0 0,0 0,0 0,0 0,0 0,0 0,0 0,0 0,0 0,0 0,0 0,0 0,0 0,0 0,0 0,0 0,0 0,0 0,0 0,0 0,0 0,0 0,0 0,0 0,0 0,0 0,0 0,0 0,0 0,0 0,0 0,0 0,0 0,0 0,0 0,0 0,0 0,0 0,0 0,0 0,8 0,-8 0,0 0,0 0,0 0,0 0,0 0,0 0,0 0,0 0,0 0,0 0,0 0,0 0,0 0,0 0,2 0,-2 0,0 0,0 0,0 0,0 0,0 0,0 0,0 0,0 0,0 0,0 0,0 0,0 0,0 0,0 0,0 0,0 0,0 0,0 0,0 0,0 0,0 0,0 0,0 0,0 0,0 0,0 0,0 0,0 0,0 0,0 0,0 0,0 0,0 0,0 0,0 0,0 0,0 0,0 0,0 0,0 0,0 0,0 0,0 0,0 0,0 0,0 0,0 0,0 0,0 0,0 0,0 0,0 0,0 0,41 5,-41-5,0 0,0 0,0 0,0 0,0 0,0 0,0 0,0 0,0 0,0 0,0 0,0 0,0 0,0 0,0 0,0 0,0 0,0 0,0 0,0 0,13 0,-13 0,0 0,0 0,0 0,0 0,0 0,0 0,0 0,0 0,0 0,0 0,0 0,0 0,0 0,0 0,0 0,0 0,0 0,0 0,0 0,0 0,0 0,0 0,0 0,0 0,0 0,0 0,0 0,0 0,0 0,0 0,0 0,0 0,0 0,0 0,0 0,0 0,0 0,0 0,0 0,0 0,0 0,0 0,0 0,0 0,0 0,0 0,0 0,10 0,-10 0,0 0,0 0,0 0,0 0,0 0,0 0,0 0,0 0,0 0,0 0,0 0,0 0,0 0,0 0,0 0,0 0,0 0,0 0,0 0,0 0,0 0,0 0,0 0,0 0,1 0,-1 0,0 0,0 0,0 0,0 0,0 0,0 0,0 0,0 0,0 0,0 0,0 0,0 0,0 0,0 0,0 0,0 0,0 0,0 0,0 0,0 0,0 0,0 0,0 0,0 0,0 0,0 0,0 0,0 0,0 0,0 0,0 0,0 0,0 0,0 0,0 0,0 0,0 0,0 0,0 0,68-2,-68 2,0 0,0 0,0 0,0 0,0 0,0 0,0 0,0 0,0 0,0 0,0 0,0 0,0 0,0 0,0 0,0 0,0 0,26-1,-26 1,0 0,0 0,0 0,0 0,0 0,0 0,0 0,0 0,0 0,0 0,0 0,0 0,0 0,0 0,0 0,0 0,0 0,0 0,0 0,0 0,0 0,0 0,0 0,0 0,0 0,0 0,0 0,0 0,0 0,0 0,16-2,-16 2,0 0,0 0,0 0,0 0,0 0,0 0,0 0,0 0,0 0,0 0,0 0,0 0,0 0,0 0,1 0,-1 0,0 0,0 0,0 0,0 0,0 0,0 0,0 0,0 0,0 0,0 0,0 0,0 0,0 0,0 0,0 0,0 0,0 0,0 0,0 0,0 0,0 0,0 0,0 0,0 0,0 0,0 0,0 0,4 0,-4 0,0 0,0 0,0 0,0 0,0 0,0 0,0 0,0 0,0 0,0 0,2 0,-2 0,0 0,0 0,0 0,0 0,0 0,0 0,0 0,0 0,0 0,0 0,0 0,0 0,0 0,0 0,0 0,0 0,0 0,0 0,0 0,0 0,0 0,8 0,-8 0,0 0,0 0,0 0,0 0,0 0,0 0,0 0,0 0,4 0,-4 0,0 0,0 0,0 0,0 0,0 0,0 0,0 0,0 0,0 0,0 0,0 0,0 0,0 0,0 0,0 0,11 0,-11 0,0 0,0 0,0 0,0 0,0 0,22-1,-22 1,0 0,0 0,0 0,0 0,0 0,0 0,0 0,0 0,0 0,27-1,-27 1,0 0,0 0,37-1,-37 1,0 0,0 0,0 0,168-8,-129 5,-39 3,0 0,0 0,0 0,0 0,0 0,0 0,0 0,23-2,-23 2,0 0,2 0,-2 0,5 0,-2 0,-3 0,9 0,-5 0,-4 0,12 0,6-1,-18 1,166-5,-132 6,-34-1,42-1,-42 1,14 0,-14 0,10-1,-10 1,0 0,46 1,-29 0,-17-1,24 1,-15-2,-9 1,17-1,-8 1,-9 0,14 1,-6 1,-8-2,14 1,-5 1,-9-2,7 0,-6 1,-1-1,46 9,-46-9,18 2,-18-2,21 2,-14-2,-7 0,11 2,-3 0,-8-2,9 3,-6-1,-3-2,3 0,-2 0,-1 0,22 2,-15-2,-7 0,7-1,-3 2,-4-1,8 0,-4 0,-4 0,5-1,-5 1,4 0,-4 0,4-3,-1 1,-3 2,2-3,1 3,-3 0,5 0,0 0,-5 0,6 0,-5 0,-1 0,5 2,-5-2,7 2,-7-2,8 4,-6-2,-2-2,4 3,-3-2,-1-1,3 0,-2-1,-1 1,2-2,-5 2,3 0,-1-1,-1 0,2 1,-1-1,1 1,0 0,0 0,1 1,-1-1,-1 2,1-2,-4 2,4-2,-1 2,5 0,-4-2</inkml:trace>
  <inkml:trace contextRef="#ctx0" brushRef="#br0" timeOffset="3">3727-3294,'0'0,"0"0,0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5,-22-5,0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0,2 0,-2 0,0 0,0 0,0 0,0 0,0 0,0 0,0 0,0 0,0 0,0 0,0 0,0 0,0 0,0 0,0 0,0 0,0 0,0 0,0 0,0 0,0 0,0 0,0 0,0 0,0 0,0 0,0 0,0 0,0 0,0 0,0 0,0 0,0 0,0 0,0 0,0 0,0 0,0 0,1 3,-1-3,0 0,0 0,0 0,0 0,0 0,0 0,0 0,0 0,0 0,0 0,0 0,0 0,0 0,0 0,0 0,0 0,0 0,0 0,0 0,0 0,0 0,0 0,0 0,0 0,0 0,0 0,0 0,0 0,0 0,0 0,0 0,0 0,0 2,0-2,0 0,0 0,0 0,0 0,0 0,0 0,0 0,0 0,0 0,0 0,0 0,0 0,0 0,0 0,0 0,0 0,0 0,0 0,0 0,0 0,0 0,0 0,0 0,0 0,0 0,0 0,0 0,0 0,0 0,0 0,0 0,0 0,0 0,0 0,0 0,0 0,0 0,0 0,0 0,0 0,0 0,1 4,-1-4,0 0,0 0,0 0,0 0,0 0,0 0,0 0,0 0,0 0,0 0,0 0,0 0,0 0,0 0,0 0,0 0,0 0,0 0,0 0,0 0,0 0,0 0,0 0,0 0,0 0,0 0,0 0,0 0,0 0,0 4,0-4,0 0,0 0,0 0,0 0,0 0,0 0,0 0,0 0,0 0,0 0,0 0,0 0,0 0,0 0,0 0,0 0,0 0,0 0,0 0,0 0,0 0,0 0,0 0,0 0,0 0,0 0,0 0,0 0,0 0,0 0,0 0,0 0,0 0,0 0,0 0,0 0,0 0,0 0,0 0,0 0,0 0,0 0,0 0,0 0,2 4,-2-4,0 0,0 0,0 0,0 0,0 0,0 0,0 0,0 0,0 0,0 0,0 0,0 0,0 0,0 0,0 0,0 0,0 0,0 0,0 0,0 0,0 0,0 0,0 0,0 0,0 0,0 0,1 4,-1-4,0 0,0 0,0 0,0 0,0 0,0 0,0 0,0 0,0 0,0 0,0 0,0 0,0 0,0 0,0 0,0 0,0 0,0 0,0 0,0 0,0 0,0 0,0 0,0 0,0 0,0 0,0 0,0 0,0 0,0 0,0 0,0 0,0 0,0 0,0 0,0 0,0 0,0 0,0 0,0 0,0 0,0 0,0 0,0 0,0 0,0 0,0 0,-1 3,1-3,0 0,0 0,0 0,0 0,0 0,0 0,0 0,0 0,0 0,0 0,0 0,0 0,0 0,0 0,0 0,0 0,0 0,0 0,0 0,0 0,0 0,0 0,0 0,1 0,-1 0,0 0,0 0,0 0,0 0,0 0,0 0,0 0,0 0,0 0,0 0,0 0,0 0,0 0,0 0,0 0,0 0,0 0,0 0,0 0,0 0,0 0,0 0,0 0,0 0,0 0,0 0,0 0,0 0,0 0,0 0,0 0,0 0,0 0,0 0,0 0,0 0,0 0,0 0,0 0,0 0,0 0,0 0,0 0,0 0,0 0,1 2,-1-2,0 0,1 2,-1-2,0 0,0 0,0 0,0 0,0 0,0 0,0 0,0 0,0 0,0 0,0 0,0 0,0 0,0 0,0 0,0 0,0 0,0 0,0 0,0 0,0 0,0 0,0 0,0 0,0 0,0 0,0 0,0 0,0 0,0 0,0 0,0 0,0 0,0 0,0 0,0 0,0 0,0 0,0 0,3 6,-3-6,0 0,0 0,0 0,0 0,0 0,0 0,0 0,0 0,0 0,0 0,0 0,0 0,0 0,0 0,0 0,0 0,0 0,1 2,-1-2,0 0,0 0,0 0,0 0,0 0,0 0,0 0,0 0,0 0,0 0,0 0,0 0,0 0,0 0,0 0,0 0,0 0,0 0,0 0,0 0,0 0,0 0,0 0,0 0,0 0,0 0,0 0,0 0,0 0,0 0,6 7,-6-7,0 0,0 0,0 0,0 0,0 0,0 0,0 0,0 0,0 0,0 0,0 0,0 0,0 0,0 0,2 3,-2-3,0 0,0 0,0 0,0 0,0 0,0 0,0 0,0 0,0 0,0 0,0 0,0 0,0 0,0 0,0 0,0 0,0 0,0 0,0 0,0 0,0 0,0 0,0 0,0 0,0 0,0 0,0 0,7 8,-7-8,0 0,0 0,0 0,0 0,0 0,0 0,0 0,0 0,0 0,0 0,5 6,-5-6,0 0,0 0,0 0,0 0,0 0,0 0,0 0,0 0,0 0,0 0,0 0,0 0,0 0,0 0,0 0,0 0,0 0,0 0,0 0,0 0,0 0,9 11,-9-11,0 0,0 0,0 0,0 0,0 0,0 0,0 0,0 0,5 8,-5-8,0 0,0 0,0 0,0 0,0 0,0 0,0 0,0 0,0 0,0 0,0 0,0 0,0 0,0 0,0 0,8 10,-8-10,0 0,0 0,0 0,0 0,0 0,7 9,-7-9,0 0,0 0,0 0,0 0,0 0,0 0,0 0,0 0,0 0,9 11,-9-11,0 0,0 0,9 13,-9-13,0 0,0 0,0 0,103 123,-103-123,0 0,0 0,0 0,0 0,0 0,0 0,16 21,-16-21,0 0,0 0,0 0,0 0,0 0,0 0,0 0,0 0,0 0,17 19,-17-19,0 0,0 0,6 2,-6-2,0 0,0 0,0 0,7 5,-7-3,0-2,4 3,0 0,-4-3,1 3,-2-3,1 0,-3 0,3 1,0-1,0-1,0 1,0 0,-3 0,2 0,1 0,0 3,0-3,1 0,-1 0,-1 0,-3-3,4 3,-2 0,2 1,0-1,1 2,-1 0,0-2,-1 1,-1-1,2 0,0 0,2 1,-2-1,1-2,-2 0,1 2,-3 1,3 3,0-4,-3 4,3-4,-5 0,5 0,0 0,-6 0,4 0,2 0,-4 4,4 0,0-4,-6 5,-1-3,7-2,-9 5,8 1,1-6,-4 11,4-11,-3 6,3-6,0 1,0-1,0 0,-2 2,0 0,2-2,-4 6,2-5,2-1,-8 8,2-2,6-6,-19 18,-7 7,26-25,-12 9,1 3,11-12,-10 9,5-4,5-5,-10 12,10-12,-13 13,13-13,-13 11,-2 4,15-15,-134 132,120-118,14-14,-16 15,13-11,3-4,-5 5,1-2,4-3,-5 2,4-1,1-1,0 0,-2 4,2-1,0-3,0 4,0-1,0-3,-1 1,1-1,-3-1,3 1,0 0,-1-2,1 1,0 1,0-1,0 1,0 0,3-1,1 2,-4-1,1-1,-4 0,3 1,-1-2,1 2,0 0</inkml:trace>
  <inkml:trace contextRef="#ctx0" brushRef="#br0" timeOffset="4">3016-2964,'0'0,"0"0,0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0,-1 0,1 0,0 0,0 0,0 0,0 0,0 0,0 0,0 0,0 0,0 0,0 0,0 0,0 0,0 0,0 0,0 0,0 0,0 0,0 0,0 0,0 0,0 0,0 0,0 0,0 0,0 0,0 0,0 0,-7 5,7-5,0 0,0 0,0 0,0 0,0 0,0 0,0 0,0 0,0 0,0 0,0 0,-2 1,2-1,0 0,0 0,0 0,0 0,0 0,0 0,0 0,0 0,0 0,0 0,0 0,0 0,-124 80,124-80,0 0,0 0,0 0,0 0,0 0,0 0,0 0,0 0,-18 8,18-8,0 0,0 0,0 0,0 0,0 0,0 0,0 0,0 0,0 0,0 0,0 0,0 0,0 0,0 0,0 0,-25 9,25-9,0 0,0 0,0 0,0 0,0 0,-9 0,9 0,0 0,0 0,0 0,0 0,0 0,0 0,0 0,0 0,0 0,0 0,0 0,0 0,0 0,-2 1,2-1,0 0,0 0,0 0,-27 4,24-5,3 1,0 0,0 0,0 0,3-6,-3 6,6-7,-6 7,7-5,-7 3,0 2,-1 2,-1 3,2-5,0 2,-1-2,1 0,-17 4,9-7,8 3,-8-6,7 0,1 6,-4-11,-1 3,5 8,-14-8,4 6,10 2,-17-2,17 2,-10 0,10 0</inkml:trace>
  <inkml:trace contextRef="#ctx0" brushRef="#br0" timeOffset="274838.1093">3904-4003,'0'0,"0"0,0 0,0 0,0 0,0 0,0 0,0 0,0 0,0 0,0 0,0 0,0 0,0 0,0 0,0 0,0 0,0 0,0 0,0 0,0 0,0 0,0 0,0 0,0 0,0 0,0 0,0 0,0 0,0 0,0 0,0 0,0 0,0 0,0 0,0 0,-1 1,1-1,0 0,0 0,0 0,0 0,0 0,-4 1,4-1,-1 2,1-2,0 0,0 0,0 0,0 0,0 0,0 0,0 0,0 0,0 0,0 0,0 0,0 0,0 0,0 0,0 0,0 0,0 0,0 0,0 0,0 0,0 0,0 0,0 0,0 0,0 0,0 0,0 0,0 0,0 0,0 0,0 0,0 0,0 0,0 0,0 0,0 0,0 0,0 0,0 0,0 0,0 0,0 0,0 0,0 0,0 0,0 0,0 0,0 0,0 0,0 0,0 0,0 0,0 0,0 0,0 0,0 0,0 0,0 0,0 0,0 0,0 0,0 0,0 0,0 0,0 0,0 0,0 0,0 0,0 0,0 0,0 0,0 0,0 0,0 0,0 0,0 0,0 0,0 0,0 0,-61 45,61-45,0 0,0 0,0 0,0 0,0 0,0 0,0 0,0 0,0 0,0 0,0 0,0 0,0 0,0 0,0 0,0 0,0 0,0 0,0 0,0 0,0 0,0 0,0 0,0 0,0 0,0 0,0 0,0 0,0 0,0 0,0 0,0 0,0 0,0 0,0 0,0 0,0 0,0 0,0 0,0 0,0 0,0 0,0 0,0 0,0 0,0 0,0 0,0 0,0 0,0 0,0 0,0 0,0 0,0 0,0 0,0 0,0 0,0 0,0 0,0 0,0 0,0 0,0 0,0 0,0 0,0 0,0 0,0 0,0 0,0 0,0 0,0 0,0 0,0 0,0 0,0 0,0 0,0 0,-14 10,14-10,0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4,12-4,0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0,0-4,0 4,0 0,0 0,0 0,0 0,0 0,0 0,0 0,0 0,0 0,0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0,2-6,-2 6,0 0,0 0,0 0,0 0,0 0,0 0,0 0,0 0,0 0,0 0,0 0,0 0,0 0,0 0,0 0,0 0,0 0,0 0,0 0,0 0,0 0,0 0,0 0,0 0,0 0,0 0,0 0,0 0,0 0,0 0,0 0,0 0,0 0,0 0,0 0,0 0,0 0,0 0,0 0,0 0,0 0,0 0,0 0,0 0,0 0,0 0,0 0,0 0,0 0,0 0,0 0,0 0,0 0,0 0,0 0,0 0,0 0,0 0,0 0,0 0,0 0,0 0,0 0,0 0,0 0,0 0,0 0,0 0,0 0,0 0,0 0,0 0,0 0,0 0,0 0,3-6,-3 6,0 0,0 0,0 0,0 0,0 0,0 0,0 0,0 0,0 0,0 0,0 0,0 0,0 0,0 0,0 0,0 0,0 0,0 0,0 0,0 0,0 0,0 0,0 0,0 0,0 0,0 0,0 0,0 0,0 0,0 0,0 0,0 0,0 0,0 0,0 0,0 0,0 0,0 0,0 0,0 0,0 0,0 0,0 0,0 0,0 0,0 0,0 0,0 0,0 0,0 0,0 0,0 0,0 0,0 0,0 0,0 0,0 0,0 0,0 0,0 0,0 0,0 0,0 0,0 0,0 0,0 0,0 0,0 0,0 0,0 0,0 0,0 0,0 0,0 0,-1-5,1 5,0 0,-4-1,4 1,0 0,0 0,0 0,0 0,0 0,0 0,0 0,0 0,0 0,0 0,0 0,0 0,0 0,0 0,0 0,0 0,0 0,0 0,0 0,0 0,0 0,0 0,0 0,0 0,0 0,0 0,0 0,0 0,0 0,0 0,0 0,0 0,0 0,0 0,0 0,0 0,0 0,0 0,0 0,0 0,0 0,0 0,0 0,0 0,0 0,0 0,0 0,0 0,0 0,0 0,0 0,0 0,0 0,0 0,0 0,0 0,0 0,0 0,0 0,0 0,0 0,0 0,0 0,0 0,0 0,0 0,0 0,0 0,0 0,0 0,0 0,0 0,0 0,0 0,0 0,0 0,0-6,0 6,0 0,0 0,0 0,0 0,0 0,0 0,0 0,0 0,0 0,0 0,0 0,0 0,0 0,0 0,0 0,0 0,0 0,0 0,0 0,0 0,0 0,0 0,0 0,0 0,0 0,0 0,0 0,0 0,0 0,0 0,0 0,0 0,0 0,0 0,0 0,0 0,0 0,0 0,0 0,0 0,0 0,0 0,0 0,0 0,0 0,0 0,0 0,0 0,0 0,0 0,0 0,0 0,0 0,0 0,0 0,0 0,0 0,0 0,0 0,0 0,0 0,0 0,0 0,0 0,0 0,0 0,0 0,0 0,0 0,0 0,0 0,0 0,0 0,0 0,0 0,0 0,4-5,-4 5,0 0,0 0,0 0,0 0,0 0,0 0,0 0,0 0,0 0,0 0,0 0,0 0,0 0,0 0,0 0,0 0,0 0,0 0,0 0,0 0,0 0,0 0,0 0,0 0,0 0,0 0,0 0,0 0,0 0,0 0,0 0,0 0,0 0,0 0,0 0,0 0,0 0,0 0,0 0,0 0,0 0,0 0,0 0,0 0,0 0,0 0,0 0,0 0,0 0,0 0,0 0,0 0,0 0,0 0,0 0,0 0,0 0,0 0,0 0,0 0,0 0,0 0,0 0,0 0,0 0,0 0,0 0,0 0,0 0,0 0,0 0,0 0,0 0,0 0,0 0,0 0,6-7,-6 7,0 0,0 0,0 0,0 0,0 0,0 0,0 0,0 0,0 0,0 0,0 0,0 0,0 0,0 0,0 0,0 0,0 0,0 0,0 0,0 0,0 0,0 0,0 0,0 0,0 0,0 0,0 0,0 0,0 0,0 0,0 0,0 0,0 0,0 0,0 0,0 0,0 0,0 0,0 0,0 0,0 0,0 0,0 0,0 0,0 0,0 0,0 0,0 0,0 0,0 0,0 0,0 0,0 0,0 0,0 0,0 0,0 0,0 0,0 0,0 0,0 0,0 0,0 0,0 0,0 0,2-3,-2 3,0 0,0 0,0 0,0 0,0 0,0 0,0 0,0 0,0 0,0 0,0 0,0 0,0 0,0 0,0 0,0 0,0 0,0 0,0 0,0 0,0 0,0 0,0 0,0 0,0 0,0 0,0 0,0 0,0 0,0 0,0 0,0 0,0 0,0 0,0 0,0 0,0 0,0 0,0 0,0 0,0 0,0 0,0 0,0 0,0 0,0 0,0 0,0 0,0 0,0 0,0 0,0 0,0 0,0 0,0 0,0 0,0 0,0 0,0 0,0 0,0 0,0 0,0 0,0 0,0 0,0 0,0 0,0 0,0 0,0 0,0 0,0 0,0 0,0 0,6-5,-6 5,0 0,0 0,0 0,0 0,0 0,0 0,0 0,0 0,0 0,0 0,0 0,4-4,-4 4,0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0,6-1,-6 1,0 0,0 0,0 0,0 0,0 0,0 0,0 0,0 0,0 0,0 0,0 0,0 0,0 0,0 0,0 0,0 0,0 0,6-1,-6 1,0 0,0 0,0 0,0 0,0 0,0 0,0 0,0 0,0 0,0 0,0 0,0 0,0 0,0 0,0 0,0 0,0 0,0 0,0 0,0 0,0 0,0 0,0 0,0 0,0 0,0 0,0 0,0 0,0 0,0 0,0 0,0 0,0 0,0 0,0 0,0 0,0 0,0 0,0 0,0 0,0 0,0 0,0 0,0 0,0 0,0 0,0 0,0 0,0 0,0 0,0 0,0 0,0 0,0 0,0 0,0 0,0 0,0 0,0 0,0 0,0 0,0 0,0 0,0 0,0 0,0 0,0 0,0 0,0 0,0 0,0 0,0 0,0 0,0 0,0 0,0 0,6 1,-6-1,0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0,3-1,-3 1,0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0,10 1,-10-1,0 0,0 0,0 0,0 0,0 0,0 0,0 0,0 0,0 0,0 0,0 0,0 0,0 0,0 0,0 0,0 0,0 0,0 0,0 0,0 0,0 0,0 0,0 0,0 0,0 0,0 0,0 0,0 0,0 0,0 0,0 0,0 0,0 0,7 0,-7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0,1 0,-1 0,0 0,0 0,0 0,0 0,0 0,0 0,0 0,0 0,0 0,0 0,0 0,0 0,0 0,0 0,0 0,0 0,0 0,0 0,0 0,0 0,0 0,0 0,0 0,0 0,0 0,0 0,0 0,0 0,0 0,0 0,0 0,0 0,0 0,0 0,0 0,0 0,47 0,-47 0,0 0,0 0,0 0,0 0,0 0,0 0,0 0,0 0,0 0,0 0,0 0,0 0,0 0,0 0,0 0,0 0,0 0,0 0,0 0,0 0,0 0,0 0,0 0,0 0,0 0,0 0,0 0,0 0,0 0,0 0,0 0,10 0,-10 0,0 0,0 0,0 0,0 0,0 0,0 0,0 0,0 0,0 0,0 0,0 0,0 0,0 0,0 0,0 0,0 0,0 0,0 0,0 0,0 0,0 0,0 0,0 0,0 0,0 0,0 0,0 0,0 0,0 0,0 0,0 0,0 0,0 0,0 0,0 0,0 0,0 0,0 0,0 0,14 2,-14-2,0 0,0 0,0 0,0 0,0 0,0 0,0 0,0 0,0 0,0 0,0 0,0 0,0 0,0 0,0 0,0 0,0 0,0 0,0 0,0 0,0 0,0 0,0 0,0 0,0 0,0 0,0 0,0 0,0 0,0 0,0 0,0 0,0 0,0 0,0 0,0 0,0 0,0 0,0 0,0 0,0 0,0 0,0 0,0 0,6 1,-6-1,0 0,0 0,0 0,0 0,0 0,0 0,0 0,0 0,0 0,0 0,0 0,0 0,0 0,0 0,0 0,0 0,0 0,0 0,0 0,0 0,0 0,0 0,0 0,0 0,0 0,0 0,0 0,0 0,0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0,4 0,-4 0,0 0,0 0,0 0,0 0,0 0,0 0,0 0,0 0,0 0,0 0,0 0,0 0,0 0,0 0,0 0,0 0,0 0,0 0,0 0,0 0,0 0,1 0,-1 0,0 0,0 0,0 0,0 0,0 0,0 0,0 0,0 0,0 0,0 0,0 0,0 0,0 0,0 0,0 0,0 0,0 0,0 0,0 0,0 0,0 0,0 0,5 0,-5 0,0 0,0 0,0 0,0 0,0 0,0 0,0 0,0 0,0 0,0 0,0 0,0 0,0 0,0 0,0 0,0 0,0 0,0 0,2 0,-2 0,0 0,0 0,0 0,0 0,0 0,0 0,0 0,0 0,0 0,0 0,0 0,0 0,0 0,0 0,0 0,0 0,0 0,0 0,0 0,0 0,0 0,0 0,0 0,0 0,0 0,0 0,0 0,0 0,0 0,0 0,0 0,0 0,6 1,-6-1,0 0,0 0,0 0,0 0,0 0,0 0,0 0,0 0,0 0,0 0,0 0,0 0,0 0,0 0,0 0,3 1,-3-1,0 0,0 0,0 0,0 0,0 0,0 0,0 0,0 0,0 0,0 0,0 0,0 0,0 0,0 0,0 0,0 0,0 0,0 0,0 0,0 0,0 0,0 0,0 0,0 0,0 0,0 0,0 0,0 0,0 0,7 1,-7-1,0 0,0 0,0 0,0 0,0 0,0 0,0 0,0 0,0 0,0 0,0 0,0 0,3 1,-3-1,0 0,0 0,0 0,0 0,0 0,0 0,0 0,0 0,0 0,0 0,0 0,0 0,0 0,0 0,0 0,0 0,0 0,0 0,0 0,0 0,0 0,0 0,9 2,-9-2,0 0,0 0,0 0,0 0,0 0,0 0,0 0,0 0,0 0,3 0,-3 0,0 0,0 0,0 0,0 0,0 0,0 0,0 0,0 0,0 0,0 0,0 0,0 0,0 0,0 0,0 0,0 0,0 0,10 3,-10-3,0 0,0 0,0 0,0 0,0 0,0 0,3 1,-3-1,0 0,0 0,0 0,0 0,0 0,0 0,0 0,0 0,0 0,0 0,0 0,11 3,-11-3,0 0,0 0,0 0,0 0,0 0,0 0,0 0,4 1,-4-1,0 0,0 0,0 0,132 43,-110-34,-22-9,0 0,0 0,0 0,0 0,0 0,0 0,0 0,0 0,0 0,0 0,0 0,0 0,0 0,21 11,-21-11,0 0,0 0,0 0,0 0,3 3,-3-3,0 0,0 0,0 0,0 0,0 0,0 0,0 0,5 7,-5-7,0 0,3 3,-3-3,0 0,4 7,-2-2,-2-5,0 8,0-8,-1 5,1-5,-2 8,2-5,0-3,-3 3,1-2,2-1,0 0,0 0,0 0,-17 21,14-16,3-5,-6 11,4-5,2-6,-2 1,2 0,0-1,-1 2,1-1,0-1,-2 5,2-5,-1 1,1-1,-4 6,3-4,1-2,-5 8,3-4,2-4,-18 27,-7 8,25-35,-16 22,-5 5,21-27,-13 15,-3 4,16-19,0 0,-10 12,-4 3,14-15,-11 13,-5 2,16-15,-12 12,-3 3,15-15,-12 13,-4 2,16-15,-120 121,107-109,13-12,-13 13,11-9,2-4,-3 2,2-1,1-1,2-1,-2 1,4-2,-4 2,5-2,-2 2,-3 0,5-2,-1 0,-4 2,4 0,-1 2,-3-2,4 0,0-3,-4 3,7-4,-2 2,-5 2,6-2,-3 4,-3-2,3 0,-3 0,0 0,21 4,-21-4,9 1,-9-1,6 1,-6-1,0 0,2 0,-1 0,-1 0,4 1,-3-1,-1 0,5 0,-3 2,-2-2,8 0,-8 0,4 0,-4 0,11 0,4 1,-15-1,19 1,4 0,-23-1,14 1,0 0,-14-1,16 1,2 0,-18-1,10 1,-4-1,-6 0,12 2,0-1,-12-1,145 17,-118-13,-27-4,23 3,-23-3,4 0,-4 0,2-1,-2-1,0 2,-1-1,0 1,1 0,-2 0,0 1,2-1,-1 1,0 0,1-1,-3-1</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21:40.80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68 177,'0'0,"0"0,0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0,-1-7,1 7,0 0,0 0,0 0,0 0,0 0,0 0,0 0,0 0,0 0,0 0,0 0,0 0,0 0,0 0,0 0,0 0,0 0,0 0,0 0,0 0,0 0,0 0,0 0,0 0,0 0,0 0,0 0,0 0,0 0,0 0,0 0,0 0,0 0,0 0,0 0,0 0,0 0,0 0,0 0,0 0,0 0,0 0,0 0,0 0,0 0,0 0,0 0,0 0,0 0,0 0,0 0,0 0,0 0,0 0,0 0,0 0,0 0,0 0,0 0,0 0,0 0,0 0,0 0,0 0,0 0,0 0,0 0,0 0,0 0,0 0,0 0,0 0,0 0,0 0,0 0,0 0,0 0,0 0,-3-9,3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0,-9-20,9 20,0 0,0 0,0 0,0 0,0 0,0 0,0 0,0 0,0 0,0 0,0 0,0 0,0 0,0 0,0 0,0 0,0 0,0 0,0 0,0 0,0 0,0 0,0 0,0 0,0 0,0 0,0 0,0 0,0 0,0 0,0 0,0 0,0 0,0 0,0 0,0 0,0 0,0 0,0 0,0 0,0 0,0 0,0 0,0 0,0 0,0 0,0 0,0 0,0 0,0 0,0 0,0 0,0 0,0 0,0 0,0 0,0 0,0 0,0 0,0 0,0 0,0 0,0 0,0 0,0 0,0 0,0 0,0 0,0 0,0 0,0 0,0 0,0 0,0 0,0 0,0 0,0 0,0 0,-8-10,8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0,-5-24,5 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0,2-15,-2 15,0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0,14-30,-14 30,0 0,0 0,0 0,0 0,0 0,0 0,0 0,0 0,0 0,0 0,0 0,0 0,0 0,0 0,0 0,0 0,0 0,0 0,0 0,0 0,0 0,0 0,0 0,0 0,0 0,0 0,0 0,0 0,0 0,0 0,0 0,0 0,0 0,0 0,0 0,0 0,0 0,0 0,0 0,0 0,0 0,0 0,0 0,0 0,0 0,0 0,0 0,0 0,0 0,0 0,0 0,0 0,0 0,0 0,0 0,0 0,0 0,0 0,0 0,0 0,0 0,0 0,0 0,0 0,0 0,0 0,0 0,0 0,0 0,0 0,0 0,0 0,0 0,0 0,0 0,0 0,0 0,0 0,11-20,-11 20,0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0,13-28,-13 28,0 0,0 0,0 0,0 0,0 0,0 0,0 0,0 0,0 0,0 0,0 0,0 0,0 0,0 0,0 0,0 0,0 0,0 0,0 0,0 0,0 0,0 0,0 0,0 0,0 0,0 0,0 0,0 0,0 0,0 0,0 0,0 0,0 0,0 0,0 0,0 0,0 0,0 0,0 0,0 0,0 0,0 0,0 0,0 0,0 0,0 0,0 0,0 0,0 0,0 0,0 0,0 0,0 0,0 0,0 0,0 0,0 0,0 0,0 0,0 0,0 0,0 0,0 0,0 0,0 0,0 0,0 0,0 0,0 0,0 0,0 0,0 0,0 0,0 0,0 0,0 0,0 0,4-14,-4 14,0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0,-55 31,55-31,0 0,0 0,0 0,0 0,0 0,-10 8,10-8,0 0,0 0,0 0,0 0,0 0,0 0,0 0,0 0,0 0,0 0,0 0,0 0,0 0,0 0,0 0,0 0,0 0,0 0,0 0,0 0,0 0,0 0,0 0,0 0,0 0,0 0,0 0,0 0,0 0,0 0,0 0,0 0,0 0,0 0,0 0,0 0,0 0,0 0,0 0,0 0,0 0,0 0,0 0,0 0,0 0,0 0,0 0,0 0,0 0,0 0,0 0,0 0,0 0,0 0,0 0,0 0,0 0,0 0,0 0,0 0,0 0,0 0,0 0,0 0,0 0,0 0,0 0,0 0,0 0,0 0,0 0,0 0,0 0,0 0,0 0,0 0,-11 5,11-5,0 0,0 0,0 0,0 0,0 0,0 0,0 0,0 0,0 0,0 0,0 0,0 0,0 0,0 0,0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0,0 0,0 0,0 0,0 0,0 0,0 0,0 0,0 0,0 0,0 0,0 0,0 0,0 0,8-2,-8 2,0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0,0 0,0 0,-2-3,2 3,0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0,1 4,-1-4,0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4,0-4,0 0,0 0,0 0,0 0,0 0,0 0,0 0,0 0,0 0,0 0,0 0,0 0,0 0,0 0,0 0,0 0,0 0,0 0,0 0,0 0,0 0,0 0,0 0,0 0,0 0,0 0,0 0,2 3,-2-3,0 0,0 0,0 0,0 0,0 0,0 0,0 0,0 0,0 0,0 0,0 0,0 0,0 0,0 0,0 0,0 0,0 0,0 0,0 0,0 0,0 0,0 0,0 0,0 0,0 0,0 0,0 0,0 0,0 0,0 0,0 0,0 0,0 0,0 0,0 0,0 0,0 0,0 0,0 0,0 0,0 0,0 0,0 0,0 0,0 0,0 0,0 0,0 0,0 0,0 0,0 0,0 0,0 0,0 0,0 0,0 0,0 0,0 0,0 0,0 0,0 0,0 0,0 0,0 0,0 0,0 0,0 0,0 0,0 0,0 0,0 0,0 0,0 0,0 0,0 0,0 0,5 7,-5-7,0 0,0 0,0 0,0 0,0 0,0 0,0 0,0 0,0 0,0 0,0 0,0 0,0 0,0 0,0 0,0 0,0 0,0 0,0 0,0 0,0 0,0 0,0 0,0 0,0 0,0 0,0 0,0 0,0 0,0 0,0 0,0 0,0 0,0 0,0 0,0 0,0 0,0 0,0 0,0 0,0 0,0 0,0 0,0 0,0 0,0 0,0 0,0 0,0 0,0 0,0 0,0 0,0 0,0 0,0 0,0 0,0 0,0 0,0 0,0 0,0 0,0 0,0 0,0 0,0 0,0 0,0 0,0 0,0 0,0 0,0 0,0 0,0 0,0 0,0 0,0 0,3 6,-3-6,0 0,0 0,0 0,0 0,0 0,0 0,0 0,0 0,0 0,0 0,0 0,0 0,0 0,0 0,0 0,0 0,0 0,0 0,0 0,0 0,0 0,0 0,0 0,0 0,0 0,0 0,0 0,0 0,0 0,0 0,0 0,0 0,0 0,0 0,0 0,0 0,0 0,0 0,0 0,0 0,0 0,0 0,0 0,0 0,0 0,0 0,0 0,0 0,0 0,0 0,0 0,0 0,0 0,0 0,0 0,0 0,0 0,0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0,1 4,-1-4,0 0,0 0,2 0,-2 0,0 0,0 0,0 0,0 0,0 0,0 0,0 0,0 0,0 0,0 0,0 0,0 0,0 0,0 0,0 0,0 0,0 0,0 0,0 0,0 0,0 0,0 0,0 0,0 0,0 0,0 0,0 0,0 0,0 0,0 0,0 0,0 0,0 0,0 0,0 0,0 0,0 0,0 0,0 0,0 0,0 0,0 0,0 0,0 0,0 0,0 0,0 0,0 0,0 0,0 0,0 0,0 0,0 0,0 0,0 0,0 0,0 0,0 0,0 0,0 0,0 0,0 0,0 0,0 0,0 0,2 6,-2-6,0 0,0 0,0 0,0 0,0 0,0 0,0 0,0 0,1 3,-1-3,0 0,0 0,0 0,0 0,0 0,0 0,0 0,0 0,0 0,0 0,0 0,0 0,0 0,0 0,0 0,0 0,0 0,0 0,0 0,0 0,0 0,0 0,0 0,0 0,0 0,0 0,0 0,0 0,0 0,0 0,0 0,0 0,0 0,0 0,0 0,0 0,0 0,0 0,0 0,0 0,0 0,0 0,0 0,0 0,0 0,0 0,0 0,0 0,0 0,0 0,0 0,0 0,0 0,0 0,0 0,0 0,0 0,0 0,0 0,3 7,-3-7,0 0,0 0,0 0,0 0,0 0,0 0,0 0,0 0,0 0,0 0,0 0,0 0,0 0,0 0,3 3,-3-3,0 0,0 0,0 0,0 0,0 0,0 0,0 0,0 0,0 0,0 0,0 0,0 0,0 0,0 0,0 0,0 0,0 0,0 0,0 0,0 0,0 0,0 0,0 0,0 0,0 0,0 0,0 0,0 0,0 0,0 0,0 0,0 0,0 0,0 0,0 0,0 0,0 0,0 0,0 0,0 0,0 0,0 0,0 0,0 0,0 0,0 0,0 0,0 0,0 0,0 0,0 0,0 0,0 0,5 9,-5-9,0 0,0 0,0 0,0 0,0 0,0 0,0 0,0 0,0 0,0 0,0 0,0 0,0 0,0 0,0 0,0 0,0 0,0 0,0 0,0 0,1 3,-1-3,0 0,0 0,0 0,0 0,0 0,0 0,0 0,0 0,0 0,0 0,0 0,0 0,0 0,0 0,0 0,0 0,0 0,0 0,0 0,0 0,0 0,0 0,0 0,0 0,0 0,0 0,0 0,0 0,0 0,0 0,0 0,0 0,0 0,0 0,0 0,0 0,0 0,0 0,0 0,0 0,0 0,0 0,0 0,0 0,0 0,0 0,0 0,7 9,-7-9,0 0,0 0,0 0,0 0,0 0,0 0,0 0,0 0,0 0,0 0,0 0,0 0,0 0,0 0,0 0,0 0,0 0,0 0,0 0,0 0,0 0,6 10,-6-10,0 0,0 0,0 0,0 0,0 0,0 0,0 0,0 0,0 0,0 0,0 0,0 0,0 0,0 0,0 0,0 0,0 0,0 0,0 0,0 0,0 0,0 0,12 15,-12-15,0 0,0 0,0 0,0 0,0 0,0 0,0 0,0 0,0 0,0 0,0 0,0 0,0 0,0 0,0 0,0 0,0 0,0 0,0 0,0 0,0 0,0 0,0 0,0 0,0 0,0 0,0 0,0 0,0 0,0 0,0 0,0 0,0 0,0 0,0 0,0 0,0 0,13 18,-13-18,0 0,0 0,0 0,0 0,0 0,0 0,0 0,0 0,0 0,0 0,0 0,0 0,0 0,0 0,0 0,0 0,0 0,0 0,0 0,0 0,0 0,0 0,0 0,0 0,0 0,0 0,0 0,0 0,0 0,0 0,12 15,-12-15,0 0,0 0,0 0,0 0,0 0,0 0,0 0,0 0,0 0,0 0,0 0,0 0,0 0,0 0,17 19,-17-19,0 0,0 0,0 0,0 0,0 0,0 0,0 0,0 0,0 0,0 0,0 0,0 0,0 0,0 0,0 0,0 0,0 0,0 0,0 0,0 0,0 0,0 0,0 0,0 0,0 0,0 0,0 0,12 14,-12-14,0 0,0 0,0 0,0 0,0 0,0 0,0 0,0 0,0 0,0 0,15 17,-15-17,0 0,0 0,0 0,0 0,0 0,0 0,0 0,0 0,0 0,0 0,0 0,0 0,0 0,0 0,0 0,0 0,0 0,0 0,0 0,0 0,0 0,15 16,-15-16,0 0,0 0,0 0,0 0,0 0,0 0,0 0,0 0,20 20,-20-20,0 0,0 0,0 0,0 0,0 0,0 0,0 0,0 0,0 0,0 0,0 0,0 0,0 0,0 0,0 0,15 15,-15-15,0 0,0 0,0 0,0 0,0 0,21 17,-21-17,0 0,0 0,0 0,0 0,0 0,0 0,0 0,0 0,0 0,13 12,-13-12,0 0,0 0,15 12,-15-12,0 0,0 0,0 0,12 9,0-1,-12-8,0 0,0 0,0 0,0 0,0 0,0 0,0 0,0 0,0 0,10 7,-10-7,0 0,0 0,7 4,-7-4,0 0,0 0,0 0,12 7,-12-7,13 7,-13-7,13 9,2-1,-15-8,12 5,1 1,-13-6,15 6,4 4,-19-10,150 62,-122-52,-28-10,15 4,-15-4,2 0,-2 0,47 14,-34-12,-13-2,18 1,-10-1,-8 0,5 0,-4 2,-1-2,42 10,-27-8,-15-2,9 1,-8-1,-1 0,3 0,-1 0,-2 0,73 3,-52-3,-21 0,12 0,-12 0,1 0,-1 0,3 0,-2 0,-1 0,7 0,-5-1,-2 1,111-14,-77 6,-34 8,42-7,-26 7,-16 0,10-1,-9 1,-1 0,4 0,-2 0,-2 0,8-1,-6 0,-2 1,9 0,-9 0,4-2,-4 2,149-10,-115 5,-34 5,20-2,-19 2,-1 0,4-1,-2 1,-2 0,7-1,-3 1,-4 0,124-11,-90 8,-34 3,19-3,-17 2,-2 1,5 0,-2 0,-3 0,96-15,-72 9,-24 6,31-8,-18 4,-13 4,22-6,-22 6,12-3,-12 3,0 0,16-5,-10 2,-6 3,15-7,-6 3,-9 4,18-5,-8 2,-10 3,20-9,-8 2,-12 7,13-11,-11 6,-2 5,12-7,-1 5,-11 2,15-5,-10 1,-5 4,12-6,-12 6,8-2,-8 2,9-5,-8 1,-1 4,10-8,-1 5,-9 3,15-8,-5 2,-10 6,11-8,-4 6,-7 2,6-5,-4 2,-2 3,6-6,1 2,-7 4,13-8,-7 1,-6 7,13-9,-13 9,8-4,-8 4,13-6,-6 3,-7 3,6-6,-6 3,0 3,3-6,0 2,-3 4,5-5,-1 3,-4 2,6-5,-2 0,-4 5,5-7,1 3,-6 4,5-3,-4 0,-1 3,3-4,-3 4,1-4,-1 4,3-6,-1 3,-2 3,3-2,-3 1,0 1,-1-3,-1 2,2 1,3-3,2 2,-5 1,3 2,-3 0,0-2,-3 2,-1-3,4 1,-1-9,1 9,0-9</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1:02.31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-1913-167,'0'0,"-13"34,13-34,0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0,-1 35,1-35,0 0,0 0,0 0,0 0,0 0,0 0,0 0,0 0,0 0,0 0,0 0,0 0,0 0,0 0,0 0,0 0,0 0,0 0,0 0,0 0,0 0,0 0,0 0,0 0,0 0,0 0,0 0,0 0,0 0,0 0,0 0,0 0,0 0,0 0,0 0,0 0,0 0,0 0,0 0,0 0,0 0,0 0,0 0,0 0,0 0,0 0,0 0,0 0,0 0,0 0,0 0,0 0,0 6,0-6,0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0,0 0,0 0,0 0,-1-3,1 3,0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0,0 0,0 0,0 0,0 0,0 0,0 0,0 0,0 0,0 0,-4-2,4 2,0 0,0 0,0 0,0 0,0 0,0 0,0 0,0 0,0 0,0 0,0 0,0 0,0 0,0 0,0 0,0 0,0 0,0 0,0 0,0 0,0 0,0 0,0 0,0 0,0 0,0 0,0 0,0 0,0 0,0 0,0 0,0 0,0 0,0 0,0 0,0 0,0 0,0 0,0 0,0 0,0 0,0 0,0 0,0 0,0 0,0 0,0 0,0 0,0 0,0 0,0 0,0 0,0 0,0 0,0 0,0 0,0 0,0 0,0 0,0 0,0 0,0 0,0 0,0 0,0 0,0 0,0 0,0 0,0 0,0 0,0 0,0 0,0 0,0 0,-2-5,2 5,0 0,0 0,0 0,0 0,0 0,0 0,0 0,0 0,0 0,0 0,0 0,0 0,0 0,0 0,0 0,0 0,0 0,0 0,0 0,0 0,0 0,0 0,0 0,0 0,0 0,0 0,0 0,0 0,0 0,0 0,0 0,0 0,0 0,0 0,0 0,0 0,-2-4,2 4,0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0,-2-2,2 2,0 0,0 0,0 0,0 0,0 0,0 0,0 0,0 0,0 0,0 0,0 0,0 0,0 0,0 0,0 0,0 0,0 0,0 0,0 0,0 0,0 0,0 0,0 0,0 0,0 0,0 0,0 0,0 0,0 0,0 0,0 0,0 0,0 0,0 0,0 0,0 0,0 0,0 0,0 0,0 0,-9-4,9 4,0 0,0 0,0 0,0 0,0 0,0 0,0 0,0 0,0 0,0 0,0 0,0 0,0 0,0 0,0 0,0 0,0 0,0 0,0 0,0 0,0 0,0 0,0 0,0 0,0 0,0 0,0 0,0 0,0 0,0 0,-7-2,7 2,0 0,0 0,0 0,0 0,0 0,0 0,0 0,0 0,0 0,0 0,0 0,0 0,0 0,0 0,0 0,0 0,0 0,0 0,0 0,0 0,0 0,0 0,0 0,0 0,0 0,0 0,0 0,0 0,0 0,0 0,0 0,0 0,0 0,0 0,0 0,0 0,0 0,0 0,0 0,0 0,0 0,0 0,0 0,-14-5,14 5,0 0,0 0,0 0,0 0,0 0,0 0,0 0,0 0,0 0,0 0,0 0,0 0,0 0,0 0,0 0,0 0,0 0,0 0,0 0,0 0,0 0,0 0,0 0,0 0,0 0,0 0,0 0,-8-3,8 3,0 0,0 0,0 0,0 0,0 0,0 0,0 0,0 0,0 0,0 0,0 0,0 0,0 0,0 0,0 0,0 0,0 0,0 0,0 0,0 0,0 0,0 0,0 0,0 0,0 0,0 0,0 0,0 0,0 0,0 0,0 0,0 0,0 0,0 0,0 0,0 0,0 0,0 0,0 0,0 0,0 0,0 0,0 0,0 0,0 0,0 0,-14-6,14 6,0 0,0 0,0 0,0 0,0 0,0 0,0 0,0 0,0 0,0 0,0 0,0 0,0 0,0 0,0 0,0 0,0 0,0 0,0 0,0 0,0 0,0 0,0 0,0 0,-8-5,8 5,0 0,0 0,0 0,0 0,0 0,0 0,0 0,0 0,0 0,0 0,0 0,0 0,0 0,0 0,0 0,0 0,0 0,0 0,0 0,0 0,0 0,0 0,0 0,0 0,0 0,0 0,0 0,0 0,0 0,0 0,0 0,0 0,0 0,0 0,0 0,0 0,0 0,0 0,0 0,0 0,0 0,0 0,0 0,0 0,0 0,0 0,0 0,-13-6,13 6,0 0,0 0,0 0,0 0,0 0,0 0,0 0,0 0,0 0,0 0,0 0,0 0,0 0,0 0,0 0,0 0,0 0,0 0,0 0,0 0,0 0,-6-4,6 4,0 0,0 0,0 0,0 0,0 0,0 0,0 0,0 0,0 0,0 0,0 0,0 0,0 0,0 0,0 0,0 0,0 0,0 0,0 0,0 0,0 0,0 0,0 0,0 0,0 0,0 0,0 0,0 0,0 0,0 0,0 0,0 0,0 0,0 0,0 0,0 0,0 0,0 0,0 0,0 0,0 0,-11-3,11 3,0 0,0 0,0 0,0 0,0 0,0 0,0 0,-9 0,9 0,0 0,0 0,0 0,0 0,0 0,0 0,0 0,0 0,0 0,0 0,0 0,0 0,0 0,0 0,0 0,0 0,0 0,0 0,0 0,0 0,0 0,0 0,0 0,0 0,0 0,0 0,0 0,0 0,0 0,0 0,0 0,0 0,0 0,0 0,0 0,-12-4,12 4,0 0,0 0,0 0,0 0,0 0,0 0,0 0,0 0,0 0,0 0,0 0,0 0,0 0,0 0,0 0,-7-3,7 3,0 0,0 0,0 0,0 0,0 0,0 0,0 0,0 0,0 0,0 0,0 0,0 0,0 0,0 0,0 0,0 0,0 0,0 0,-6-1,6 1,0 0,0 0,0 0,0 0,0 0,0 0,0 0,0 0,0 0,0 0,0 0,0 0,0 1,0-1,0 0,0 0,0 0,0 0,0 0,0 0,0 0,0 0,0 0,0 0,0 0,0 0,0 0,0 0,0 0,0 0,0 0,0 0,0 0,0 0,0 0,0 0,0 0,-8 1,8-1,0 0,0 0,0 0,0 0,0 0,0 0,0 0,0 0,0 0,0 0,0 0,0 0,0 0,0 0,0 0,0 0,0 0,0 0,0 0,-12 1,12-1,0 0,0 0,0 0,0 0,0 0,0 0,0 0,0 0,0 0,-16 2,16-2,0 0,0 0,0 0,0 0,0 0,-7 3,7-3,0 0,0 0,0 0,0 0,0 0,0 0,0 0,0 0,0 0,-12 2,12-2,0 0,0 0,-7 2,7-2,0 0,0 0,0 0,-9 1,3-1,6 0,0 0,0 0,0 0,0 0,0 0,0 0,0 0,0 0,0 0,-11 3,11-3,0 0,0 0,-4 5,4-5,0 0,0 0,0 0,-8 6,5-3,3-3,0 0,-7 4,4-3,3-1,-9 4,0-3,9-1,-17 5,8 0,9-5,0 1,-1 0,1-1,-12 22,3-16,9-6,-1 1,-1 0,2-1,-36 28,30-19,6-9,-9 13,9-13,-6 4,6-4,-1 1,1-1,0 0,-2 3,1-1,1-2,-3 4,2-2,1-2,-31 49,29-48,2-1,-14 62,9-44,5-18,-2 1,2 1,0-2,0 3,0-1,0-2,0 6,0-6,2 1,-2-1,11 76,-12-61,1-15,0 2,0-1,0-1,1 3,1-1,-2-2,32 57,-18-46,-14-11,15 14,-15-14,7 5,-7-5,10 5,-5-4,-5-1,3 0,-2 1,-1-1,22 11,-15-9,-7-2,4 1,-4-1,0 0,3 0,-2 1,-1-1,48 14,-34-11,-14-3,19 0,-13-2,-6 2,11-1,-11 1,5 0,-5 0,5 0,-5 0,0 0,38 1,-24-2,-14 1,21-2,-12 1,-9 1,15 0,-9 1,-6-1,13-1,-2 0,-11 1,21-4,-8 1,-13 3,17-1,-12 2,-5-1,6 0,-4 0,-2 0,5-2,-1 0,-4 2,12-3,-4 0,-8 3,9-1,-5 2,-4-1,5 0,-1 2,-4-2,2-2,-2 2,-1-2,1 2,0-1,3 3,-3-2,2 1,-2-2,0 1,2 0,-2 1,0-1,0 0,-3-1,3 1,-1-2,2 1,-1 1</inkml:trace>
  <inkml:trace contextRef="#ctx0" brushRef="#br0" timeOffset="22057.1274">-1613-196,'0'0,"0"0,0 0,0 0,0 0,0 0,0 0,0 0,0 0,0 0,0 0,0 0,0 0,0 0,0 0,0 0,5-3,-5 3,0 0,0 0,0 0,16-13,-4 2,-12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0,16-15,-11 9,-5 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0,1 1,-1-1,0 0,0 0,0 0,0 0,0 0,0 0,0 0,0 0,0 0,1 0,-1 0,0 0,0 0,0 0,0 0,0 0,0 0,0 0,0 0,0 0,0 0,0 0,0 0,0 0,0 0,0 0,0 0,0 0,0 0,0 0,0 0,0 0,0 0,0 0,0 0,0 0,0 0,0 0,0 0,0 0,0 0,0 0,0 0,0 0,0 0,0 0,0 0,0 0,0 0,0 0,0 0,0 0,0 0,0 0,0 0,0 0,0 0,0 0,0 0,0 0,0 0,0 0,0 0,0 0,0 0,0 0,0 0,0 0,0 0,0 0,0 0,0 0,0 0,0 0,0 0,0 0,0 0,0 0,0 0,0 0,0 0,0 0,0 0,0 0,0 0,0 0,0 0,32 7,-32-7,0 0,0 0,0 0,0 0,0 0,0 0,0 0,0 0,0 0,0 0,0 0,0 0,0 0,0 0,0 0,0 0,0 0,0 0,0 0,0 0,0 0,0 0,0 0,0 0,0 0,0 0,0 0,0 0,0 0,0 0,0 0,0 0,0 0,0 0,0 0,0 0,0 0,0 0,0 0,0 0,0 0,0 0,0 0,0 0,0 0,0 0,0 0,0 0,0 0,0 0,0 0,0 0,0 0,0 0,0 0,0 0,0 0,0 0,0 0,0 0,0 0,6 2,-6-2,0 0,0 0,0 0,0 0,0 0,0 0,0 0,0 0,0 0,0 0,0 0,0 0,0 0,0 0,0 0,0 0,0 0,0 0,0 0,0 0,0 0,0 0,0 0,0 0,0 0,0 0,0 0,0 0,0 0,0 0,0 0,0 0,0 0,0 0,0 0,0 0,0 0,0 0,0 0,0 0,0 0,0 0,0 0,0 0,0 0,0 0,0 0,0 0,0 0,0 0,0 0,0 0,0 0,0 0,0 0,0 0,0 0,0 0,0 0,0 0,0 0,0 0,0 0,0 0,0 0,0 0,0 0,0 0,0 0,0 0,0 0,0 0,0 0,0 0,4 0,-4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9,-6-9,0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0,-1 5,1-5,0 0,0 0,0 0,0 0,0 0,0 0,0 0,0 0,0 0,0 0,0 0,0 0,0 0,0 0,-1 3,1-3,0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1,0-1,0 0,0 0,0 0,0 0,0 0,0 0,0 0,0 0,0 0,0 0,0 0,0 0,0 0,0 0,0 0,0 0,0 0,0 0,0 0,0 0,0 0,0 2,0-2,0 0,0 0,0 0,0 0,0 0,0 0,0 0,0 0,0 0,0 0,0 0,0 0,0 0,0 0,0 0,0 0,0 0,0 0,0 0,0 0,0 0,0 0,0 3,0-3,0 0,0 0,0 0,0 0,0 0,0 0,0 0,0 0,0 0,0 0,0 0,0 0,0 0,0 0,0 0,0 0,0 0,0 0,0 1,0-1,0 0,0 0,0 0,0 0,0 0,0 0,0 0,0 0,0 0,0 0,0 0,0 0,0 0,0 0,0 0,0 0,0 0,0 0,0 0,0 0,0 0,0 0,0 0,0 0,0 0,0 0,0 0,0 0,0 0,0 0,0 0,0 0,0 5,0-5,0 0,0 0,0 0,0 0,0 0,0 0,0 0,0 0,0 0,0 0,0 0,0 0,0 0,0 0,0 0,0 1,0-1,0 0,0 0,0 0,0 0,0 0,0 0,0 0,0 0,0 0,0 0,0 0,0 0,0 0,0 0,0 0,0 0,0 0,0 0,0 0,0 0,0 0,0 0,0 0,0 0,0 0,0 0,0 0,0 0,0 0,0 6,0-6,0 0,0 0,0 0,0 0,0 0,0 0,0 0,0 0,0 0,0 0,0 0,0 0,0 2,0-2,0 0,0 0,0 0,0 0,0 0,0 0,0 0,0 0,0 0,0 0,0 0,0 0,0 0,0 0,0 0,0 0,0 0,0 0,0 0,0 0,0 0,0 0,1 7,-1-7,0 0,0 0,0 0,0 0,0 0,0 0,0 0,0 0,0 0,0 4,0-4,0 0,0 0,0 0,0 0,0 0,0 0,0 0,0 0,0 0,0 0,0 0,0 0,0 0,0 0,0 0,0 0,0 0,1 14,-1-14,0 0,0 0,0 0,0 0,0 0,0 0,0 0,0 0,0 0,0 0,0 0,0 0,0 0,0 19,0-19,0 0,0 0,0 0,0 0,0 0,0 0,0 0,0 0,0 0,0 14,0-14,0 0,0 0,1 18,-1-18,0 0,0 0,0 0,0 17,-1 6,1-23,0 0,0 0,0 0,0 0,0 0,0 0,0 0,-1 15,1-15,0 0,-2 20,2-20,0 0,-2 13,1 5,1-18,0 12,0-12,0 16,0-16,1 7,-2 0,1-7,0 10,1 3,-1-13,1 12,-1 1,0-13,0 12,-1 4,1-16,0 8,0 1,0-9,-1 8,1 0,0-8,0 8,0-2,0-6,1 111,-1-111,3 11,-3-11,0 1,0 0,0-1,0 2,0 0,0-2,0 3,0-2,0-1,4 61,-4-54,0-7,-1 4,2-3,-1-1,0 0,1 1,-1-1,11 23,-10-15,-1-8,1 7,-1-7,-1 2,1-2,-2 5,1-2,1-3,-1 5,2-3,-1-2,1 2,-2-3,1 1,-2 0,0 0,2 0,1-1,-1 1,4 0,-4 0,2-1,-4 0,2 1</inkml:trace>
  <inkml:trace contextRef="#ctx0" brushRef="#br0" timeOffset="24272.1989">-1492-250,'0'0,"0"0,0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0,-14 19,14-19,0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0,1 0,-1 0,0 0,0 0,0 0,0 0,0 0,0 0,0 0,0 0,0 0,0 0,0 0,0 0,0 0,0 0,0 0,0 0,0 0,0 0,0 0,0 0,0 0,0 0,0 0,0 0,0 0,0 0,0 0,0 0,0 0,0 0,0 0,0 0,0 0,3 0,-3 0,0 0,0 0,0 0,0 0,0 0,0 0,0 0,0 0,0 0,0 0,0 0,0 0,0 0,0 0,0 0,0 0,0 0,0 0,0 0,0 0,0 0,0 0,0 0,0 0,0 0,0 0,0 0,0 0,0 0,0 0,0 0,0 0,0 0,0 0,0 0,0 0,0 0,0 0,0 0,0 0,1 0,-1 0,0 0,0 0,0 0,0 0,0 0,0 0,0 0,0 0,0 0,0 0,0 0,0 0,0 0,0 0,0 0,0 0,0 0,0 0,0 0,0 0,0 0,0 0,0 0,0 0,0 0,0 0,0 0,0 0,0 0,0 0,0 1,0-1,0 0,0 0,0 0,0 0,0 0,0 0,0 0,0 0,0 0,0 0,0 0,0 0,0 0,0 0,0 0,0 0,0 0,0 0,0 0,0 0,0 0,0 0,0 0,0 0,0 0,0 0,0 0,0 0,0 0,0 0,0 0,0 0,0 0,0 0,0 0,0 0,0 0,0 0,0 0,0 0,0 0,0 0,0 0,2 0,-2 0,0 0,0 0,0 0,0 0,0 0,0 0,0 0,0 0,0 0,0 0,0 0,0 0,0 0,0 0,0 0,0 0,0 0,0 0,0 0,0 0,0 0,0 0,0 0,0 0,0 0,0 0,0 0,3 0,-3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0,4 0,-4 0,0 0,0 0,0 0,0 0,0 0,0 0,0 0,0 0,0 0,0 0,0 0,0 0,0 0,0 0,0 0,0 0,0 0,1 0,-1 0,0 0,0 0,0 0,0 0,0 0,0 0,0 0,0 0,0 0,0 0,0 0,0 0,0 0,0 0,0 0,0 0,0 0,0 0,0 0,0 0,0 0,0 0,0 0,0 0,0 0,0 0,0 0,0 0,0 0,0 0,0 0,0 0,0 0,55 4,-55-4,0 0,0 0,0 0,0 0,0 0,0 0,0 0,0 0,0 0,0 0,0 0,0 0,0 0,0 0,11 2,-11-2,0 0,0 0,0 0,0 0,0 0,0 0,0 0,0 0,0 0,0 0,0 0,0 0,0 0,0 0,0 0,0 0,10 0,-10 0,0 0,0 0,0 0,0 0,0 0,0 0,0 0,0 0,0 0,0 0,0 0,4 1,-4-1,0 0,0 0,0 0,0 0,0 0,0 0,0 0,0 0,0 0,0 0,0 0,0 0,0 0,0 0,0 0,0 0,0 0,0 0,0 0,0 0,0 0,2 0,-2 0,0 0,0 0,0 0,0 0,0 0,0 0,0 0,0 0,0 0,0 0,0 0,0 0,0 0,0 0,0 0,0 0,0 0,0 0,0 0,2 0,-2 0,0 0,0 0,0 0,0 0,0 0,1 1,-1-1,0 0,0 0,0 0,0 0,0 0,0 0,0 0,0 0,0 0,3 0,-3 0,0 0,0 0,1 0,-1 0,0 0,0 0,0 0,54 7,-43-4,-11-3,0 0,0 0,0 0,0 0,0 0,0 0,0 0,0 0,0 0,17 2,-17-2,0 0,0 0,0 0,0 0,0 0,8 1,-8-1,0 0,6 0,-6 0,0 0,3 0,-3 0,0 0,43 4,-32-2,-11-2,6 1,-5-1,-1 0,18 6,-13-4,-5-2,4 2,-4-2,0 0,1 0,0 0,-1 0,17 10,-13-8,-4-2,3 2,-3-2,0 0,15 13,-12-9,-3-4,3 3,-3-3,0 0,0 1,0 0,0-1,2 2,-2-2,1 1,-1-1,1 3,0-2,-1-1,1 4,0-3,-1-1,3 4,-3-2,0-2,3 6,-3-5,0-1,18 70,-18-57,0-13,0 12,-1-11,1-1,0 2,0 0,0-2,-1 3,1-3,-2 1,2-1,0 2,0 0,0-2,-1 0,-4 0,5 0,-6 0,3 2,3-2,-2 2,1 0,1-2,-2 2,2-2,-2 1,2-1,-2-1,0 0,2 1,-5 1,2 0,3-1,-6 2,4-1,2-1,-3 2,0-2,3 0,-1 1,1-1,0 0,-3 1,2-1,1 0,-3 1,1-1,2 0,-2 2,2-2,-2 0,2 0,-3 0,1 1,2-1,-5 0,2 0,3 0,-5 1,2-1,3 0,-4 1,1 0,3-1,-5 1,2-1,3 0,-6 1,1-1,5 0,-6 1,3-1,3 0,-7 2,7-2,-5 2,5-2,-11 2,2-1,9-1,-11 1,8 0,3-1,-6 2,2-2,4 0,-7 1,3-1,4 0,-6 2,6-2,-4 1,4-1,-11 0,2-2,9 2,-12-1,10 4,2-3,-2 1,2-1,0 0,-9 5,0-5,9 0,-12-2,9 3,3-1,-5 2,2-2,3 0,-4 0,1 0,3 0,-4 0,4 0,-5-1,5 1,-8-2,1 1,7 1,-6-1,6 1,0 0,-1 2,0-1,1-1,-3 1,0-2,3 1,-2 1,4 0,-2-1,-1 1,-2-3,3 2,-4-2,5 3,-1-1,-1-1,-1 0,2 1,-2-1,2 0,0 1,0-2,-1 0,1 2</inkml:trace>
  <inkml:trace contextRef="#ctx0" brushRef="#br0" timeOffset="27236.0286">-925-215,'0'0,"0"0,0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0,11 9,-11-9,0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0,1 0,-1 0,0 0,0 0,0 0,0 0,0 0,0 0,0 0,0 0,0 0,0 0,0 0,0 0,0 0,0 0,0 0,0 0,0 0,0 0,0 0,0 0,0 0,0 0,0 0,0 0,0 0,0 0,0 0,0 0,0 0,0 0,0 0,0 0,0 0,0 0,0 0,0 0,0 0,-1 0,1 0,0 0,0 0,0 0,0 0,0 0,0 0,0 0,0 0,0 0,0 0,0 0,0 0,0 0,0 0,0 0,0 0,0 0,0 0,0 0,0 0,0 0,0 0,0 0,0 0,0 0,0 0,0 0,0 0,0 0,0 0,0 0,0 0,0 0,-2 0,2 0,0 0,0 0,0 0,0 0,0 0,0 0,0 0,0 0,0 0,0 0,0 0,0 0,0 0,0 0,0 0,0 0,0 0,0 0,0 0,0 0,0 0,0 0,0 0,0 0,0 0,0 0,0 0,0 0,0 0,0 0,0 0,0 0,0 0,0 0,0 0,0 0,0 0,0 0,0 0,0 0,-1 1,1-1,0 0,0 0,0 0,0 0,0 0,0 0,0 0,0 0,0 0,0 0,0 0,0 0,0 0,0 0,0 0,0 0,0 0,0 0,0 0,0 0,0 0,0 0,0 0,0 0,0 0,0 0,0 0,0 0,0 0,0 0,2 2,-2-2,0 0,0 0,0 0,0 0,0 0,0 0,0 0,0 0,0 0,0 0,0 0,0 0,0 0,0 0,0 0,0 0,0 0,0 0,0 0,0 0,0 0,0 0,0 0,0 0,0 0,0 0,0 0,0 0,0 0,0 0,0 0,0 0,0 0,0 0,0 0,0 0,0 0,0 0,0 0,0 0,0 0,0 0,0 0,1 3,-1-3,0 0,0 0,0 0,0 0,0 0,0 0,0 0,0 0,0 0,0 0,0 0,0 0,0 0,0 0,0 0,0 0,0 0,0 0,0 0,0 0,0 0,0 0,0 0,0 0,0 0,0 0,0 0,-1 2,1-2,0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0,1 0,-1 0,0 0,0 0,0 0,0 0,0 0,0 0,0 0,0 0,0 0,0 0,0 0,0 0,0 0,0 0,0 0,0 0,0 0,0 0,0 0,0 0,0 0,0 0,0 0,0 0,0 0,0 0,0 0,0 0,0 0,0 0,0 0,0 0,0 0,0 0,0 0,0 0,0 0,0 0,0 0,0 0,0 0,1 1,-1-1,0 0,0 0,0 0,0 0,0 0,0 0,0 0,0 0,0 0,0 0,0 0,0 0,0 0,0 0,0 0,0 0,0 0,0 0,0 0,0 0,0 0,0 0,0 0,0 0,0 0,0 0,0 1,0-1,0 0,0 0,0 0,0 0,0 0,0 0,0 0,0 0,0 0,0 0,0 0,0 0,0 0,0 0,0 0,0 0,0 0,0 0,0 0,0 0,0 0,0 0,0 0,0 0,0 0,0 0,0 0,0 0,0 0,0 0,0 0,0 0,0 0,1 3,-1-3,0 0,0 0,0 0,0 0,0 0,0 0,0 0,0 0,0 0,0 0,0 0,0 0,0 0,0 0,0 1,0-1,0 0,0 0,0 0,0 0,0 0,0 0,0 0,0 0,0 0,0 0,0 0,0 0,0 0,0 0,0 0,0 0,2 5,-2-5,0 0,0 0,0 0,0 0,0 0,0 0,0 0,0 0,0 0,0 0,0 0,1 2,-1-2,0 0,0 0,0 0,0 0,0 0,0 0,0 0,0 0,0 0,0 0,0 0,0 0,0 0,0 0,0 0,0 0,0 0,0 0,0 0,0 0,0 0,2 12,-2-12,0 0,0 0,0 0,0 0,0 0,0 0,0 0,0 0,7 25,-7-25,0 0,0 0,0 0,0 0,0 0,0 0,0 0,0 0,0 0,3 12,-3-12,0 0,0 0,0 0,0 0,0 0,2 15,-2-15,0 0,0 0,0 0,0 0,0 0,0 0,0 0,0 0,0 0,2 10,-2-10,0 0,0 0,2 13,-2-13,0 0,0 0,0 0,2 11,-1 3,-1-14,0 0,2 15,0 4,-2-19,1 11,-1-11,1 13,-1-13,0 9,1 1,-1-10,0 8,0-1,0-7,0 8,1 2,-1-10,1 11,-1 2,0-13,1 13,-1-13,2 18,-2-18,0 0,1 11,0 0,-1-11,0 9,1 1,-1-10,1 7,-1-2,0-5,1 8,0-3,-1-5,1 10,1 3,-2-13,0 11,2 2,-2-13,1 7,-1-1,0-6,1 7,-1-7,2 6,-2-6,1 8,1-2,-2-6,3 9,2 4,-5-13,2 7,0 0,-2-7,4 9,1 1,-5-10,3 7,-2-3,-1-4,5 8,1 2,-6-10,7 8,0 2,-7-10,7 9,-7-9,13 13,-13-13,7 8,4 1,-11-9,10 6,0 1,-10-7,7 4,2 1,-9-5,8 4,1 0,-9-4,91 34,-91-34,21 4,-21-4,24 1,-16-3,-8 2,10-3,-5 1,-5 2,7-5,-4 2,-3 3,6-10,-3 2,-3 8,9-15,-3 6,-6 9,5-11,-5 7,0 4,0-6,-2 2,2 4,0-8,0 8,1-7,-1 7,6-19,-1 3,-5 16,2-22,-2 14,0 8,1-12,0 6,-1 6,3-12,-3 2,0 10,1-17,-1 17,0-10,0 10,3-14,0 8,-3 6,2-12,-2 4,0 8,2-21,-1 5,-1 16,1-31,-3 12,2 19,-4-25,7 16,-3 9,0-15,-2 6,2 9,-2-15,0 6,2 9,-4-15,4 15,-3-8,3 8,-5-16,1 7,4 9,-4-19,4 7,0 12,0-23,1 9,-1 14,-1-18,0 13,1 5,-2-8,-2 4,4 4,0-18,0-1,0 19,0-28,2 13,-2 15,-1-13,1 13,0-1,0 1,0-1,0 2,0-1,-1 2,0-1,1-1,0 2,1-2,-1 0,0 0,0 1,0-1,8 12,-6-8,-2-4,0 0,2 6,-1-3,-1-3,0 7,0-4,0-3,-2 7,0-2,2-5,0 1,0-1,0 0,0 2,0-1,0-1,-1 6,2-5,-1-1,0 7,1 2,-1-9,0 9,0-9,2 10,-2-10,1 13,3 4,-4-17,3 13,0 4,-3-17,3 12,0 1,-3-13,3 15,1 6,-4-21,3 12,2 4,-5-16,0 0,2 8,0 0,-2-8,2 9,0 2,-2-11,2 10,-2-10,3 11,-3-11,2 10,2 3,-4-13,3 11,1 2,-4-13,4 14,0 4,-4-18,3 11,1 2,-4-13,2 9,-2-9,2 8,-2-8,2 7,-1-2,-1-5,26 93,-22-75,-4-18,3 10,-3-10,0 0,11 16,-10-12,-1-4,1 3,-1-2,0-1,0 1,1 0,-1-1,0 2,-1-1,1-1,0 2,0-2,1 0,-1 0,1 1,-1 1,0-2,1 1,-1-1,0 0,1 0,0 0,-1 0,1 0,-1-1,0 1,-1-2,2 1,-1 1,0-3,-1 2,1 1</inkml:trace>
  <inkml:trace contextRef="#ctx0" brushRef="#br0" timeOffset="-117051.5584">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0,-4 1,4-1,-1-1,1 1,0 0,0 0,0 0,0 0,0 0,0 0,0 0,0 0,0 0,0 0,0 0,0 0,0 0,0 0,0 0,0 0,0 0,0 0,0 0,0 0,0 0,0 0,0 0,0 0,0 0,0 0,0 0,0 0,0 0,0 0,0 0,0 0,0 0,0 0,0 0,0 0,0 0,0 0,0 0,0 0,0 0,0 0,0 0,0 0,0 0,0 0,0 0,0 0,0 0,0 0,0 0,0 0,0 0,0 0,0 0,0 0,0 0,0 0,0 0,0 0,0 0,0 0,0 0,0 0,0 0,0 0,0 0,1 1,-1-1,0 0,0 0,0 0,0 0,0 0,0 0,5 3,-5-3,0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0,2 1,-2-1,0 0,0 0,0 0,0 0,0 0,0 0,0 0,0 0,0 0,0 0,0 0,0 0,0 0,0 0,0 0,0 0,0 0,0 0,0 0,0 0,0 0,0 0,0 0,0 0,0 0,0 0,0 0,0 0,0 0,0 0,0 0,0 0,0 0,0 0,0 0,0 0,0 0,0 0,0 0,0 0,0 0,0 0,0 0,0 0,0 0,0 0,0 0,0-1,0 1,0 0,0 0,0 0,0 0,0 0,0 0,0 0,0 0,0 0,0 0,0 0,0 0,0 0,0 0,0 0,0 0,0 0,0 0,0 0,0 0,0 0,-3-1,3 1,0 0,0 0,0 0,0 0,0 0,0 0,0 0,0 0,0 0,0 0,0 0,0 0,0 0,0 0,0 0,0 0,0 0,0 0,0 0,0 0,0 0,0 0,0 0,0 0,0 0,0 0,0 0,0 0,0 0,0 0,0 0,0 0,0 0,0 0,0 0,0 0,0 0,0 0,0 0,0 0,0 0,3 0,-3 0,0 0,0 0,0 0,0 0,0 0,0 0,0 0,9 2,-9-2,0 0,0 0,0 0,0 0,0 0,0 0,0 0,0 0,0 0,0 0,0 0,0 0,0 0,0 0,0 0,0 0,0 0,0 0,0 0,0 0,0 0,0 0,0 0,0 0,0 0,0 0,0 0,0 0,0 0,0 0,0 0,0 0,0 0,0 0,0 0,18 4,-18-4,0 0,0 0,0 0,0 0,0 0,0 0,0 0,0 0,0 0,0 0,0 0,0 0,0 0,0 0,0 0,12-1,-12 1,0 0,0 0,0 0,0 0,0 0,0 0,0 0,0 0,0 0,0 0,0 0,0 0,0 0,0 0,0 0,0 0,0 0,0 0,9 0,-9 0,0 0,0 0,0 0,0 0,0 0,0 0,0 0,0 0,0 0,0 0,0 0,0 0,3 0,-3 0,0 0,0 0,0 0,0 0,0 0,0 0,0 0,0 0,0 0,0 0,0 0,0 0,0 0,0 0,0 0,0 0,0 0,0 0,0 0,0 0,0 0,0 0,0 0,6 2,-6-2,0 0,0 0,0 0,0 0,0 0,0 0,0 0,0 0,0 0,3 0,-3 0,0 0,0 0,0 0,0 0,0 0,0 0,0 0,0 0,0 0,0 0,0 0,0 0,0 0,0 0,0 0,0 0,0 0,9 2,-9-2,4 0,-4 0,0 0,0 0,0 0,0 0,0 0,0 0,0 0,0 0,0 0,0 0,0 0,30 2,-30-2,0 0,0 0,0 0,53 5,-53-5,0 0,0 0,0 0,0 0,0 0,46 5,-46-5,60 4,-60-4,0 0,0 0,0 0,48 5,-48-5,0 0,64 4,-64-4,0 0,50 3,17 1,-67-4,49 3,16 2,-65-5,46 3,14 1,-60-4,50 4,-50-4,68 5,-68-5,68 5,23 3,-91-8,48 4,11-1,-59-3,54 3,17 2,-71-5,45 3,13 1,-58-4,53 5,15-1,-68-4,48 2,16 1,-64-3,52 2,19 1,-71-3,45 2,-45-2,60 2,-60-2,47 1,15 2,-62-3,45 1,17 1,-62-2,62 2,21-1,-83-1,65-1,20-1,-85 2,55-1,15-1,-70 2,30-1,5 0,-35 1,165-2,-135 2,-30 0,30 0,-25 0,-5 0,5 2,-3 0,-2-2,0 0,-3 0,3 0,0 0,1 2,-1-2,2 1,-4-1,2 0,0 2,0-2,2 0,-2 0,0 4,0-1,0-3,-3 6,0-2,3-4,0 0,0 0,0 0,0 4,0-2,0-2,-1 6,1-2,0-4,-1 11,-2 36,3-47,-2 43,0 16,2-59,0 38,0-38,-1 51,1-51,0 39,3 10,-3-49,2 42,2 12,-4-54,3 38,-1 11,-2-49,3 35,0 13,-3-48,2 38,1 14,-3-52,1 36,0 12,-1-48,0 37,3 11,-3-48,1 34,5 14,-6-48,4 30,1 7,-5-37,2 18,1-2,-3-16,21 160,-17-132,-4-28,2 25,-2-24,0-1,0 1,-1-3,1 2,0-1,0 1,0 0,-1 0,-2-1,3 1,-4-3,0 1,4 2,-8-2,6 2,2 0,-7 0,2-2,5 2,-10-1,1 0,9 1,-2 0,1 0,1 0,-82 1,56-4,26 3,-3 0,0 0,3 0,-6 0,6 0,-4 0,4 0,-17-2,-50-4,67 6,-45-2,-14-6,59 8,-44-4,-15-4,59 8,-58-6,-19-3,77 9,-65-7,-21-1,86 8,-73-6,-24-2,97 8,-95-5,-32-1,127 6,-82-4,82 4,-106-2,106 2,-61-2,-18-1,79 3,-44-3,-12-2,56 5,-37-4,-10-1,47 5,-201-24,167 18,34 6,-2 0,-1 0,3 0,-8-1,6 0,2 1,-12-1,-22-2,34 3,-39-2,-11 2,50 0,-38-1,-13 0,51 1,-27-1,-8 2,35-1,-193 4,168-4,25 0,-33 0,21 0,12 0,-13 0,13 0,-2-1,2 1,-7 1,3 2,4-3,-8 1,3-2,5 1,-6 0,4 0,2 0,-4-2,3 1,1 1,-2-2,2 3,0-1,-3 1,0 1,3-2,-4 1,4 0,0-1,2 1,-2-1,1 1,-1-1,0 0,-1 1,1-1,-4 0,-1-1,5 1,-8 0,5 0,3 0,0 0,3 0,-3 0,0 1,0-1,-2 0,2 0,-3-1,-1-2,4 3,-4-3,5 3,-1 0,-3-2,1 0,2 2,-4 0,4 2,0-2,4 2,0-2,-4 0,2 1,0 1,-2-2,-4 3,0-3,4 0</inkml:trace>
  <inkml:trace contextRef="#ctx0" brushRef="#br0" timeOffset="158192.4731">3847 1187,'0'0,"0"0,0 0,0 0,0 0,0 0,0 0,0 0,0 0,0 0,0 0,0 0,0 0,0 0,0 0,0 0,0 0,0 0,0 0,0 0,0 0,0 0,0 0,0 0,0 0,0 0,0 0,0 0,0 0,0 0,0 0,0 0,0 0,0 0,0 0,0 0,0 0,0 0,0 0,0 0,0 0,0 0,0 0,0 0,0 0,0 0,0 0,0 0,0 0,0 0,0 0,0 0,0 0,0 0,0 0,0 0,0 0,5 14,-5-14,0 0,0 0,2 1,-2-1,0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0,-1 0,1 0,0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0,-7 4,7-4,0 0,0 0,0 0,0 0,0 0,0 0,0 0,0 0,0 0,0 0,0 0,-3 2,3-2,0 0,0 0,0 0,0 0,0 0,0 0,0 0,0 0,0 0,0 0,0 0,0 0,0 0,0 0,0 0,0 0,0 0,0 0,0 0,0 0,0 0,0 0,0 0,0 0,0 0,0 0,0 0,0 0,0 0,0 0,0 0,0 0,0 0,0 0,0 0,0 0,0 0,0 0,0 0,0 0,0 0,0 0,0 0,0 0,0 0,0 0,0 0,0 0,0 0,0 0,0 0,0 0,0 0,0 0,0 0,0 0,0 0,0 0,0 0,0 0,0 0,0 0,0 0,0 0,0 0,0 0,0 0,0 0,0 0,0 0,0 0,0 0,0 0,0 0,0 0,0 0,-113 61,113-61,0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0,-9-3,9 3,0 0,0 0,0 0,0 0,0 0,0 0,0 0,0 0,0 0,0 0,0 0,0 0,0 0,0 0,0 0,0 0,0 0,0 0,0 0,0 0,0 0,0 0,0 0,0 0,0 0,0 0,0 0,0 0,0 0,0 0,0 0,0 0,0 0,0 0,0 0,0 0,0 0,0 0,0 0,0 0,0 0,0 0,0 0,0 0,0 0,0 0,0 0,0 0,0 0,0 0,0 0,0 0,0 0,0 0,0 0,-1-4,1 4,0 0,0 0,0 0,0 0,0 0,0 0,0 0,0 0,0 0,0 0,0 0,0 0,0 0,0 0,0 0,0 0,0 0,0 0,0 0,0 0,0 0,0 0,0 0,0 0,0 0,0 0,0 0,0 0,0 0,0 0,0 0,0 0,0 0,0 0,0 0,0 0,0 0,0 0,0 0,0 0,0 0,0 0,0 0,0 0,0 0,0 0,0 0,0 0,0 0,0 0,0 0,0 0,0 0,0 0,0 0,0 0,0 0,0 0,0 0,0 0,0 0,0 0,0 0,0 0,0 0,0 0,0 0,0 0,0 0,0 0,0 0,0 0,0 0,0 0,-3-4,3 4,0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0,2-4,-2 4,0 0,0 0,0 0,0 0,0 0,0 0,0 0,0 0,0 0,0 0,0 0,0 0,0 0,0 0,0 0,0 0,0 0,0 0,0 0,0 0,0 0,0 0,0 0,0 0,0 0,0 0,0 0,0 0,0 0,0 0,0 0,0 0,0 0,0 0,0 0,0 0,0 0,0 0,0 0,0 0,0 0,0 0,0 0,0 0,0 0,0 0,0 0,0 0,0 0,0 0,0 0,0 0,0 0,0 0,0 0,0 0,0 0,0 0,0 0,0 0,0 0,0 0,0 0,0 0,0 0,0 0,0 0,0 0,0 0,0 0,0 0,0 0,0 0,0 0,5-2,-5 2,0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0,4-1,-4 1,0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0,3 0,-3 0,0 0,0 0,2 0,-2 0,0 0,0 0,0 0,0 0,0 0,0 0,0 0,0 0,0 0,0 0,0 0,0 0,0 0,0 0,0 0,0 0,0 0,0 0,0 0,0 0,0 0,0 0,0 0,0 0,0 0,0 0,0 0,0 0,0 0,0 0,0 0,0 0,0 0,0 0,0 0,0 0,0 0,0 0,0 0,0 0,0 0,0 0,0 0,0 0,0 0,0 0,0 0,0 0,0 0,0 0,0 0,0 0,0 0,0 0,0 0,0 0,0 0,0 0,0 0,0 0,0 0,0 0,0 0,0 0,0 0,2-1,-2 1,0 0,0 0,0 0,0 0,0 0,0 0,0 0,0 0,1-1,-1 1,0 0,0 0,0 0,0 0,0 0,0 0,0 0,0 0,0 0,0 0,0 0,0 0,0 0,0 0,0 0,0 0,0 0,0 0,0 0,0 0,0 0,0 0,0 0,0 0,0 0,0 0,0 0,0 0,0 0,0 0,0 0,0 0,0 0,0 0,0 0,0 0,0 0,0 0,0 0,0 0,0 0,0 0,0 0,0 0,0 0,0 0,0 0,0 0,0 0,0 0,0 0,0 0,0 0,0 0,0 0,0 0,0 0,0 0,0 0,6-1,-6 1,0 0,0 0,0 0,0 0,0 0,0 0,0 0,0 0,0 0,0 0,0 0,0 0,0 0,0 0,2 0,-2 0,0 0,0 0,0 0,0 0,0 0,0 0,0 0,0 0,0 0,0 0,0 0,0 0,0 0,0 0,0 0,0 0,0 0,0 0,0 0,0 0,0 0,0 0,0 0,0 0,0 0,0 0,0 0,0 0,0 0,0 0,0 0,0 0,0 0,0 0,0 0,0 0,0 0,0 0,0 0,0 0,0 0,0 0,0 0,0 0,0 0,0 0,0 0,0 0,0 0,0 0,0 0,0 0,0 0,6 0,-6 0,0 0,0 0,0 0,0 0,0 0,0 0,0 0,0 0,0 0,0 0,0 0,0 0,0 0,0 0,0 0,0 0,0 0,0 0,0 0,0 0,4 0,-4 0,0 0,0 0,0 0,0 0,0 0,0 0,0 0,0 0,0 0,0 0,0 0,0 0,0 0,0 0,0 0,0 0,0 0,0 0,0 0,0 0,0 0,0 0,0 0,0 0,0 0,0 0,0 0,0 0,0 0,0 0,0 0,0 0,0 0,0 0,0 0,0 0,0 0,0 0,0 0,0 0,0 0,0 0,0 0,0 0,0 0,0 0,0 0,8-2,-8 2,0 0,0 0,0 0,0 0,0 0,0 0,0 0,0 0,0 0,0 0,0 0,0 0,0 0,0 0,0 0,0 0,0 0,0 0,0 0,0 0,0 0,4 0,-4 0,0 0,0 0,0 0,0 0,0 0,0 0,0 0,0 0,0 0,0 0,0 0,0 0,0 0,0 0,0 0,0 0,0 0,0 0,0 0,0 0,0 0,0 0,9-1,-9 1,0 0,0 0,0 0,0 0,0 0,0 0,0 0,0 0,0 0,0 0,0 0,0 0,0 0,0 0,0 0,0 0,0 0,0 0,4 0,-4 0,0 0,0 0,0 0,0 0,0 0,0 0,0 0,0 0,0 0,0 0,0 0,0 0,0 0,0 0,0 0,0 0,0 0,0 0,0 0,0 0,0 0,0 0,0 0,0 0,0 0,0 0,0 0,0 0,0 0,0 0,0 0,0 0,11 0,-11 0,0 0,0 0,0 0,0 0,0 0,0 0,0 0,0 0,0 0,0 0,0 0,0 0,0 0,0 0,0 0,3 0,-3 0,0 0,0 0,0 0,0 0,0 0,0 0,0 0,0 0,0 0,0 0,0 0,0 0,0 0,0 0,0 0,0 0,0 0,0 0,0 0,0 0,0 0,0 0,0 0,0 0,0 0,0 0,0 0,0 0,0 0,12 0,-12 0,0 0,0 0,0 0,0 0,0 0,0 0,0 0,0 0,0 0,0 0,0 0,0 0,0 0,0 0,0 0,0 0,0 0,0 0,0 0,0 0,0 0,0 0,0 0,0 0,4 0,-4 0,0 0,0 0,0 0,0 0,0 0,0 0,0 0,0 0,0 0,0 0,0 0,0 0,0 0,0 0,0 0,0 0,0 0,0 0,0 0,0 0,0 0,10 0,-10 0,0 0,0 0,0 0,0 0,0 0,0 0,0 0,0 0,12 1,-12-1,0 0,0 0,0 0,0 0,0 0,0 0,0 0,0 0,0 0,0 0,0 0,0 0,0 0,0 0,0 0,12 0,-12 0,0 0,0 0,0 0,0 0,0 0,12 2,-12-2,0 0,0 0,0 0,0 0,0 0,0 0,0 0,0 0,0 0,148 5,-148-5,0 0,0 0,27 0,-27 0,0 0,0 0,0 0,28 1,-21-1,-7 0,0 0,0 0,0 0,0 0,0 0,0 0,0 0,0 0,0 0,4 0,-4 0,0 0,0 0,2 1,-2-1,0 0,0 0,0 0,2 0,-1 0,-1 0,4 0,-3 0,-1 0,62 9,-62-9,15 3,-15-3,18 6,-11-4,-7-2,8 6,-6-2,-2-4,6 4,-1-5,-5 1,7 3,-2 1,-5-4,8 6,-8-6,6 2,-6-2,5 6,-5-1,0-5,0 6,-2-1,2-5,-1 7,1-5,0-2,-1 6,0-3,1-3,-3 5,1-3,2-2,-2 4,-1 0,3-4,-2 3,1-1,1-2,-3 4,3-4,-2 4,2-4,-4 5,2-5,2 0,-7 5,2-1,5-4,-9 7,5-3,4-4,-6 4,4-3,2-1,-5 0,1-1,4 1,-8 4,1-1,7-3,-13 8,4-2,9-6,-11 5,5-3,6-2,-10 2,5-2,5 0,-10 4,2-3,8-1,-13 5,7-3,6-2,-10 5,4-4,6-1,-10 1,10-1,-3-2,3 2,-11 0,5 2,6-2,-11 1,6 0,5-1,-8 2,3 1,5-3,-7 3,4-3,3 0,-2 0,1 0,1 0,-28 9,22-12,6 3,-9-2,6 3,3-1,-7 1,7-1,-3 0,3 0,-8 3,3-1,5-2,-7 2,4-2,3 0,-6 1,3 0,3-1,-5 2,2-2,3 0,-6 0,6 0,-4 2,4-2,-6-1,2-1,4 2,-5-2,4 1,1 1,-6 1,2 0,4-1,-7 1,2 0,5-1,-3-1,1 0,2 1,-2 0,1 0,1 0,-1 0,1-1,0 1,-2 0,2 0,-1 1,1-1,0 0,1 0,-1 0,5 1,0 1,-5-2,12 1,-3-3,-9 2,14 0,-10 1,-4-1,9 0,-5-1,-4 1,8 1,-7 1,-1-2,8 1,-2-1,-6 0,5 0,-5 0,0 0,0 0,24 5,-17-2,-7-3,12 4,-8-3,-4-1,3 0,-2 0,-1 0,1 1,0 0,-1-1,4 1,-4-1,2 1,-2-1,6 2,-3-1,-3-1,7 2,-5-1,-2-1,10 2,-8-1,-2-1,10 2,-7 0,-3-2,11 2,-8-1,-3-1,143 32,-116-24,-27-8,25 9,-21-5,-4-4,9 5,-9-5,6 4,-6-4,8 6,-4-2,-4-4,5 6,-2-2,-3-4,2 9,-2-3,0-6,-1 10,0-4,1-6,-3 8,2-4,1-4,0 0,0 0,-1 6,1-2,0-4,0 6,0 0,0-6,-1 6,0-2,1-4,-3 4,2 0,1-4,-3 5,0-1,3-4,-3 4,-1-3,4-1,-5 3,3 0,2-3,-4 3,4-3,-1 2,1-2,-3 4,-1 0,4-4,-6 4,2-2,4-2,-8 3,2 0,6-3,-12 6,5 0,7-6,-9 4,5-2,4-2,-8 2,1-1,7-1,-10-1,5-2,5 3,-10 0,10 0,0 0,-8 2,8-2,-10 2,4-1,6-1,-12 4,6-2,6-2,-12 2,5-2,7 0,-16 0,4 2,12-2,-22 3,22-3,-16 3,16-3,-25 1,12 0,13-1,-18-1,11 1,7 0,-1 0,1 0,0 0,-49 8,37-11,12 3,-20 1,11 1,9-2,-14 3,10-4,4 1,-15-2,3 2,12 0,-20 0,12 2,8-2,-11 0,8-2,3 2,-6-2,6 2,-5-2,5 2,-8-1,2 1,6 0,-9 0,3 0,6 0,-6 0,4 0,2 0,-5 0,2 0,3 0,-5-1,4 0,1 1,-3-1,2 1,1 0,-2 0,2 2,0-2,1 0,-1 0,2-2,-2 2,3-1,-3 2,0-1,0 1,0 0,0-1,2-2,0 2,-2 0</inkml:trace>
  <inkml:trace contextRef="#ctx0" brushRef="#br0" timeOffset="-117047.5584">3016 665,'0'0,"0"0,0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0,-1 0,1 0,0 0,0 0,0 0,0 0,0 0,0 0,0 0,0 0,0 0,0 0,0 0,0 0,0 0,0 0,0 0,0 0,0 0,0 0,0 0,0 0,0 0,0 0,0 0,0 0,0 0,0 0,0 0,-7 5,7-5,0 0,0 0,0 0,0 0,0 0,0 0,0 0,0 0,0 0,0 0,0 0,-2 1,2-1,0 0,0 0,0 0,0 0,0 0,0 0,0 0,0 0,0 0,0 0,0 0,0 0,-124 79,124-79,0 0,0 0,0 0,0 0,0 0,0 0,0 0,0 0,-18 8,18-8,0 0,0 0,0 0,0 0,0 0,0 0,0 0,0 0,0 0,0 0,0 0,0 0,0 0,0 0,0 0,-25 9,25-9,0 0,0 0,0 0,0 0,0 0,-9 0,9 0,0 0,0 0,0 0,0 0,0 0,0 0,0 0,0 0,0 0,0 0,0 0,0 0,0 0,-2 1,2-1,0 0,0 0,0 0,-27 4,24-5,3 1,0 0,0 0,0 0,3-6,-3 6,6-7,-6 7,7-5,-7 3,0 2,-1 2,-1 3,2-5,0 2,-1-2,1 0,-17 4,9-7,8 3,-8-6,7 0,1 6,-4-11,-1 3,5 8,-14-8,4 6,10 2,-17-2,17 2,-10 0,10 0</inkml:trace>
  <inkml:trace contextRef="#ctx0" brushRef="#br0" timeOffset="-117049.5584">2919 730,'0'0,"0"0,0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0,-3-1,3 1,0 0,0 0,0 0,0 0,0 0,0 0,0 0,0 0,0 0,-1 0,1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0,-6 0,6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0,-134-4,134 4,0 0,0 0,0 0,0 0,0 0,0 0,0 0,0 0,0 0,0 0,0 0,0 0,0 0,0 0,0 0,0 0,0 0,0 0,0 0,-17-3,17 3,0 0,0 0,0 0,0 0,0 0,0 0,0 0,0 0,0 0,0 0,0 0,0 0,0 0,0 0,0 0,0 0,0 0,0 0,0 0,0 0,0 0,0 0,0 0,0 0,0 0,0 0,0 0,0 0,0 0,0 0,0 0,0 0,0 0,0 0,0 0,0 0,0 0,0 0,0 0,0 0,0 0,0 0,0 0,0 0,0 0,0 0,0 0,0 0,0 0,0 0,0 0,0 0,0 0,0 0,0 0,0 0,0 0,0 0,0 0,0 0,0 0,0 0,0 0,0 0,0 0,0 0,0 0,0 0,0 0,0 0,0 0,0 0,0 0,0 0,0 0,0 0,-20-5,20 5,0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0,7-1,-7 1,0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0,12-2,-12 2,0 0,0 0,8 0,-8 0,0 0,0 0,0 0,0 0,0 0,0 0,0 0,0 0,0 0,0 0,0 0,0 0,0 0,0 0,0 0,0 0,0 0,0 0,0 0,0 0,0 0,0 0,0 0,0 0,0 0,0 0,0 0,0 0,0 0,0 0,0 0,0 0,0 0,0 0,0 0,0 0,0 0,0 0,0 0,0 0,0 0,0 0,0 0,0 0,0 0,0 0,0 0,0 0,0 0,0 0,0 0,0 0,0 0,0 0,0 0,0 0,0 0,0 0,0 0,0 0,0 0,0 0,0 0,0 0,0 0,17 0,-17 0,0 0,0 0,0 0,0 0,0 0,0 0,0 0,0 0,10 0,-10 0,0 0,0 0,0 0,0 0,0 0,0 0,0 0,0 0,0 0,0 0,0 0,0 0,0 0,0 0,0 0,0 0,0 0,0 0,0 0,0 0,0 0,0 0,0 0,0 0,0 0,0 0,0 0,0 0,0 0,0 0,0 0,0 0,0 0,0 0,0 0,0 0,0 0,0 0,0 0,0 0,0 0,0 0,0 0,0 0,0 0,0 0,0 0,0 0,0 0,0 0,0 0,0 0,0 0,0 0,0 0,0 0,0 0,0 0,0 0,8 0,-8 0,0 0,0 0,0 0,0 0,0 0,0 0,0 0,0 0,0 0,0 0,0 0,0 0,0 0,0 0,2 0,-2 0,0 0,0 0,0 0,0 0,0 0,0 0,0 0,0 0,0 0,0 0,0 0,0 0,0 0,0 0,0 0,0 0,0 0,0 0,0 0,0 0,0 0,0 0,0 0,0 0,0 0,0 0,0 0,0 0,0 0,0 0,0 0,0 0,0 0,0 0,0 0,0 0,0 0,0 0,0 0,0 0,0 0,0 0,0 0,0 0,0 0,0 0,0 0,0 0,0 0,0 0,0 0,0 0,0 0,41 4,-41-4,0 0,0 0,0 0,0 0,0 0,0 0,0 0,0 0,0 0,0 0,0 0,0 0,0 0,0 0,0 0,0 0,0 0,0 0,0 0,0 0,13 0,-13 0,0 0,0 0,0 0,0 0,0 0,0 0,0 0,0 0,0 0,0 0,0 0,0 0,0 0,0 0,0 0,0 0,0 0,0 0,0 0,0 0,0 0,0 0,0 0,0 0,0 0,0 0,0 0,0 0,0 0,0 0,0 0,0 0,0 0,0 0,0 0,0 0,0 0,0 0,0 0,0 0,0 0,0 0,0 0,0 0,0 0,0 0,0 0,10 0,-10 0,0 0,0 0,0 0,0 0,0 0,0 0,0 0,0 0,0 0,0 0,0 0,0 0,0 0,0 0,0 0,0 0,0 0,0 0,0 0,0 0,0 0,0 0,0 0,0 0,1 0,-1 0,0 0,0 0,0 0,0 0,0 0,0 0,0 0,0 0,0 0,0 0,0 0,0 0,0 0,0 0,0 0,0 0,0 0,0 0,0 0,0 0,0 0,0 0,0 0,0 0,0 0,0 0,0 0,0 0,0 0,0 0,0 0,0 0,0 0,0 0,0 0,0 0,0 0,0 0,0 0,68-1,-68 1,0 0,0 0,0 0,0 0,0 0,0 0,0 0,0 0,0 0,0 0,0 0,0 0,0 0,0 0,0 0,0 0,0 0,26-1,-26 1,0 0,0 0,0 0,0 0,0 0,0 0,0 0,0 0,0 0,0 0,0 0,0 0,0 0,0 0,0 0,0 0,0 0,0 0,0 0,0 0,0 0,0 0,0 0,0 0,0 0,0 0,0 0,0 0,0 0,0 0,16-2,-16 2,0 0,0 0,0 0,0 0,0 0,0 0,0 0,0 0,0 0,0 0,0 0,0 0,0 0,0 0,1 0,-1 0,0 0,0 0,0 0,0 0,0 0,0 0,0 0,0 0,0 0,0 0,0 0,0 0,0 0,0 0,0 0,0 0,0 0,0 0,0 0,0 0,0 0,0 0,0 0,0 0,0 0,0 0,0 0,4 0,-4 0,0 0,0 0,0 0,0 0,0 0,0 0,0 0,0 0,0 0,0 0,2 0,-2 0,0 0,0 0,0 0,0 0,0 0,0 0,0 0,0 0,0 0,0 0,0 0,0 0,0 0,0 0,0 0,0 0,0 0,0 0,0 0,0 0,0 0,8 0,-8 0,0 0,0 0,0 0,0 0,0 0,0 0,0 0,0 0,4 0,-4 0,0 0,0 0,0 0,0 0,0 0,0 0,0 0,0 0,0 0,0 0,0 0,0 0,0 0,0 0,0 0,11 0,-11 0,0 0,0 0,0 0,0 0,0 0,22-1,-22 1,0 0,0 0,0 0,0 0,0 0,0 0,0 0,0 0,0 0,27-1,-27 1,0 0,0 0,37-1,-37 1,0 0,0 0,0 0,168-8,-129 5,-39 3,0 0,0 0,0 0,0 0,0 0,0 0,0 0,23-2,-23 2,0 0,2 0,-2 0,5 0,-2 0,-3 0,9 0,-5 0,-4 0,12 0,6-1,-18 1,166-5,-132 6,-34-1,42-1,-42 1,14 0,-14 0,10-1,-10 1,0 0,46 1,-29 0,-17-1,24 1,-15-2,-9 1,17-1,-8 1,-9 0,14 1,-6 1,-8-2,14 1,-5 1,-9-2,7 0,-6 1,-1-1,46 9,-46-9,18 2,-18-2,21 2,-14-2,-7 0,11 2,-3 0,-8-2,9 2,-6 0,-3-2,3 0,-2 0,-1 0,22 2,-15-2,-7 0,7-1,-3 2,-4-1,8 0,-4 0,-4 0,5-1,-5 1,4 0,-4 0,4-3,-1 2,-3 1,2-3,1 3,-3 0,5 0,0 0,-5 0,6 0,-5 0,-1 0,5 2,-5-2,7 1,-7-1,8 4,-6-2,-2-2,4 3,-3-2,-1-1,3 0,-2-1,-1 1,2-2,-5 2,3 0,-1-1,-1 0,2 1,-1-1,1 1,0 0,0 0,1 1,-1-1,-1 2,1-2,-4 2,4-2,-1 2,5 0,-4-2</inkml:trace>
  <inkml:trace contextRef="#ctx0" brushRef="#br0" timeOffset="-117048.5584">3727 335,'0'0,"0"0,0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5,-22-5,0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0,2 0,-2 0,0 0,0 0,0 0,0 0,0 0,0 0,0 0,0 0,0 0,0 0,0 0,0 0,0 0,0 0,0 0,0 0,0 0,0 0,0 0,0 0,0 0,0 0,0 0,0 0,0 0,0 0,0 0,0 0,0 0,0 0,0 0,0 0,0 0,0 0,0 0,0 0,0 0,0 0,1 3,-1-3,0 0,0 0,0 0,0 0,0 0,0 0,0 0,0 0,0 0,0 0,0 0,0 0,0 0,0 0,0 0,0 0,0 0,0 0,0 0,0 0,0 0,0 0,0 0,0 0,0 0,0 0,0 0,0 0,0 0,0 0,0 0,0 0,0 2,0-2,0 0,0 0,0 0,0 0,0 0,0 0,0 0,0 0,0 0,0 0,0 0,0 0,0 0,0 0,0 0,0 0,0 0,0 0,0 0,0 0,0 0,0 0,0 0,0 0,0 0,0 0,0 0,0 0,0 0,0 0,0 0,0 0,0 0,0 0,0 0,0 0,0 0,0 0,0 0,0 0,0 0,1 4,-1-4,0 0,0 0,0 0,0 0,0 0,0 0,0 0,0 0,0 0,0 0,0 0,0 0,0 0,0 0,0 0,0 0,0 0,0 0,0 0,0 0,0 0,0 0,0 0,0 0,0 0,0 0,0 0,0 0,0 0,0 4,0-4,0 0,0 0,0 0,0 0,0 0,0 0,0 0,0 0,0 0,0 0,0 0,0 0,0 0,0 0,0 0,0 0,0 0,0 0,0 0,0 0,0 0,0 0,0 0,0 0,0 0,0 0,0 0,0 0,0 0,0 0,0 0,0 0,0 0,0 0,0 0,0 0,0 0,0 0,0 0,0 0,0 0,0 0,0 0,0 0,2 4,-2-4,0 0,0 0,0 0,0 0,0 0,0 0,0 0,0 0,0 0,0 0,0 0,0 0,0 0,0 0,0 0,0 0,0 0,0 0,0 0,0 0,0 0,0 0,0 0,0 0,0 0,0 0,1 4,-1-4,0 0,0 0,0 0,0 0,0 0,0 0,0 0,0 0,0 0,0 0,0 0,0 0,0 0,0 0,0 0,0 0,0 0,0 0,0 0,0 0,0 0,0 0,0 0,0 0,0 0,0 0,0 0,0 0,0 0,0 0,0 0,0 0,0 0,0 0,0 0,0 0,0 0,0 0,0 0,0 0,0 0,0 0,0 0,0 0,0 0,0 0,0 0,-1 3,1-3,0 0,0 0,0 0,0 0,0 0,0 0,0 0,0 0,0 0,0 0,0 0,0 0,0 0,0 0,0 0,0 0,0 0,0 0,0 0,0 0,0 0,0 0,0 0,1 0,-1 0,0 0,0 0,0 0,0 0,0 0,0 0,0 0,0 0,0 0,0 0,0 0,0 0,0 0,0 0,0 0,0 0,0 0,0 0,0 0,0 0,0 0,0 0,0 0,0 0,0 0,0 0,0 0,0 0,0 0,0 0,0 0,0 0,0 0,0 0,0 0,0 0,0 0,0 0,0 0,0 0,0 0,0 0,0 0,0 0,0 0,1 2,-1-2,0 0,1 2,-1-2,0 0,0 0,0 0,0 0,0 0,0 0,0 0,0 0,0 0,0 0,0 0,0 0,0 0,0 0,0 0,0 0,0 0,0 0,0 0,0 0,0 0,0 0,0 0,0 0,0 0,0 0,0 0,0 0,0 0,0 0,0 0,0 0,0 0,0 0,0 0,0 0,0 0,0 0,0 0,3 6,-3-6,0 0,0 0,0 0,0 0,0 0,0 0,0 0,0 0,0 0,0 0,0 0,0 0,0 0,0 0,0 0,0 0,0 0,1 2,-1-2,0 0,0 0,0 0,0 0,0 0,0 0,0 0,0 0,0 0,0 0,0 0,0 0,0 0,0 0,0 0,0 0,0 0,0 0,0 0,0 0,0 0,0 0,0 0,0 0,0 0,0 0,0 0,0 0,0 0,0 0,6 7,-6-7,0 0,0 0,0 0,0 0,0 0,0 0,0 0,0 0,0 0,0 0,0 0,0 0,0 0,0 0,2 3,-2-3,0 0,0 0,0 0,0 0,0 0,0 0,0 0,0 0,0 0,0 0,0 0,0 0,0 0,0 0,0 0,0 0,0 0,0 0,0 0,0 0,0 0,0 0,0 0,0 0,0 0,0 0,0 0,7 8,-7-8,0 0,0 0,0 0,0 0,0 0,0 0,0 0,0 0,0 0,0 0,5 6,-5-6,0 0,0 0,0 0,0 0,0 0,0 0,0 0,0 0,0 0,0 0,0 0,0 0,0 0,0 0,0 0,0 0,0 0,0 0,0 0,0 0,0 0,9 11,-9-11,0 0,0 0,0 0,0 0,0 0,0 0,0 0,0 0,5 8,-5-8,0 0,0 0,0 0,0 0,0 0,0 0,0 0,0 0,0 0,0 0,0 0,0 0,0 0,0 0,0 0,8 10,-8-10,0 0,0 0,0 0,0 0,0 0,7 9,-7-9,0 0,0 0,0 0,0 0,0 0,0 0,0 0,0 0,0 0,9 11,-9-11,0 0,0 0,9 13,-9-13,0 0,0 0,0 0,103 123,-103-123,0 0,0 0,0 0,0 0,0 0,0 0,16 21,-16-21,0 0,0 0,0 0,0 0,0 0,0 0,0 0,0 0,0 0,17 19,-17-19,0 0,0 0,6 2,-6-2,0 0,0 0,0 0,7 5,-7-3,0-2,4 3,0 0,-4-3,1 3,-2-3,1 0,-3 0,3 1,0-1,0-1,0 1,0 0,-3 0,2 0,1 0,0 3,0-3,1 0,-1 0,-1 0,-3-3,4 3,-2 0,2 1,0-1,1 2,-1 0,0-2,-1 1,-1-1,2 0,0 0,2 1,-2-1,1-2,-2 0,1 2,-3 1,3 3,0-4,-3 4,3-4,-5 0,5 0,0 0,-6 0,4 0,2 0,-4 4,4 0,0-4,-6 5,-1-3,7-2,-9 5,8 1,1-6,-4 11,4-11,-3 5,3-5,0 1,0-1,0 0,-2 2,0 0,2-2,-4 6,2-5,2-1,-8 8,2-2,6-6,-19 18,-7 7,26-25,-12 9,1 3,11-12,-10 9,5-4,5-5,-10 12,10-12,-13 13,13-13,-13 12,-2 3,15-15,-134 132,120-118,14-14,-16 15,13-11,3-4,-5 5,1-2,4-3,-5 2,4-1,1-1,0 0,-2 4,2-1,0-3,0 4,0-1,0-3,-1 1,1-1,-3-1,3 1,0 0,-1-2,1 1,0 1,0-1,0 1,0 0,3-1,1 2,-4-1,1-1,-4 0,3 1,-1-2,1 2,0 0</inkml:trace>
  <inkml:trace contextRef="#ctx0" brushRef="#br0" timeOffset="-117050.5584">4820-53,'0'0,"0"0,0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7,-1-7,0 0,0 0,2 0,-2 0,0 0,0 0,0 0,0 0,0 0,0 0,0 0,0 0,0 0,0 0,0 0,0 0,0 0,0 0,0 0,0 0,0 0,0 0,0 0,0 0,0 0,0 0,0 0,0 0,0 0,0 0,0 0,0 0,0 0,0 0,0 0,0 0,0 0,0 0,0 0,0 0,0 0,0 0,0 0,0 0,0 0,0 0,0 0,0 0,0 0,0 0,0 0,0 0,0 0,0 0,0 0,0 0,0 0,0 0,0 0,0 0,0 0,0 0,0 0,0 0,0 0,0 0,0 0,0 0,0 0,1-3,-1 3,0 0,0 0,0 0,0 0,0 0,0 0,0 0,0 0,-3-4,3 4,0 0,0 0,0 0,0 0,0 0,0 0,0 0,0 0,0 0,0 0,0 0,0 0,0 0,0 0,0 0,0 0,0 0,0 0,0 0,0 0,0 0,0 0,0 0,0 0,0 0,0 0,0 0,0 0,0 0,0 0,0 0,0 0,0 0,0 0,0 0,0 0,0 0,0 0,0 0,0 0,0 0,0 0,0 0,0 0,0 0,0 0,0 0,0 0,0 0,0 0,0 0,0 0,0 0,0 0,0 0,0 0,0 0,0 0,0 0,-6-4,6 4,0 0,0 0,0 0,0 0,0 0,0 0,0 0,0 0,0 0,0 0,0 0,0 0,0 0,0 0,-7-2,7 2,0 0,0 0,0 0,0 0,0 0,0 0,0 0,0 0,0 0,0 0,0 0,0 0,0 0,0 0,0 0,0 0,0 0,0 0,0 0,0 0,0 0,0 0,0 0,0 0,0 0,0 0,0 0,0 0,0 0,0 0,0 0,0 0,0 0,0 0,0 0,0 0,0 0,0 0,0 0,0 0,0 0,0 0,0 0,0 0,0 0,0 0,0 0,0 0,0 0,0 0,0 0,0 0,0 0,-10-2,10 2,0 0,0 0,0 0,0 0,0 0,0 0,0 0,0 0,0 0,0 0,0 0,0 0,0 0,0 0,0 0,0 0,0 0,0 0,0 0,0 0,-7 0,7 0,0 0,0 0,0 0,0 0,0 0,0 0,0 0,0 0,0 0,0 0,0 0,0 0,0 0,0 0,0 0,0 0,0 0,0 0,0 0,0 0,0 0,0 0,0 0,0 0,0 0,0 0,0 0,0 0,0 0,0 0,0 0,0 0,0 0,0 0,0 0,0 0,0 0,0 0,0 0,0 0,0 0,0 0,0 0,0 0,0 0,0 0,0 0,-11 0,11 0,0 0,0 0,0 0,0 0,0 0,0 0,0 0,0 0,0 0,0 0,0 0,0 0,0 0,0 0,0 0,0 0,0 0,0 0,0 0,0 0,0 0,-8 0,8 0,0 0,0 0,0 0,0 0,0 0,0 0,0 0,0 0,0 0,0 0,0 0,0 0,0 0,0 0,0 0,0 0,0 0,0 0,0 0,0 0,0 0,0 0,-18 5,18-5,0 0,0 0,0 0,0 0,0 0,0 0,0 0,0 0,0 0,0 0,0 0,0 0,0 0,0 0,0 0,0 0,0 0,0 0,-13 6,13-6,0 0,0 0,0 0,0 0,0 0,0 0,0 0,0 0,0 0,0 0,0 0,0 0,0 0,0 0,0 0,0 0,0 0,0 0,0 0,0 0,0 0,0 0,0 0,0 0,0 0,0 0,0 0,0 0,0 0,0 0,0 0,0 0,-2 0,2 0,0 0,0 0,0 0,0 0,0 0,0 0,0 0,0 0,0 0,0 0,0 0,0 0,0 0,0 0,0 0,0 1,0-1,0 0,0 0,0 0,0 0,0 0,0 0,0 0,0 0,0 0,0 0,0 0,0 0,0 0,0 0,0 0,0 0,0 0,0 0,0 0,0 0,0 0,0 0,0 0,0 0,0 0,0 0,0 0,0 0,0 0,-4 3,4-3,0 0,0 0,0 0,0 0,0 0,0 0,0 0,0 0,0 0,0 0,0 0,0 0,0 0,0 0,0 0,0 0,0 0,0 0,0 0,0 0,0 0,0 0,0 0,0 0,-1 1,1-1,0 0,0 0,0 0,0 0,0 0,0 0,0 0,0 0,0 0,0 0,0 0,0 0,0 0,0 0,0 0,0 0,0 0,0 0,0 0,0 0,0 0,-5 3,5-3,0 0,0 0,0 0,0 0,0 0,0 0,0 0,0 0,-3 3,3-3,0 0,0 0,0 0,0 0,0 0,0 0,0 0,0 0,0 0,0 0,0 0,0 0,0 0,0 0,0 0,-9 5,9-5,0 0,0 0,0 0,0 0,0 0,-16 10,16-10,0 0,0 0,0 0,0 0,0 0,0 0,0 0,0 0,0 0,-32 21,32-21,0 0,0 0,-42 26,42-26,0 0,0 0,0 0,-26 15,-7 4,33-19,0 0,0 0,0 0,0 0,0 0,0 0,0 0,0 0,0 0,-21 13,21-13,0 0,0 0,-24 16,24-16,0 0,0 0,0 0,-19 12,-4 3,23-15,-24 16,-6 5,30-21,-21 14,21-14,-24 18,24-18,-28 20,-5 8,33-28,-33 29,-11 10,44-39,-31 30,-8 9,39-39,-22 22,-6 11,28-33,-15 19,-4 9,19-28,-17 31,-3 7,20-38,-17 31,-6 9,23-40,-11 23,11-23,-15 31,15-31,-12 30,-1 11,13-41,-9 34,0 11,9-45,-5 30,0 9,5-39,-3 38,7 16,-4-54,5 39,7 12,-12-51,12 38,10 13,-22-51,21 39,14 12,-35-51,25 31,-25-31,0 0,34 37,-34-37,27 26,12 8,-39-34,43 33,19 13,-62-46,56 35,24 6,-80-41,54 25,17 0,-71-25,60 19,20 1,-80-20,57 12,18 1,-75-13,47 7,14-2,-61-5,42 2,18-5,-60 3,47-4,11-4,-58 8,187-43,-187 43,58-23,-58 23,0 0,67-29,-46 15,-21 14,23-19,-21 9,-2 10,8-21,-3 7,-5 14,24-38,-5 10,-19 28,28-49,-17 22,-11 27,19-42,-9 21,-10 21,20-39,-8 15,-12 24,22-50,-22 50,13-35,-13 35,26-58,-7 27,-19 31,27-54,-18 22,-9 32,15-52,-7 22,-8 30,8-44,-5 22,-3 22,1-32,-1 14,0 18,-8-33,-1 13,9 20,-8-40,7 17,1 23,0-35,0 35,1-17,-1 17,1-29,-1 13,0 16,-1-23,1 13,0 10,-2-19,-1 6,3 13,-5-23,3 10,2 13,-13-26,-1 10,14 16,-22-29,11 14,11 15,-13-25,8 11,5 14,-13-24,13 24,-9-15,9 15,-24-23,7 9,17 14,-30-22,15 10,15 12,-24-20,12 12,12 8,-14-17,8 6,6 11,-12-16,12 16,-5-6,5 6,-17-12,1 4,16 8,-21-12,11 5,10 7,-19-11,8 5,11 6,-21-11,9 6,12 5,-20-10,11 5,9 5,-18-9,9 5,9 4,-18-8,5 1,13 7,-23-9,23 9,-14-4,14 4,-21-7,12 4,9 3,-18-6,5 3,13 3,-20-6,10 4,10 2,-21-4,6 0,15 4,-21-4,12 2,9 2,-19-6,4 1,15 5,-23-5,7 4,16 1,-21-2,12 2,9 0,-18-1,6 0,12 1,-19-1,7 0,12 1,-16-3,10 3,6 0,-11 0,5 0,6 0,-11 0,11 0,-5 0,5 0,-8 0,4-1,4 1,-8 0,2 1,6-1,-11-1,7 1,4 0,-10 0,1-1,9 1,-8 0,7 0,1 0,-4 0,0 0,4 0,-5 0,3 0,2 0,-1 0,1 0,0 0,0 0,-3 1,2 1,1-2,0 1,3 0,-3-1,-2 0,1 0,1 0,-2-1,2 2,0-1,3 1,1 0,-4-1,3 2,-4-2,1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2:10.94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6,-3-6,0 0,0 0,0 0,0 0,0 0,0 0,0 0,0 0,0 0,0 0,0 0,0 0,0 0,0 0,0 0,0 0,0 0,0 0,0 0,0 0,0 0,0 0,0 0,0 0,0 0,0 0,0 0,0 0,0 0,4 2,-4-2,0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0,1 2,-1-2,0 0,0 0,0 0,0 0,0 0,0 0,0 0,0 0,0 0,0 0,0 0,0 0,0 0,0 0,0 0,0 0,0 0,0 0,0 0,0 0,0 0,0 0,0 0,0 0,0 0,0 0,0 0,0 0,1 1,-1-1,0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0,3 2,-3-2,0 0,0 0,0 0,0 0,0 0,0 0,0 0,0 0,0 0,0 0,0 0,0 0,0 0,0 0,0 0,0 0,0 0,0 0,0 0,0 0,0 0,0 0,3 4,-3-4,0 0,0 0,0 0,0 0,0 0,0 0,0 0,0 0,0 0,0 0,0 0,0 0,0 0,0 0,0 0,0 0,0 0,0 0,-1 0,1 0,0 0,0 0,0 0,0 0,0 0,0 0,0 0,0 0,0 0,0 0,0 0,0 0,0 0,0 0,0 0,0 0,0 0,0 0,0 0,0 0,0 0,0 0,0 0,0 0,0 0,0 0,0 0,0 0,0 0,0 0,0 0,0 0,0 4,0-4,0 0,0 0,0 0,0 0,0 0,0 0,0 0,0 0,0 0,0 0,0 0,0 0,0 0,0 0,0 0,1 3,-1-3,0 0,0 0,0 0,0 0,0 0,0 0,0 0,0 0,0 0,0 0,0 0,0 0,0 0,0 0,0 0,0 0,0 0,0 0,0 0,0 0,0 0,0 0,0 0,0 0,0 0,0 0,0 0,0 0,0 0,2 2,-2-2,0 0,0 0,0 0,0 0,0 0,0 0,0 0,0 0,0 0,0 0,0 0,0 0,0 0,0 0,0 0,0 0,0 0,0 0,0 0,0 0,0 0,0 0,0 0,0 0,0 0,0 0,0 0,0 0,0 0,0 0,0 0,0 0,0 0,0 0,0 0,0 0,2 1,-2-1,0 0,0 0,0 0,0 0,0 0,0 0,0 0,0 0,0 0,1 1,-1-1,0 0,0 0,0 0,0 0,0 0,0 0,0 0,0 0,0 0,0 0,0 0,0 0,0 0,0 0,0 0,0 0,0 0,3 3,-3-3,0 0,0 0,0 0,0 0,0 0,0 0,0 2,0-2,0 0,0 0,0 0,0 0,0 0,0 0,0 0,0 0,0 0,0 0,0 0,6 5,-6-5,0 0,0 0,0 0,22 27,-22-27,0 0,0 0,0 0,0 0,0 0,20 24,-20-24,26 33,-26-33,0 0,0 0,0 0,0 0,20 25,-20-25,0 0,0 0,0 0,0 0,0 0,26 33,-26-33,0 0,19 25,8 10,-27-35,17 22,3 8,-20-30,12 18,3 5,-15-23,11 16,2 6,-13-22,8 12,2 3,-10-15,7 11,1 1,-8-12,56 80,-46-63,-10-17,11 18,-11-18,3 6,-3-6,6 7,-3-4,-3-3,2 3,-2-3,0 0,-2 0,1-1,1 1,-2-2,2 2,0 0,0 0,0 0,2 0,-2 0,-1 1,-1-1,2 0,-1-1,1 0,0 1,-2-2,-1 0,3 2,-7-6</inkml:trace>
  <inkml:trace contextRef="#ctx0" brushRef="#br0" timeOffset="1169.9325">586-109,'0'0,"0"0,0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9,2-9,0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0,3 1,-3-1,0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0,-6 8,6-8,0 0,0 0,0 0,0 0,0 0,0 0,0 0,0 0,0 0,0 0,0 0,0 0,0 0,0 0,0 0,0 0,0 0,0 0,0 0,0 0,0 0,0 0,0 0,0 0,0 0,0 0,0 0,0 0,-2 2,2-2,0 0,0 0,0 0,0 0,0 0,0 0,0 0,0 0,0 0,0 0,0 0,0 0,0 0,0 0,0 0,0 0,0 0,0 0,0 0,0 0,0 0,0 0,0 0,0 0,0 0,0 0,0 0,0 0,0 0,0 0,0 0,0 0,0 0,0 0,0 0,0 0,0 0,0 0,0 0,0 0,0 0,0 0,-2 5,2-5,0 0,0 0,0 0,0 0,0 0,0 0,0 0,0 0,0 0,0 0,0 0,0 0,0 0,0 0,0 0,0 0,0 0,0 0,0 0,0 0,0 0,0 0,0 0,0 0,0 0,0 3,0-3,0 0,0 0,0 0,0 0,0 0,0 0,0 0,0 0,0 0,0 0,0 0,0 0,0 0,0 0,0 0,0 0,0 0,0 0,0 0,0 0,0 0,0 0,0 0,0 0,0 0,0 0,0 0,0 0,0 0,0 0,0 0,0 0,0 0,0 0,0 0,0 0,0 0,0 0,0 0,0 0,0 0,0 0,0 0,0 0,0 0,1 7,-1-7,0 0,0 0,0 0,0 0,0 0,0 0,0 0,0 0,0 0,0 0,0 0,0 0,0 0,0 0,0 0,0 0,0 0,0 0,0 0,0 0,0 0,0 0,1 4,-1-4,0 0,0 0,0 0,0 0,0 0,0 0,0 0,0 0,0 0,0 0,0 0,0 0,0 0,0 0,0 0,0 0,0 0,0 0,0 0,0 0,0 0,0 0,0 0,0 0,1 6,-1-6,0 0,0 0,0 0,0 0,0 0,0 0,0 0,0 0,0 0,0 0,0 0,0 0,0 0,0 0,0 0,0 0,0 0,0 0,0 0,-1 2,1-2,0 0,0 0,0 0,0 0,0 0,0 0,0 0,0 0,0 0,0 0,0 0,0 0,0 0,0 0,0 0,0 0,0 0,0 0,0 0,0 0,0 0,0 0,0 0,0 0,0 0,0 0,0 0,0 0,0 0,0 0,0 0,0 0,0 0,0 0,0 0,0 0,0 0,-2 5,2-5,0 0,0 0,0 0,0 0,0 0,0 0,0 0,0 0,0 0,0 0,0 0,0 0,0 0,0 3,0-3,0 0,0 0,0 0,0 0,0 0,0 0,0 0,0 0,0 0,0 0,0 0,0 0,0 0,0 0,0 0,0 0,0 0,0 0,0 0,0 0,0 0,0 0,0 0,0 0,0 0,0 0,0 0,0 0,0 0,0 0,0 0,0 1,0-1,0 0,0 0,0 0,0 0,0 0,0 0,0 0,0 0,0 0,0 0,0 0,0 0,0 0,0 0,0 0,0 0,0 0,0 0,0 0,0 0,0 0,0 0,0 0,0 0,0 0,0 0,0 0,0 0,0 0,0 0,0 0,0 0,0 0,0 0,0 0,0 0,0 0,0 0,0 0,-1 3,1-3,0 0,0 0,0 0,0 0,0 0,0 0,0 0,0 0,0 0,0 0,0 2,0-2,0 0,0 0,0 0,0 0,0 0,0 0,0 0,0 0,0 0,0 0,0 0,0 0,0 0,0 0,0 0,0 0,0 0,0 0,0 0,-1 5,1-5,0 0,0 0,0 0,0 0,0 0,0 0,0 0,0 2,0-2,0 0,0 0,0 0,0 0,0 0,0 0,0 0,0 0,0 0,0 0,0 0,0 0,0 0,-1 12,1-12,0 0,0 0,0 0,0 0,-4 25,4-25,0 0,0 0,0 0,0 0,0 0,0 0,0 0,-3 17,3-17,0 0,0 0,0 0,-4 21,4-21,0 0,-3 17,-1 5,4-22,-5 18,-2 8,7-26,-5 22,-4 7,9-29,-7 23,-1 7,8-30,-4 16,-1 5,5-21,-2 13,-1 3,3-16,-4 17,0 6,4-23,-3 15,3-15,-5 21,5-21,-4 17,-2 6,6-23,-4 16,-1 4,5-20,-3 10,0 1,3-11,-27 107,25-95,2-12,-2 14,2-8,0-6,0 0,0 0,0 1,0-1,0 21,0-16,0-5,0 0,0 0,0 0,-5 11,3-8,2-3,-1 3,1-3,0 0,-1 2,1-1,0-1,0 0,-1 1,1-1,0 0,0 0,0 1,0-1,2 1,-1-2,-1 1,0-1,-2 0,2 1,-2-1,1 1,1 0,-1-2,0 2,1 0,0-3,0 1,0 2</inkml:trace>
  <inkml:trace contextRef="#ctx0" brushRef="#br0" timeOffset="-24740.1724">34 762,'0'0,"0"0,0 0,0 0,0 0,0 0,0 0,0 0,0 0,0 0,0 0,0 0,0 0,0 0,0 0,0 0,0 0,0 0,0 0,0 0,0 0,0 0,0 0,0 0,0 0,0 0,0 0,0 0,0 0,0 0,0 0,0 0,0 0,0 0,0 0,0 0,0 0,0 0,0 0,0 0,0 0,0 0,0 0,0 0,0 0,0 0,0 0,0 0,0 0,0 0,0 0,0 0,0 0,0 0,0 0,1-2,-1 2,0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0,2 2,-2-2,0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1,-2-1,0 0,0 0,0 0,0 0,0 0,0 0,0 0,0 0,0 0,0 0,0 0,0 0,0 0,1 0,-1 0,0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0,-14 6,14-6,0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4,4-4,0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0,-14 2,14-2,0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0,-13 3,13-3,0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0,5 0,-5 0,0 0,0 0,0 0,0 0,0 0,0 0,0 0,0 0,0 0,0 0,0 0,0 0,0 0,0 0,0 0,0 0,0 0,0 0,0 0,0 0,0 0,0 0,-1-1,1 1,0 0,0 0,0 0,0 0,0 0,0 0,0 0,0 0,0 0,0 0,0 0,0 0,0 0,0 0,0 0,0 0,0 0,0 0,0 0,0 0,0 0,0 0,0 0,0 0,3-3,-3 3,0 0,0 0,0 0,0 0,0 0,0 0,0 0,0 0,0 0,0 0,0 0,0 0,0 0,0 0,0 0,0 0,0 0,0 0,0 0,3 0,-3 0,0 0,0 0,0 0,0 0,0 0,0 0,0 0,0 0,0 0,0 0,0 0,0 0,0 0,0 0,0 0,0 0,0 0,0 0,0 0,0 0,0 0,0 0,0 0,0 0,0 0,0 0,0 0,0 0,0 0,0 0,0 0,0 0,0 0,0 0,0 0,0 0,0 0,8-1,-8 1,0 0,0 0,0 0,0 0,0 0,0 0,0 0,0 0,0 0,0 0,0 0,0 0,0 0,6 0,-6 0,0 0,0 0,0 0,0 0,0 0,0 0,0 0,0 0,0 0,0 0,0 0,0 0,0 0,0 0,0 0,0 0,0 0,0 0,0 0,0 0,0 0,0 0,0 0,0 0,0 0,0 0,0 0,0 0,0 0,0 0,0 0,11 0,-11 0,0 0,0 0,0 0,0 0,0 0,0 0,0 0,0 0,0 0,0 0,0 0,0 0,0 0,7 0,-7 0,0 0,0 0,0 0,0 0,0 0,0 0,0 0,0 0,0 0,0 0,0 0,0 0,0 0,0 0,0 0,0 0,0 0,0 0,0 0,0 0,0 0,0 0,0 0,0 0,17 0,-17 0,0 0,0 0,0 0,0 0,0 0,0 0,0 0,0 0,0 0,0 0,0 0,0 0,0 0,0 0,0 0,0 0,0 0,0 0,0 0,0 0,0 0,12 0,-12 0,0 0,0 0,0 0,0 0,0 0,0 0,0 0,0 0,0 0,0 0,0 0,0 0,0 0,0 0,0 0,0 0,0 0,11 0,-11 0,0 0,0 0,0 0,0 0,0 0,0 0,1 0,-1 0,0 0,0 0,0 0,0 0,0 0,0 0,0 0,0 0,0 0,0 0,0 0,7 0,-7 0,0 0,0 0,0 0,29 1,-29-1,0 0,0 0,0 0,0 0,0 0,28 1,-28-1,36 1,-36-1,0 0,0 0,0 0,0 0,24 1,-24-1,0 0,0 0,31 2,-31-2,0 0,0 0,0 0,29 2,8 1,-37-3,44 2,14 0,-58-2,41 1,12 0,-53-1,31 1,-31-1,40 3,-40-3,24 1,8 1,-32-2,21 2,7 0,-28-2,24 2,8 1,-32-3,30 2,8 1,-38-3,30 1,9 1,-39-2,103 6,-78-5,-25-1,32 0,-21-1,-11 1,22 0,-22 0,14 0,-14 0,9 0,-8 0,-1 0,49 5,-33-4,-16-1,18 0,-14 0,-4 0,7 0,-6-1,-1 1,2 0,-2 0,0 0,-1-1,-1 2,2-1,-2-1,2 1,0 0,-3-1,3 1,-3 0</inkml:trace>
  <inkml:trace contextRef="#ctx0" brushRef="#br0" timeOffset="-23133.4653">812 568,'0'0,"0"0,0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0,0-1,0 1,0 0,0 0,0 0,0 0,0 0,0 0,0 0,0 0,0 0,0 0,0 0,0 0,0 0,0 0,0 0,0 0,0 0,0 0,0 0,0 0,0 0,0 0,0 0,0 0,0 0,0 0,0 0,0 0,0 0,0 0,0 0,-2 0,2 0,0 0,0 0,0 0,0 0,0 0,0 0,0 0,0 0,0 0,0 0,0 0,0 0,0 0,0 0,0 0,0 0,0 0,0 0,0 0,0 0,0 0,0 0,0 0,0 0,0 0,0 0,0 0,0 0,0 0,0 0,0 0,0 0,0 0,0 0,0 0,0 0,0 0,0 0,0 0,1 1,-1-1,0 0,0 0,0 0,0 0,0 0,0 0,0 0,0 0,0 0,0 0,0 0,0 0,0 0,0 0,0 0,0 0,0 0,0 0,0 0,0 0,0 0,0 0,0 0,0 0,0 0,0 0,0 0,0 0,0 0,0 0,0 0,0 0,0 0,0 0,0 0,0 0,0 0,0 0,0 0,0 0,0 0,0 0,0 0,0 0,3 3,-3-3,0 0,0 0,0 0,0 0,0 0,0 0,0 0,0 0,0 0,0 0,0 0,0 0,0 0,0 0,0 0,0 0,0 0,0 0,0 0,0 0,0 0,0 0,0 0,0 0,0 0,0 0,0 0,0 0,0 0,0 0,0 0,0 0,0 0,0 0,0 0,0 0,0 0,0 0,0 0,0 0,0 0,0 0,0 0,0 0,0 0,0 0,0 0,0 0,0 0,0 0,0 0,0 0,0 0,6 2,-6-2,0 0,0 0,0 0,0 0,0 0,0 0,0 0,0 0,0 0,0 0,0 0,0 0,0 0,0 0,0 0,0 0,0 0,0 0,0 0,0 0,1 1,-1-1,0 0,0 0,0 0,0 0,0 0,0 0,0 0,0 0,0 0,0 0,0 0,0 0,0 0,0 0,0 0,0 0,0 0,0 0,0 0,0 0,0 0,0 0,0 0,0 0,0 0,0 0,0 0,0 0,0 0,0 0,0 0,0 0,0 0,0 0,0 0,0 0,0 0,0 0,0 0,0 0,0 0,0 0,0 0,0 0,0 0,0 0,0 0,3 1,-3-1,0 0,0 0,0 0,0 0,0 0,0 0,0 0,0 0,0 0,0 0,0 0,0 0,0 0,0 0,0 0,0 0,0 0,0 0,0 0,0 0,0 0,1 0,-1 0,0 0,0 0,0 0,0 0,0 0,0 0,0 0,0 0,0 0,0 0,0 0,0 0,0 0,0 0,0 0,0 0,0 0,0 0,0 0,0 0,0 0,0 0,3 2,-3-2,0 0,0 0,0 0,0 0,0 0,0 0,0 0,0 0,0 0,0 0,0 0,0 0,0 0,0 0,0 0,0 0,0 0,0 0,3 0,-3 0,0 0,0 0,0 0,0 0,0 0,0 0,0 0,0 0,0 0,0 0,0 0,0 0,0 0,0 0,0 0,0 0,0 0,0 0,0 0,0 0,0 0,0 0,0 0,0 0,0 0,0 0,0 0,0 0,0 0,0 0,0 0,0 0,1 1,-1-1,0 0,0 0,0 0,0 0,0 0,0 0,0 0,0 0,0 0,0 0,0 0,0 0,0 0,0 0,0 0,0 0,0 0,0 0,0 0,0 0,0 0,0 0,0 0,0 0,0 0,0 0,0 0,0 0,0 0,0 0,0 0,0 0,0 0,0 0,0 0,0 0,0 0,0 0,0 0,0 0,0 0,0 0,0 0,0 0,0 0,0 0,2 1,-2-1,0 0,0 0,0 0,0 0,0 0,0 0,0 0,0 0,0 0,0 0,0 0,0 0,0 1,0-1,0 0,0 0,0 0,0 0,0 0,0 0,0 0,0 0,0 0,0 0,0 0,0 0,0 0,0 0,0 0,0 0,0 0,0 0,0 0,0 0,0 0,0 0,3 1,-3-1,0 0,0 0,0 0,0 0,0 0,0 0,0 0,0 0,0 0,1 2,-1-2,0 0,0 0,0 0,0 0,0 0,0 0,0 0,0 0,0 0,0 0,0 0,0 0,0 0,0 0,0 0,0 0,0 0,5 3,-5-3,0 0,0 0,0 0,0 0,0 0,0 0,12 8,-12-8,0 0,0 0,0 0,0 0,0 0,0 0,0 0,0 0,0 0,0 0,0 0,24 15,-24-15,0 0,0 0,0 0,0 0,0 0,0 0,0 0,32 20,-32-20,0 0,0 0,0 0,16 10,2 0,-18-10,0 0,0 0,0 0,16 9,5 5,-21-14,19 10,6 5,-25-15,17 9,4 3,-21-12,16 9,4 3,-20-12,10 6,1-1,-11-5,8 5,0-1,-8-4,11 7,-11-7,15 9,-15-9,84 50,-69-41,-15-9,16 10,-13-8,-3-2,2 3,-1-2,-1-1,1 1,0-1,-1 0,-1-1,-1 1,2 0,0 0,1 1,-1-1,1 0,-1 0,0 0,-2 1,2-1,0 1,0-1,-3 1,0-1,3 0,-2 2,3 0,-1-2,-1 1,-2-1,3 0,-3 1,2 0,1-1,-5 1,5-1,-5 0,5 0,0 1,0-1,0 0,-2 0,1 0,1 0,-3 1,2 0,1-1,-4 1,2-1,2 0,-7 2,-11 6,18-8,-21 8,-6 4,27-12,-24 9,-8 6,32-15,-23 9,23-9,-31 14,31-14,-19 9,-7 2,26-11,-14 6,-6 1,20-7,-10 4,-2 1,12-5,-11 5,-4 0,15-5,-9 3,-1 1,10-4,-8 2,0 2,8-4,-103 42,92-38,11-4,-10 5,7-3,3-2,-3 3,2-2,1-1,-2 2,1-1,1-1,0 1,0-2,0 1,1-1,1 2,-2-1,0 1,0-1,0 1,0-1,2 1,-1 0,-1-1,0 0,0-1,0 1,0-1,2 1,-2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4:13.9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0,'0'0,"0"0,0 0,0 0,0 0,0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7:53.00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13,-14-13,0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0,6 3,-6-3,0 0,0 0,0 0,0 0,0 0,0 0,0 0,0 0,0 0,0 0,0 0,0 0,0 0,0 0,0 0,0 0,0 0,0 0,0 0,0 0,0 0,0 0,0 0,0 0,0 0,0 0,0 0,0 0,0 0,0 0,0 0,0 0,0 0,0 0,0 0,0 0,0 0,0 0,0 0,0 0,0 0,0 0,0 0,4 2,-4-2,0 0,0 0,0 0,0 0,0 0,0 0,0 0,0 0,0 0,0 0,0 0,0 0,0 0,0 0,0 0,0 0,0 0,0 0,0 0,0 0,0 0,0 0,0 0,0 0,0 0,0 0,0 0,0 0,0 0,0 0,0 0,0 0,0 0,0 0,0 0,0 0,0 0,0 0,0 0,0 0,0 0,0 0,0 0,0 0,0 0,0 0,0 0,0 0,0 0,0 0,0 0,0 0,0 0,0 0,0 0,0 0,0 0,0 0,0 0,0 0,0 0,0 0,0 0,0 0,0 0,0 0,0 0,0 0,0 0,0 0,0 0,0 0,0 0,0 0,2 5,-2-5,0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0,0 0,1 4,-1-4,0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0,-1-1,1 1,0 0,0 0,0 0,0 0,0 0,0 0,0 0,0 0,0 0,0 0,0 0,0 0,0 0,0 0,0 0,0 0,0 0,0 0,0 0,0 0,0 0,0 0,0 0,0 0,0 0,0 0,0 0,0 0,0 0,0 0,0 0,1 1,-1-1,0 0,0 0,0 0,0 0,0 0,0 0,0 0,0 0,0 0,0 0,0 0,0 0,0 0,0 0,0 0,0 0,0 0,0 0,0 0,0 0,0 0,0 0,0 0,0 0,0 0,0 0,0 0,0 0,0 0,0 0,0 0,0 0,0 0,0 0,0 0,0 0,0 0,0 0,0 0,2 2,-2-2,0 0,0 0,0 0,0 0,0 0,0 0,0 0,0 0,0 0,0 0,0 0,0 0,0 0,0 0,0 0,0 0,0 0,0 0,0 0,0 0,0 0,0 0,0 0,0 0,0 0,0 0,0 0,0 0,0 2,0-2,0 0,0 0,0 0,0 0,0 0,0 0,0 0,0 0,0 0,0 0,0 0,0 0,0 0,0 0,0 0,0 0,0 0,0 0,0 0,0 0,0 0,0 0,0 0,0 0,0 0,0 0,0 0,0 0,0 0,0 0,0 0,0 0,0 0,0 0,0 0,0 0,0 0,0 0,0 0,0 0,0 0,0 0,2 5,-2-5,0 0,0 0,0 0,0 0,0 0,0 0,0 0,0 0,0 0,0 0,0 0,0 0,0 0,0 0,0 0,0 0,0 0,0 0,0 0,0 0,0 0,0 0,0 0,0 0,0 0,1 5,-1-5,0 0,0 0,0 0,0 0,0 0,0 0,0 0,0 0,0 0,0 0,0 0,0 0,0 0,0 0,0 0,0 0,0 0,0 0,0 0,0 0,0 0,0 0,0 0,0 0,0 0,0 0,0 0,0 0,0 0,0 0,0 0,0 0,0 0,0 0,0 0,0 0,0 0,0 0,0 0,0 0,0 0,0 0,0 0,0 0,0 0,4 11,-4-11,0 0,0 0,0 0,0 0,0 0,0 0,0 0,0 0,0 0,0 0,0 0,0 0,0 0,0 0,0 0,0 0,0 0,0 0,0 0,0 0,0 0,0 0,1 6,-1-6,0 0,0 0,0 0,0 0,0 0,0 0,0 0,0 0,0 0,0 0,0 0,0 0,0 0,0 0,0 0,0 0,0 0,0 0,0 0,0 0,0 0,0 0,0 0,0 0,3 12,-3-12,0 0,0 0,0 0,0 0,0 0,0 0,0 0,0 0,0 0,0 0,0 0,0 0,0 0,0 0,0 0,0 0,0 0,0 0,0 0,3 9,-3-9,0 0,0 0,0 0,0 0,0 0,0 0,0 0,0 0,0 0,0 0,0 0,0 0,0 0,0 0,0 0,0 0,0 0,0 0,0 0,0 0,0 0,0 0,0 0,0 0,0 0,0 0,0 0,0 0,0 0,0 0,0 0,0 0,0 0,0 0,0 0,0 0,0 0,5 15,-5-15,0 0,0 0,0 0,0 0,0 0,0 0,0 0,0 0,0 0,0 0,0 0,0 0,0 0,0 0,0 0,0 0,0 0,0 0,0 0,0 0,0 0,0 0,0 0,0 0,0 0,0 0,0 0,0 0,0 0,0 0,3 10,-3-10,0 0,0 0,0 0,0 0,0 0,0 0,0 0,0 0,0 0,0 0,0 0,0 0,0 0,0 0,0 0,0 0,0 0,0 0,0 0,0 0,0 0,0 0,0 0,0 0,0 0,0 0,0 0,0 0,0 0,1 7,-1-7,0 0,0 0,0 0,0 0,0 0,0 0,0 0,0 0,0 0,0 0,0 0,0 0,0 0,0 0,0 0,0 0,0 0,0 0,0 0,0 0,0 0,0 0,0 0,0 0,0 0,0 0,0 0,0 0,0 0,0 0,0 0,0 0,0 0,0 0,0 0,0 0,2 4,-2-4,0 0,0 0,0 0,0 0,0 0,0 0,0 0,0 0,0 0,0 2,0-2,0 0,0 0,0 0,0 0,0 0,0 0,0 0,0 0,0 0,0 0,0 0,0 0,0 0,0 0,0 0,0 0,0 0,1 6,-1-6,0 0,0 0,0 0,0 0,0 0,0 0,0 2,0-2,0 0,0 0,0 0,0 0,0 0,0 0,0 0,0 0,0 0,0 0,0 0,1 8,-1-8,0 0,0 0,0 0,0 6,0-6,0 0,0 0,0 0,0 0,0 0,1 28,-1-28,0 35,0-35,0 0,0 0,0 0,0 24,0-24,0 0,1 31,-1-31,0 0,0 20,2 8,-2-28,0 18,0-18,1 19,-1-19,1 16,0 1,-1-17,1 21,2 10,-3-31,2 17,-1 1,-1-18,13 151,-10-118,-3-33,0 2,0 0,0-2,0 4,0-2,0-2,0 7,0-4,0-3,0 8,0-8,0 2,0-2,0 10,0-6,0-4,0 17,0 7,0-24,1 21,-1 5,0-26,1 27,0 11,-1-38,1 26,1 8,-2-34,0 21,0 5,0-26,0 15,0 3,0-18,-4 171,4-171,-1 17,1-17,-4 20,2-13,2-7,-1 4,1-3,0-1,1 3,-1-3,0 0,4 46,-7-40,3-6,-2 13,3-5,-1-8,0 2,0-2,0 0,-4 36,3-26,1-10,0 15,0-15,-1 8,1-8,-1 5,1-4,0-1,0 25,-1-20,1-5,-4 10,4-5,0-5,0 0,0 1,0-1,1 5,-1-2,0-3,1 9,1-5,-2-4,29 138,-25-114,-4-24,0 18,-2-21,2 3,-2-1,7 5,-5-4,5 5,-4-4,-1-1,0-1,-2-3,2 4,-5-7</inkml:trace>
  <inkml:trace contextRef="#ctx0" brushRef="#br0" timeOffset="3743.976">165-86,'0'0,"0"0,0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0,32 46,-32-46,0 0,0 0,0 0,0 0,0 0,0 0,0 0,0 0,0 0,0 0,0 0,0 0,0 0,0 0,0 0,0 0,0 0,0 0,0 0,0 0,0 0,0 0,0 0,0 0,0 0,0 0,0 0,0 0,0 0,0 0,0 0,0 0,0 0,0 0,0 0,4 9,-4-9,0 0,0 0,0 0,0 0,0 0,0 0,0 0,0 0,0 0,0 0,0 0,0 0,0 0,0 0,0 0,0 0,0 0,0 0,0 0,0 0,0 0,0 0,0 0,0 0,0 0,0 0,0 0,0 0,0 0,0 0,0 0,0 0,0 0,0 0,0 0,0 0,0 0,0 0,0 0,0 0,0 0,0 0,0 0,0 0,0 0,0 0,0 0,0 0,0 0,0 0,0 0,0 0,0 0,0 0,0 0,0 0,0 0,0 0,0 0,0 0,0 0,0 0,0 0,0 0,0 0,0 0,0 0,0 0,0 0,0 0,0 0,0 0,0 0,0 0,0 0,5 8,-5-8,0 0,0 0,0 0,0 0,0 0,0 0,0 0,0 0,0 0,0 0,0 0,0 0,0 0,0 0,0 0,0 0,0 0,0 0,0 0,0 0,0 0,0 0,0 0,0 0,0 0,0 0,0 0,0 0,0 0,0 0,0 0,0 0,0 0,0 0,0 0,1 2,-1-2,0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0,3 2,-3-2,0 0,0 0,0 0,0 0,0 0,0 0,0 0,0 0,0 0,0 0,0 0,0 0,0 0,0 0,0 0,0 0,0 0,0 0,0 0,0 0,0 0,0 0,0 0,0 0,0 0,0 0,0 0,0 0,1 1,-1-1,0 0,0 0,0 0,0 0,0 0,0 0,0 0,0 0,0 0,0 0,0 0,0 0,0 0,0 0,0 0,0 0,0 0,0 0,0 0,0 0,0 0,0 0,0 0,0 0,0 0,0 0,0 0,0 0,0 0,0 0,0 0,0 0,0 0,0 0,0 0,0 0,0 0,0 0,0 0,0 0,0 0,0 0,4 2,-4-2,0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0,1 0,-1 0,0 0,0 0,0 0,0 0,0 0,0 0,0 0,0 0,0 0,0 0,0 0,0 0,0 0,0 0,0 0,0 0,0 0,0 0,0 0,0 0,0 0,0 0,0 0,0 0,2-1,-2 1,0 0,0 0,0 0,0 0,0 0,0 0,0 0,0 0,0 0,0 0,0 0,0 0,0 0,0 0,0 0,0 0,0 0,0 0,0 0,4 0,-4 0,0 0,0 0,0 0,0 0,0 0,0 0,0 0,0 0,0 0,0 0,0 0,0 0,0 0,0 0,0 0,0 0,0 0,0 0,0 0,0 0,0 0,0 0,0 0,0 0,0 0,0 0,0 0,0 0,0 0,0 0,0 0,0 0,0 0,0 0,0 0,0 0,0 0,6-1,-6 1,0 0,0 0,0 0,0 0,0 0,0 0,0 0,0 0,0 0,0 0,0 0,0 0,0 0,2-1,-2 1,0 0,0 0,0 0,0 0,0 0,0 0,0 0,0 0,0 0,0 0,0 0,0 0,0 0,0 0,0 0,0 0,0 0,0 0,0 0,0 0,0 0,0 0,0 0,0 0,0 0,0 0,0 0,0 0,0 0,0 0,0 0,9 0,-9 0,0 0,0 0,0 0,0 0,0 0,0 0,0 0,0 0,0 0,0 0,0 0,0 0,0 0,7 1,-7-1,0 0,0 0,0 0,0 0,0 0,0 0,0 0,0 0,0 0,0 0,0 0,0 0,0 0,0 0,0 0,0 0,0 0,0 0,0 0,0 0,0 0,0 0,0 0,0 0,17 0,-17 0,0 0,0 0,0 0,0 0,0 0,0 0,0 0,0 0,0 0,0 0,13 1,-13-1,0 0,0 0,0 0,0 0,0 0,0 0,0 0,0 0,0 0,0 0,0 0,0 0,0 0,0 0,0 0,0 0,0 0,0 0,0 0,9 0,-9 0,0 0,0 0,0 0,0 0,0 0,0 0,0 0,0 0,0 0,0 0,0 0,0 0,0 0,0 0,0 0,3 0,-3 0,0 0,0 0,0 0,0 0,0 0,0 0,0 0,0 0,0 0,0 0,0 0,5-1,-5 1,0 0,0 0,0 0,4 0,-4 0,0 0,0 0,0 0,0 0,0 0,19 1,-19-1,62 3,-62-3,0 0,0 0,0 0,50 2,-50-2,0 0,67 5,-67-5,0 0,64 4,22 3,-86-7,59 6,17-2,-76-4,72 3,23-2,-95-1,74 0,26 0,-100 0,80-3,26-5,-106 8,71 0,30 10,-101-10,112 5,34-11,-146 6,92-6,27-8,-119 14,80-9,25-1,-105 10,102-9,-102 9,140-11,-140 11,0 0,102-9,30-10,-132 19,96-10,35 5,-131 5,75-3,20-1,-95 4,94-7,32-2,-126 9,108-7,35-1,-143 8,93-4,29 3,-122 1,87-1,26 3,-113-2,97-1,-97 1,128-3,-128 3,101-5,32-4,-133 9,101-3,38 7,-139-4,116-1,37-7,-153 8,114-6,36-1,-150 7,111-3,-111 3,147-1,-147 1,118-1,36-5,-154 6,120-2,40-2,-160 4,113-5,33-4,-146 9,109-5,37 4,-146 1,115 2,38 4,-153-6,128 4,40-1,-168-3,106 4,30-3,-136-1,132-1,-132 1,178-7,-178 7,133-4,43 1,-176 3,125-2,37 1,-162 1,139-2,47-6,-186 8,123-5,36-1,-159 6,115-2,36 3,-151-1,144-3,47-4,-191 7,139-6,42-5,-181 11,121-3,-121 3,160-1,-160 1,122 2,42 8,-164-10,141 3,47-3,-188 0,144 1,46 0,-190-1,128 9,43 12,-171-21,153 11,-153-11,205 4,-205-4,144 4,45 10,-189-14,178 1,55-12,-233 11,157-8,47-1,-204 9,156-1,52 11,-208-10,156 6,48-3,-204-3,155 6,49 5,-204-11,161 9,50-6,-211-3,146 3,-146-3,191 6,-191-6,148 3,47 3,-195-6,149 3,45-2,-194-1,132 3,41 3,-173-6,132 4,43 1,-175-5,139-1,42-9,-181 10,113-2,32 2,-145 0,108 4,32 6,-140-10,108 7,33 0,-141-7,99 5,27-2,-126-3,87 1,25-1,-112 0,66 2,20 2,-86-4,72 3,22 0,-94-3,57 2,-57-2,71 3,-71-3,51 3,16-1,-67-2,58 3,22-2,-80-1,56 0,17 1,-73-1,39 1,6-1,-45 0,33 0,7 0,-40 0,21 0,6 0,-27 0,16-1,1 1,-17 0,31 0,-31 0,44 1,-44-1,38 0,12 0,-50 0,20 0,2 1,-22-1,147 5,-118-5,-29 0,25 1,-21 0,-4-1,5 0,0-2,-5 2,10-2,-4 1,-6 1,9 1,-4-1,-5 0,4 2,-3-2,-1 0,3 0,0-2,-3 2,7-5,-2 2,-5 3,8-4,-4 4,-4 0,3 0,-3 2,0-2,0 2,0-2,-1 0,1 0,-4 4,2-2,2-2,-2 4,2-3,0-1,0 1,0 0,0-1,0 5,-2-1,2-4,0 7,2-6,-2-1,0 0,3 6,0-1,-3-5,2 4,-2-2,0-2,1 4,0-2,-1-2,2 8,2 10,-4-18,9 47,-9-47,9 62,-9-62,0 0,7 55,0 21,-7-76,5 54,2 19,-7-73,6 57,1 18,-7-75,5 53,-1 18,-4-71,2 42,2 13,-4-55,2 35,3 12,-5-47,3 31,3 10,-6-41,4 28,-4-28,4 37,-4-37,3 27,2 12,-5-39,3 29,0 10,-3-39,2 18,-1 6,-1-24,12 153,-12-119,0-34,3 32,-2-29,-1-3,0 0,1 4,-1-2,0-2,0 5,-1-3,1-2,-1 2,1-1,0-1,-3 9,1-2,2-7,0 8,0-6,0-2,0 4,0 0,0-4,0 6,0-2,0-4,0 1,0-1,0 1,0-1,-1 17,1-15,0-2,4 22,-2-18,-2-4,1 4,-1-4,0 0,0 1,-1 0,1-1,-3 6,3-2,0-4,0 6,3-4,-3-2,2 5,-1-4,-1-1,1 4,-1-4,0 3,0-3,-1 4,1-2,0-2,0 3,1-4,-1 1,0 0,0-1,0 1,2-3,-2 0,0 3,0-6</inkml:trace>
  <inkml:trace contextRef="#ctx0" brushRef="#br0" timeOffset="7443.1523">233 1467,'0'0,"0"0,0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0,30 71,-30-71,0 0,0 0,0 0,0 0,0 0,0 0,0 0,0 0,0 0,0 0,0 0,0 0,0 0,0 0,0 0,0 0,0 0,0 0,0 0,0 0,0 0,0 0,0 0,0 0,0 0,0 0,0 0,0 0,0 0,0 0,0 0,0 0,0 0,0 0,0 0,0 0,0 0,0 0,0 0,0 0,0 0,0 0,0 0,0 0,0 0,0 0,0 0,0 0,0 0,0 0,0 0,0 0,0 0,0 0,0 0,0 0,0 0,0 0,0 0,0 0,0 0,0 0,0 0,0 0,0 0,0 0,0 0,0 0,0 0,0 0,0 0,0 0,0 0,0 0,5 7,-5-7,0 0,0 0,0 0,0 0,0 0,0 0,0 0,0 0,0 0,0 0,0 0,0 0,0 0,0 0,0 0,0 0,0 0,0 0,0 0,0 0,0 0,0 0,0 0,0 0,0 0,0 0,0 0,0 0,0 0,0 0,0 0,0 0,0 0,0 0,0 0,0 0,0 0,0 0,0 0,0 0,0 0,0 0,0 0,0 0,0 0,0 0,0 0,0 0,0 0,0 0,0 0,0 0,0 0,0 0,0 0,0 0,0 0,0 0,0 0,0 0,0 0,0 0,0 0,0 0,0 0,0 0,0 0,0 0,0 0,0 0,0 0,0 0,0 0,0 0,7 3,-7-3,0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2,17-2,0 0,0 0,0 0,0 0,0 0,0 0,0 0,0 0,0 0,0 0,0 0,0 0,0 0,0 0,0 0,0 0,0 0,0 0,0 0,0 0,0 0,0 0,0 0,0 0,0 0,0 0,0 0,0 0,0 0,0 0,0 0,0 0,0 0,0 0,-8 0,8 0,0 0,0 0,0 0,0 0,0 0,0 0,0 0,0 0,0 0,0 0,0 0,0 0,0 0,0 0,0 0,0 0,0 0,0 0,0 0,0 0,0 0,0 0,0 0,0 0,0 0,0 0,0 0,0 0,0 0,0 0,0 0,0 0,0 0,0 0,0 0,0 0,-6 1,6-1,0 0,0 0,0 0,0 0,0 0,0 0,0 0,0 0,0 0,0 0,0 0,0 0,0 0,0 0,0 0,0 0,0 0,0 0,0 0,0 0,0 0,0 0,0 0,0 0,0 0,0 0,0 0,0 0,0 0,0 0,0 0,0 2,0-2,0 0,0 0,0 0,0 0,0 0,0 0,0 0,0 0,0 0,0 0,0 0,0 0,0 0,0 0,0 0,0 0,0 0,0 0,0 0,0 0,0 0,0 0,0 0,0 0,0 0,0 0,0 0,0 0,0 0,0 0,0 0,0 0,0 0,0 0,0 0,0 0,0 0,0 0,0 0,-2-5,2 5,0 0,0 0,0 0,0 0,0 0,0 0,0 0,0 0,0 0,0 0,0 0,0 0,0 0,0 0,0 0,0 0,0 0,0 0,0 0,0 0,0 0,0 0,0 0,0 0,0 0,0 0,0 0,0 0,-4-8,4 8,0 0,0 0,0 0,0 0,0 0,0 0,0 0,0 0,0 0,0 0,0 0,0 0,0 0,0 0,0 0,0 0,0 0,0 0,0 0,0 0,0 0,0 0,0 0,0 0,0 0,0 0,0 0,0 0,0 0,0 0,0 0,0 0,0 0,0 0,0 0,0 0,0 0,0 0,0 0,0 0,0 0,0 0,-5-11,5 11,0 0,0 0,0 0,0 0,0 0,0 0,0 0,0 0,0 0,0 0,0 0,0 0,0 0,0 0,0 0,0 0,0 0,0 0,0 0,0 0,0 0,0 0,0 0,0 0,0 0,0-4,0 4,0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0,5 6,-5-6,0 0,0 0,0 0,0 0,0 0,0 0,0 0,0 0,0 0,0 0,0 0,0 0,0 0,0 0,0 0,0 0,0 0,0 0,0 0,0 0,0 0,0 0,0 0,0 0,0 0,0 0,0 0,0 0,0 0,0 0,0 0,0 0,0 0,0 0,0 0,0 0,0 0,0 0,0 0,1 3,-1-3,0 0,0 0,0 0,0 0,0 0,0 0,0 0,0 0,0 0,0 0,0 0,0 0,0 0,0 0,0 0,0 0,0 0,0 0,0 0,0 0,0 0,0 0,0 0,0 0,0 0,0 0,0 0,0 0,0 0,0 0,0 0,0 0,1 1,-1-1,0 0,0 0,0 0,0 0,0 0,0 0,0 0,0 0,0 0,0 0,0 0,0 0,0 0,0 0,0 0,0 1,0-1,0 0,0 0,0 0,0 0,0 0,0 0,0 0,0 0,0 0,0 0,0 0,0 0,0 0,0 0,0 0,0 0,0 0,0 0,0 0,0 0,0 0,0 0,0 0,0 0,0 0,0 0,0 0,0 0,0 0,12 4,-12-4,0 0,0 0,0 0,0 0,0 0,0 0,0 0,0 0,0 0,0 0,0 0,0 0,2-2,-2 2,0 0,0 0,0 0,0 0,0 0,0 0,0 0,0 0,0 0,0 0,0 0,0 0,0 0,0 0,0 0,0 0,0 0,0 0,0 0,0 0,0 0,0 0,11-2,-11 2,0 0,0 0,0 0,0 0,0 0,0 0,0 0,0 0,0 0,10-2,-10 2,0 0,0 0,0 0,0 0,0 0,0 0,0 0,0 0,0 0,0 0,0 0,0 0,0 0,0 0,0 0,0 0,0 0,9-2,-9 2,0 0,0 0,0 0,0 0,0 0,0 0,1-1,-1 1,0 0,0 0,0 0,0 0,0 0,0 0,0 0,0 0,0 0,0 0,0 0,90-26,-90 26,0 0,0 0,0 0,0 0,0 0,0 0,0 0,47-18,-47 18,0 0,0 0,0 0,31-12,-27 10,-4 2,0 0,0 0,0 0,9-2,64-18,-73 20,62-18,19-8,-81 26,77-21,28-1,-105 22,73-11,27 5,-100 6,84-5,26-4,-110 9,87-3,27-3,-114 6,82-5,-82 5,107-7,-107 7,74-3,25 6,-99-3,71 3,25 5,-96-8,81 6,28 5,-109-11,75 8,23 0,-98-8,105 2,34-5,-139 3,81 3,28 13,-109-16,87 10,25 4,-112-14,116 4,36-18,-152 14,97-7,30-1,-127 8,90-1,34 10,-124-9,90 8,25 4,-115-12,99 9,33 0,-132-9,106 6,33-6,-139 0,103 1,34 3,-137-4,101 3,35 6,-136-9,106 5,32-5,-138 0,90 2,29 2,-119-4,97 2,30-2,-127 0,83 2,25 4,-108-6,86 4,29 2,-115-6,95 4,-95-4,126 2,-126-2,90 4,26 0,-116-4,85 3,27-1,-112-2,95-1,30-7,-125 8,90-4,41 1,-131 3,96-1,-96 1,0 0,146 4,-146-4,93 0,26-1,-119 1,89 1,29 1,-118-2,93 2,27 0,-120-2,90 0,26 0,-116 0,96 0,-96 0,125-2,-125 2,100-2,31 2,-131 0,87 0,24 0,-111 0,91 1,29 0,-120-1,103 3,35-1,-138-2,94 4,27 2,-121-6,90 4,29 5,-119-9,106 5,35-7,-141 2,112-3,-112 3,147-7,-147 7,113-2,39 2,-152 0,110 1,33 0,-143-1,116-1,37-2,-153 3,120-4,38-7,-158 11,107 0,39 13,-146-13,0 0,112 8,32 0,-144-8,110 4,36 0,-146-4,114 2,37 0,-151-2,124-2,38-8,-162 10,129-9,41-6,-170 15,88 1,29 14,-117-15,104 10,34-1,-138-9,116 6,-116-6,155-1,-155 1,112-5,31-9,-143 14,88-1,32 11,-120-10,79 10,21 5,-100-15,89 14,30 3,-119-17,107 5,35-14,-142 9,95-3,31 3,-126 0,97 0,28-2,-125 2,103-4,-103 4,136-13,-136 13,0 0,89-5,27 1,-116 4,84-2,26 0,-110 2,77 0,26 5,-103-5,76 4,23 0,-99-4,81 2,-81-2,107-1,-107 1,69 0,20 1,-89-1,69 0,22-2,-91 2,70-2,22-4,-92 6,51-2,13 3,-64-1,50 0,16 0,-66 0,45 0,12 1,-57-1,50 0,17-2,-67 2,44-1,-44 1,57-2,-57 2,40-1,13-3,-53 4,43-2,13-2,-56 4,40-2,15 2,-55 0,46-2,14-2,-60 4,40-2,12 0,-52 2,42-3,16-2,-58 5,44-3,14-2,-58 5,38-2,-38 2,49-5,-49 5,42-3,13-2,-55 5,43-4,16 0,-59 4,44-2,13-1,-57 3,32-1,7 1,-39 0,25 1,-25-1,32 1,-32-1,24 1,7-2,-31 1,16 0,0 0,-16 0,15 1,3-1,-18 0,13 1,2-1,-15 0,12 0,-2 0,-10 0,11 2,-6-2,-5 0,12 0,0 1,-12-1,11 1,-11-1,7 0,-7 0,146 10,-118-11,-28 1,22 0,-22 1,0-1,2-1,-1 1,-1 0,1-1,0-1,-1 2,1-1,-1 1,0 0,0 0,3 1,0 1,-3-2,6 1,-1 0,-5-1,8 1,-3-1,-5 0,6 2,-4 0,-2-2,2 2,-2 0,0-2,1 1,0-2,-1 1,4 1,-2 1,-2-2,2 1,-2-1,3 1,-3-1,4 3,0-2,-4-1,105 54,-84-46,-21-8,22 7,-21-10,-1 3,0-2,-1 2,1 0,-4 0,3-2,1 2,-4-1,1 0,3 1,-4 2,3 0,1-2</inkml:trace>
</inkml:ink>
</file>

<file path=ppt/ink/ink24.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traceFormat>
        <inkml:channelProperties>
          <inkml:channelProperty channel="X" name="resolution" value="999.99994" units="1/cm"/>
          <inkml:channelProperty channel="Y" name="resolution" value="999.99994" units="1/cm"/>
          <inkml:channelProperty channel="F" name="resolution" value="0" units="1/dev"/>
        </inkml:channelProperties>
      </inkml:inkSource>
      <inkml:timestamp xml:id="ts0" timeString="2012-05-24T12:45:01.666"/>
    </inkml:context>
    <inkml:brush xml:id="br0">
      <inkml:brushProperty name="width" value="0.05292" units="cm"/>
      <inkml:brushProperty name="height" value="0.05292" units="cm"/>
      <inkml:brushProperty name="color" value="#FF0000"/>
    </inkml:brush>
    <inkml:context xml:id="ctx1">
      <inkml:inkSource xml:id="inkSrc13">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1" timeString="2012-05-24T12:46:42.929"/>
    </inkml:context>
  </inkml:definitions>
  <inkml:trace contextRef="#ctx0" brushRef="#br0">16264 6120 48,'6'-12'27,"-5"1"0,0-3 1,-1 14-24,5-13 2,2 16 0,-7-3 0,16 16 1,-9 1-2,5 14 0,-6 6-1,3 11-2,-5 9 0,-2 8-1,-2 4 0,-3-1-1,0-3 1,1-3-1,0-10-1,2-7 2,1-11-2,0-11 1,2-12-2,-3-11-3,15-16-6,-11-18-10,9 0-10,5-14 0,5-3 0,3-9-1</inkml:trace>
  <inkml:trace contextRef="#ctx0" brushRef="#br0" timeOffset="331.0329">16785 6159 41,'3'13'22,"-15"-4"3,2-3-6,-5 7-12,-5-7-1,-1 5 1,-4-8 0,4 5 1,-8-7-1,8 7 0,-6-5-2,6 8-1,-4-1 1,7 5-3,0-2 1,5 5-1,4 2 0,7 3-1,3 1 2,9 4-3,5 2 2,7 9-1,6 0 0,4 3 0,3-2-1,0 2 1,1-5-2,-3-5-4,0-4-27,-9-12-1,-3-8 0,-2-8-2</inkml:trace>
  <inkml:trace contextRef="#ctx0" brushRef="#br0" timeOffset="999.0999">17415 6449 16,'0'0'23,"-15"4"0,15-4 2,0 0-11,-5 11-5,9 4 1,-4-1-1,9 13 0,-4-1-3,6 13-1,-4 2-1,6 9-1,-4-1-2,0 8 0,-3 1-1,0-2-1,-2-5 2,-1-3-1,-2-8 1,-2-6-1,-4-9 1,1-7-1,-5-11 2,0-2-1,-2-7-1,-1-3 2,1-6-3,0-3 2,2-1-1,4-7 1,4-4-2,1 1 2,4-2-2,0-2-1,6 4-2,-2-6-4,12 9-6,-7-2-16,7 1 1,1 0-1,0 1 1</inkml:trace>
  <inkml:trace contextRef="#ctx0" brushRef="#br0" timeOffset="1233.1231">17569 6204 13,'-19'-6'25,"19"6"-1,-14-5 0,14 5-13,0 0-3,2-11-5,-2 11-11,8-10-13,4 10-3,-3-6 1,6 8-2</inkml:trace>
  <inkml:trace contextRef="#ctx0" brushRef="#br0" timeOffset="1596.1596">17720 6378 3,'-11'26'21,"6"7"3,1-4 2,3-1-11,10 11 0,-7-10 1,16 9 1,-10-17-2,12 11-3,-7-14-4,7 2-2,-3-14-3,2-4-1,-3-10 0,3-6-2,-4-9 1,0-8-1,-3-4 1,-3-4-2,-5-1 1,-3 4 0,-8 7-1,-6 9 1,-4 8-1,-5 7-1,0 11 0,-3 2-1,5 10-1,-1-7-3,14 6-4,-1-14-8,8-3-12,15 6 1,5-15 0,6-6 1</inkml:trace>
  <inkml:trace contextRef="#ctx0" brushRef="#br0" timeOffset="2036.2036">18106 5951 32,'0'0'28,"0"0"1,-12-1 0,9 22-16,-8-2-2,11 21 1,-12-1-2,10 16-2,-1 1-2,2 6-2,-1-3-1,7 2-2,-2-8 0,4-4 0,-2-9-1,5-9 0,-1-8 0,0-8 0,2-13 0,-4-10 0,3-10 0,-2-9 0,3-5 0,-1-3 0,2 1 0,3 4 0,-1 6 0,2 8 0,-1 12-1,-4 10 1,0 12 0,-3 2 0,-3 9 0,-3 3 0,0 2 0,-2 2 0,-3-3 0,1 0 0,-1-6-1,-3-5 0,2-1-3,4-21-3,-7 17-8,7-17-16,-2-18-2,11-7 1,7-2 0</inkml:trace>
  <inkml:trace contextRef="#ctx0" brushRef="#br0" timeOffset="2392.2392">18598 6334 60,'0'0'28,"0"0"-1,0 0 0,-11 5-24,-2 0 0,0 3-2,-2-1 2,2 7-2,1-2 2,8 1 0,-2-2 0,7 4 0,0-3-1,6 1 1,0-3-1,4 7 0,0-4-1,3 8 0,1-1-1,0 8 1,0 3-2,0 1 1,-3-1-1,-4-2 2,-3-4-2,-7-4 2,-6-10-1,-4-10 1,-7-8-1,-6-8 0,0-2-3,-7-11-5,8 5-21,-3-3-2,7 5-1,2 2 0</inkml:trace>
  <inkml:trace contextRef="#ctx0" brushRef="#br0" timeOffset="2931.2931">19243 6404 54,'0'0'28,"-9"-14"0,9 14 0,0 0-21,0 0-4,0 0 0,2 12-1,0 2 0,-1 2 0,6 7 1,-2-3-2,4 3 0,1-5 0,2-1 0,1-5-2,0-11-7,4-4-21,1-6 0,-4-7-1,0-6 0</inkml:trace>
  <inkml:trace contextRef="#ctx0" brushRef="#br0" timeOffset="3395.3395">19328 6291 14,'-14'-6'21,"14"6"-1,-9-11 0,9 11-17,9-13 0,-9 13-2,19-18 1,-8 10-3,2 0-1,-2 3-1,0-1 1,-1 5 1,0-2 1,-10 3 1,15 14 3,-8-3 3,3 13 0,-1-1 1,2 15 0,-1 2-1,3 7-2,-1-3 1,2 3-1,-4-9 0,7-2 1,-11-14-1,7-6 0,-13-16 0,19-12 0,-12-13 0,3-4-3,-2-5-1,1 0-1,4 1 0,-3 6 0,2 6 0,0 9 0,0 12 0,-2 10 0,2 8 0,-2 6 0,3 3 0,0 3-1,4 4-3,-4-11-9,6 4-17,2-7 0,2-4-1,3-9 0</inkml:trace>
  <inkml:trace contextRef="#ctx0" brushRef="#br0" timeOffset="5235.5235">20235 5675 24,'-7'-29'23,"8"12"1,-3 0 1,0 3-19,2 14 2,0 0 2,-7 32 0,-1-8 0,7 19-1,-5 5-3,4 15-1,-1 4-3,3 11 0,2-2 0,4 1 1,-4-7 0,6-7 1,-3-13 0,2-9-1,-1-13 2,-1-8-2,-5-20 0,0 0-1,0 0-4,0-26 2,-4 5-2,-2-2 1,5 1-2,-1-2 1,4 4 0,1-1 0,5 6 1,1 4 0,3 2 1,0 1-1,3 4 0,0 0 1,0 4 0,1 5-1,-2 3 1,0 4 1,-1 8-1,-2 3 0,-1 2 2,0 8-2,1-2 2,1-1-1,0-1 1,4-3-1,2-10 1,4-6-1,1-9 0,2-8 0,-2-10-2,0-6 2,-4-8-2,-3-3 1,-8-3-1,-6 2 0,-8 6-1,-7 3 1,-6 7 0,-5 7-1,-4 7 1,-1 5-2,2 7 2,3 2 0,6 0-1,6 0 2,12-9-2,0 0 3,26 8-2,-2-11 1,6-7 0,6-6 0,0-7 0,2-6 0,-4-7 0,-2-8 0,-3-7 1,-5-1-1,-5 0 1,-4 4-1,-3 7 1,-3 5-1,-5 9 1,-1 9-1,-3 18 0,0 0 0,0 0 0,-1 26 0,0 3-1,0 10 1,2 10 0,-1 7 0,2 10 0,1 4 1,0 0 0,1-3 0,0-5 0,-1-10 0,3-8 1,-4-9-1,1-15 1,-3-20-1,0 0 0,0 0 0,8-20-2,-5-6 2,1-4-2,2-5 0,2 1-1,1-1 1,0 3-1,1 4 1,1 1 1,1 4-1,1 4 2,0 3-1,6 2 0,3 1 0,2 2 0,4 7 0,1 1 0,1 4 0,1 4 0,0 1 1,-6 0-1,-3 3-1,-5 1 1,-6 1 0,-6 2 0,-7 1 0,-5 6 0,-5 1 0,-3 2 0,-1 0 1,0 0-1,3-4 1,2 1-1,4-5 2,4-4-1,3-11 0,2 12 0,-2-12 0,15 0-1,-4-6 1,1 0 0,2-3-1,-2-2 0,1 2 0,-4-3 0,0 2-1,-9 10 0,10-3 1,-10 3-1,0 0 1,3 18-1,-2-7 1,4 5-1,-2-4 2,6 0 0,0-4-1,3 1 1,5-4-1,3-4 1,3-5-1,4-5 1,1-8-1,3-8 0,5-9-1,-1-7 1,-1-14-2,-2-9 2,-2-9-1,-7-3 1,-2-2-1,-8 0 0,-4 7 1,-8 6-1,-3 11 1,-6 13-2,-3 7 2,-3 15-2,-1 12 3,-1 14 0,1 15-1,3 18 1,1 15-1,3 15 1,1 15-1,3 9 1,1 5 0,3 2-1,-1-5 1,4-5-1,0-11-3,9-2-12,0-22-16,9-10-1,2-16-1,7-9-2</inkml:trace>
  <inkml:trace contextRef="#ctx0" brushRef="#br0" timeOffset="68380.8374">7405 11706 8,'1'-23'22,"-1"23"2,0 0-9,0 0 1,0 0 0,2-16 0,-2 16-4,0 0-1,0 0-2,-7-12 1,7 12-2,0 0-2,0 0-2,-10-7-1,10 7-1,0 0-1,-6 15 0,4-5-1,1 1 0,0 3 0,-1 3 0,1 0 0,0 2 0,-2-2 0,0 4 0,-1-1 0,3 2 0,-3 3 0,2-5-1,-1 6 1,3-4 0,2-2 0,0-2 0,3 1-1,-2-1 1,1-2 1,1 1-1,-1 0 0,0-2 0,-2 4 0,-1 0 0,1-1 0,-1-1 0,2 1-1,-1-1 1,1 2 0,-1-2 0,2-4-1,0 0 2,2 1-1,-1-1 0,1-2 0,2 0 0,-1-1 0,3-2 0,1-3 0,1 0 0,0-3 0,2-2 0,1-6 0,-1 1 0,2-4 0,0-1 0,-3-1 0,1-5-1,1 0 1,-4-1 0,-1-1 0,-1-2-1,-3 0 2,1-2-1,0 2 0,-1-1 0,-1 2 0,-2 2 0,0-2 0,-1 2 0,0 0 0,-2-1 0,-2-1 0,1-1 0,-1 1 0,2-3 0,-2-1 0,1 1 0,0-1 0,0 1 0,-1 0 1,-1-3-2,1 5 2,-4-1-2,1 0 2,-4 2-1,2 2 0,-1 2 0,0 3 0,-4 5 0,3-2 0,-2 4 0,2 2 0,-1 0 0,1 2 0,0 2 0,0 3 0,1-2 0,-1 2 0,0 1 0,-1 0-1,2 1 1,-2 1 0,0 0 0,1 0 0,9-7 0,-13 17 0,13-17 0,-9 16 0,9-16 1,-7 15-1,7-15 0,-3 13 0,3-13 0,-3 12 0,3-12 0,-1 12 0,1-12 0,-1 14 0,1-14 1,3 13-1,-3-13 0,7 14 0,-7-14 1,13 14-1,-13-14 0,17 15 1,-8-8-1,2 1 0,-1 1 0,6-2-1,-1-1 1,3-1 0,2-2 1,1-1-1,3-2 0,0-2 0,1-2 1,-5-2-1,-2 2 0,-2-1 0,-4 1-2,0 6-8,-12-2-22,0 0-1,10-6 0,-10 6 0</inkml:trace>
  <inkml:trace contextRef="#ctx0" brushRef="#br0" timeOffset="70321.0314">7846 11518 1,'-5'-11'21,"5"11"2,0 0 2,0-16-10,0 16-3,0 0-1,0 0 1,0 0-2,0 0-2,0 0-1,-2 13-1,2-13-3,2 18 0,-2-5-1,4 4 0,-2-1 0,1 3 0,-1 3 0,0-4-1,1-1 1,2-3 0,-2-3 0,-3-11-1,11 3 0,-11-3 0,13-15-1,-6-1 1,2-2-2,-1 1 1,0-5 0,-1 6 0,2 0-1,-3 6 1,4 4 0,-1 4-1,0 7 1,1 1 0,-2 6 1,1 6-1,-2 4 2,1 5-1,0-1 1,-3 6-1,-1-3 0,-2-1-3,1 7-11,-2-12-19,-1-8-1,0-15-1,0 0 0</inkml:trace>
  <inkml:trace contextRef="#ctx0" brushRef="#br0" timeOffset="75217.521">7747 12479 27,'0'0'25,"0"0"-1,0 0 1,10 4-18,-10-4 0,0 0-1,0 0 1,14 0-1,-14 0 0,11 0 1,-11 0-1,16-10 0,-7-1-1,6 3-1,-1-9 0,2 4-1,-1-3-1,1 1 0,-5 1-2,-1 3 2,-10 11-2,10-16 0,-10 16-1,0 0 1,2-11 0,-2 11 0,0 0 0,0 0 0,4 13 1,-4-13-1,4 24 1,-4-9-1,1 2 1,0 3-2,-1-3 3,1 0-3,0-2 1,-1 0 0,0-3-1,0-12 1,2 18 0,-2-18-1,-2 10 1,2-10-1,0 0 1,-13 9 0,13-9 0,-17 4 0,7-1 0,1-1 0,-1 0 0,10-2 1,-14 4-1,14-4 0,0 0 0,-8 4 0,8-4 0,0 0 1,12 5-1,-4-1 0,8-2 1,-1 2-1,5-3 1,5 1-1,0-2 0,1-1 0,1 1 1,-3-1-1,0-2 0,-2 2 0,-2 0-1,-4-1 1,-1 0-1,-6 0-2,2 6-7,-11-4-22,0 0-2,0 0 2,0 0-2</inkml:trace>
  <inkml:trace contextRef="#ctx1" brushRef="#br0">7863 12948,'50'0,"-75"0,25-25,0 0,0 25,0 25,0-25,0 0,49 25,51 25,-1 24,-25 0,1 1,-1-1,25 1,1 49,-26-75,25-49,-24 50,24 24,-25-24,26 49,-26-24,25-1,-24 25,-1-24,50-51,-50 51,26-26,-1 26,-25-1,50-24,-49 0,24 24,50 0,-75-49</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5:04.27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0,-4 1,4-1,-1-1,1 1,0 0,0 0,0 0,0 0,0 0,0 0,0 0,0 0,0 0,0 0,0 0,0 0,0 0,0 0,0 0,0 0,0 0,0 0,0 0,0 0,0 0,0 0,0 0,0 0,0 0,0 0,0 0,0 0,0 0,0 0,0 0,0 0,0 0,0 0,0 0,0 0,0 0,0 0,0 0,0 0,0 0,0 0,0 0,0 0,0 0,0 0,0 0,0 0,0 0,0 0,0 0,0 0,0 0,0 0,0 0,0 0,0 0,0 0,0 0,0 0,0 0,0 0,0 0,0 0,0 0,0 0,0 0,1 1,-1-1,0 0,0 0,0 0,0 0,0 0,0 0,5 3,-5-3,0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0,2 1,-2-1,0 0,0 0,0 0,0 0,0 0,0 0,0 0,0 0,0 0,0 0,0 0,0 0,0 0,0 0,0 0,0 0,0 0,0 0,0 0,0 0,0 0,0 0,0 0,0 0,0 0,0 0,0 0,0 0,0 0,0 0,0 0,0 0,0 0,0 0,0 0,0 0,0 0,0 0,0 0,0 0,0 0,0 0,0 0,0 0,0 0,0 0,0 0,0-1,0 1,0 0,0 0,0 0,0 0,0 0,0 0,0 0,0 0,0 0,0 0,0 0,0 0,0 0,0 0,0 0,0 0,0 0,0 0,0 0,0 0,0 0,-3-1,3 1,0 0,0 0,0 0,0 0,0 0,0 0,0 0,0 0,0 0,0 0,0 0,0 0,0 0,0 0,0 0,0 0,0 0,0 0,0 0,0 0,0 0,0 0,0 0,0 0,0 0,0 0,0 0,0 0,0 0,0 0,0 0,0 0,0 0,0 0,0 0,0 0,0 0,0 0,0 0,0 0,0 0,3 0,-3 0,0 0,0 0,0 0,0 0,0 0,0 0,0 0,9 2,-9-2,0 0,0 0,0 0,0 0,0 0,0 0,0 0,0 0,0 0,0 0,0 0,0 0,0 0,0 0,0 0,0 0,0 0,0 0,0 0,0 0,0 0,0 0,0 0,0 0,0 0,0 0,0 0,0 0,0 0,0 0,0 0,0 0,0 0,0 0,0 0,18 4,-18-4,0 0,0 0,0 0,0 0,0 0,0 0,0 0,0 0,0 0,0 0,0 0,0 0,0 0,0 0,0 0,12-1,-12 1,0 0,0 0,0 0,0 0,0 0,0 0,0 0,0 0,0 0,0 0,0 0,0 0,0 0,0 0,0 0,0 0,0 0,0 0,9 0,-9 0,0 0,0 0,0 0,0 0,0 0,0 0,0 0,0 0,0 0,0 0,0 0,0 0,3 0,-3 0,0 0,0 0,0 0,0 0,0 0,0 0,0 0,0 0,0 0,0 0,0 0,0 0,0 0,0 0,0 0,0 0,0 0,0 0,0 0,0 0,0 0,0 0,0 0,6 2,-6-2,0 0,0 0,0 0,0 0,0 0,0 0,0 0,0 0,0 0,3 0,-3 0,0 0,0 0,0 0,0 0,0 0,0 0,0 0,0 0,0 0,0 0,0 0,0 0,0 0,0 0,0 0,0 0,0 0,9 2,-9-2,4 0,-4 0,0 0,0 0,0 0,0 0,0 0,0 0,0 0,0 0,0 0,0 0,0 0,30 2,-30-2,0 0,0 0,0 0,53 5,-53-5,0 0,0 0,0 0,0 0,0 0,46 5,-46-5,60 4,-60-4,0 0,0 0,0 0,48 5,-48-5,0 0,64 4,-64-4,0 0,50 3,17 1,-67-4,49 3,16 2,-65-5,46 3,14 1,-60-4,50 4,-50-4,68 5,-68-5,68 5,23 3,-91-8,48 4,11-1,-59-3,54 3,17 2,-71-5,45 3,13 1,-58-4,53 5,15-1,-68-4,48 2,16 1,-64-3,52 2,19 1,-71-3,45 2,-45-2,60 2,-60-2,47 1,15 2,-62-3,45 1,17 1,-62-2,62 2,21-1,-83-1,65-1,20-1,-85 2,55-1,15-1,-70 2,30-1,5 0,-35 1,165-2,-135 2,-30 0,30 0,-25 0,-5 0,5 2,-3 0,-2-2,0 0,-3 0,3 0,0 0,1 2,-1-2,2 1,-4-1,2 0,0 2,0-2,2 0,-2 0,0 4,0-1,0-3,-3 6,0-2,3-4,0 0,0 0,0 0,0 4,0-2,0-2,-1 6,1-2,0-4,-1 11,-2 36,3-47,-2 43,0 16,2-59,0 38,0-38,-1 51,1-51,0 39,3 10,-3-49,2 42,2 12,-4-54,3 38,-1 11,-2-49,3 36,0 12,-3-48,2 38,1 14,-3-52,1 36,0 12,-1-48,0 37,3 11,-3-48,1 34,5 14,-6-48,4 30,1 7,-5-37,2 18,1-2,-3-16,21 160,-17-132,-4-28,2 25,-2-24,0-1,0 1,-1-3,1 2,0-1,0 1,0 0,-1 0,-2-1,3 1,-4-3,0 1,4 2,-8-2,6 2,2 0,-7 0,2-2,5 2,-10-1,1 0,9 1,-2 0,1 0,1 0,-82 1,56-4,26 3,-3 0,0 0,3 0,-6 0,6 0,-4 0,4 0,-17-2,-50-4,67 6,-45-2,-14-6,59 8,-44-4,-15-4,59 8,-58-6,-19-3,77 9,-65-7,-21-1,86 8,-73-6,-24-2,97 8,-95-5,-32-1,127 6,-82-4,82 4,-106-2,106 2,-61-2,-18-1,79 3,-44-3,-12-2,56 5,-37-4,-10-1,47 5,-201-24,167 18,34 6,-2 0,-1 0,3 0,-8-1,6 0,2 1,-12-1,-22-2,34 3,-39-2,-11 2,50 0,-38-1,-13 0,51 1,-27-1,-8 2,35-1,-193 4,168-4,25 0,-33 0,21 0,12 0,-13 0,13 0,-2-1,2 1,-7 1,3 2,4-3,-8 1,3-2,5 1,-6 0,4 0,2 0,-4-2,3 1,1 1,-2-2,2 3,0-1,-3 1,0 1,3-2,-4 1,4 0,0-1,2 1,-2-1,1 1,-1-1,0 0,-1 1,1-1,-4 0,-1-1,5 1,-8 0,5 0,3 0,0 0,3 0,-3 0,0 1,0-1,-2 0,2 0,-3-1,-1-2,4 3,-4-3,5 3,-1 0,-3-2,1 0,2 2,-4 0,4 2,0-2,4 2,0-2,-4 0,2 1,0 1,-2-2,-4 3,0-3,4 0</inkml:trace>
  <inkml:trace contextRef="#ctx0" brushRef="#br0" timeOffset="1">4820-53,'0'0,"0"0,0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7,-1-7,0 0,0 0,2 0,-2 0,0 0,0 0,0 0,0 0,0 0,0 0,0 0,0 0,0 0,0 0,0 0,0 0,0 0,0 0,0 0,0 0,0 0,0 0,0 0,0 0,0 0,0 0,0 0,0 0,0 0,0 0,0 0,0 0,0 0,0 0,0 0,0 0,0 0,0 0,0 0,0 0,0 0,0 0,0 0,0 0,0 0,0 0,0 0,0 0,0 0,0 0,0 0,0 0,0 0,0 0,0 0,0 0,0 0,0 0,0 0,0 0,0 0,0 0,0 0,0 0,0 0,0 0,0 0,0 0,0 0,1-3,-1 3,0 0,0 0,0 0,0 0,0 0,0 0,0 0,0 0,-3-4,3 4,0 0,0 0,0 0,0 0,0 0,0 0,0 0,0 0,0 0,0 0,0 0,0 0,0 0,0 0,0 0,0 0,0 0,0 0,0 0,0 0,0 0,0 0,0 0,0 0,0 0,0 0,0 0,0 0,0 0,0 0,0 0,0 0,0 0,0 0,0 0,0 0,0 0,0 0,0 0,0 0,0 0,0 0,0 0,0 0,0 0,0 0,0 0,0 0,0 0,0 0,0 0,0 0,0 0,0 0,0 0,0 0,0 0,0 0,0 0,-6-4,6 4,0 0,0 0,0 0,0 0,0 0,0 0,0 0,0 0,0 0,0 0,0 0,0 0,0 0,0 0,-7-2,7 2,0 0,0 0,0 0,0 0,0 0,0 0,0 0,0 0,0 0,0 0,0 0,0 0,0 0,0 0,0 0,0 0,0 0,0 0,0 0,0 0,0 0,0 0,0 0,0 0,0 0,0 0,0 0,0 0,0 0,0 0,0 0,0 0,0 0,0 0,0 0,0 0,0 0,0 0,0 0,0 0,0 0,0 0,0 0,0 0,0 0,0 0,0 0,0 0,0 0,0 0,0 0,0 0,0 0,-10-2,10 2,0 0,0 0,0 0,0 0,0 0,0 0,0 0,0 0,0 0,0 0,0 0,0 0,0 0,0 0,0 0,0 0,0 0,0 0,0 0,0 0,-7 0,7 0,0 0,0 0,0 0,0 0,0 0,0 0,0 0,0 0,0 0,0 0,0 0,0 0,0 0,0 0,0 0,0 0,0 0,0 0,0 0,0 0,0 0,0 0,0 0,0 0,0 0,0 0,0 0,0 0,0 0,0 0,0 0,0 0,0 0,0 0,0 0,0 0,0 0,0 0,0 0,0 0,0 0,0 0,0 0,0 0,0 0,0 0,0 0,-11 0,11 0,0 0,0 0,0 0,0 0,0 0,0 0,0 0,0 0,0 0,0 0,0 0,0 0,0 0,0 0,0 0,0 0,0 0,0 0,0 0,0 0,0 0,-8 0,8 0,0 0,0 0,0 0,0 0,0 0,0 0,0 0,0 0,0 0,0 0,0 0,0 0,0 0,0 0,0 0,0 0,0 0,0 0,0 0,0 0,0 0,0 0,-18 5,18-5,0 0,0 0,0 0,0 0,0 0,0 0,0 0,0 0,0 0,0 0,0 0,0 0,0 0,0 0,0 0,0 0,0 0,0 0,-13 6,13-6,0 0,0 0,0 0,0 0,0 0,0 0,0 0,0 0,0 0,0 0,0 0,0 0,0 0,0 0,0 0,0 0,0 0,0 0,0 0,0 0,0 0,0 0,0 0,0 0,0 0,0 0,0 0,0 0,0 0,0 0,0 0,0 0,-2 0,2 0,0 0,0 0,0 0,0 0,0 0,0 0,0 0,0 0,0 0,0 0,0 0,0 0,0 0,0 0,0 0,0 1,0-1,0 0,0 0,0 0,0 0,0 0,0 0,0 0,0 0,0 0,0 0,0 0,0 0,0 0,0 0,0 0,0 0,0 0,0 0,0 0,0 0,0 0,0 0,0 0,0 0,0 0,0 0,0 0,0 0,0 0,-4 3,4-3,0 0,0 0,0 0,0 0,0 0,0 0,0 0,0 0,0 0,0 0,0 0,0 0,0 0,0 0,0 0,0 0,0 0,0 0,0 0,0 0,0 0,0 0,0 0,0 0,-1 1,1-1,0 0,0 0,0 0,0 0,0 0,0 0,0 0,0 0,0 0,0 0,0 0,0 0,0 0,0 0,0 0,0 0,0 0,0 0,0 0,0 0,0 0,-5 3,5-3,0 0,0 0,0 0,0 0,0 0,0 0,0 0,0 0,-3 3,3-3,0 0,0 0,0 0,0 0,0 0,0 0,0 0,0 0,0 0,0 0,0 0,0 0,0 0,0 0,0 0,-9 5,9-5,0 0,0 0,0 0,0 0,0 0,-16 10,16-10,0 0,0 0,0 0,0 0,0 0,0 0,0 0,0 0,0 0,-32 21,32-21,0 0,0 0,-42 26,42-26,0 0,0 0,0 0,-26 15,-7 4,33-19,0 0,0 0,0 0,0 0,0 0,0 0,0 0,0 0,0 0,-21 13,21-13,0 0,0 0,-24 16,24-16,0 0,0 0,0 0,-19 12,-4 3,23-15,-24 16,-6 5,30-21,-21 14,21-14,-24 18,24-18,-28 20,-5 8,33-28,-33 29,-11 10,44-39,-31 30,-8 9,39-39,-22 22,-6 11,28-33,-15 19,-4 9,19-28,-17 31,-3 7,20-38,-17 31,-6 9,23-40,-11 23,11-23,-15 31,15-31,-12 30,-1 12,13-42,-9 34,0 11,9-45,-5 30,0 9,5-39,-3 38,7 16,-4-54,5 39,7 12,-12-51,12 38,10 13,-22-51,21 39,14 12,-35-51,25 31,-25-31,0 0,34 37,-34-37,27 26,12 8,-39-34,43 33,19 13,-62-46,56 35,24 6,-80-41,54 25,17 0,-71-25,60 19,20 1,-80-20,57 12,18 1,-75-13,47 7,14-2,-61-5,42 2,18-5,-60 3,47-4,11-4,-58 8,187-43,-187 43,58-23,-58 23,0 0,67-29,-46 15,-21 14,23-19,-21 9,-2 10,8-21,-3 7,-5 14,24-38,-5 10,-19 28,28-49,-17 22,-11 27,19-42,-9 21,-10 21,20-39,-8 15,-12 24,22-50,-22 50,13-35,-13 35,26-58,-7 27,-19 31,27-54,-18 22,-9 32,15-52,-7 22,-8 30,8-44,-5 22,-3 22,1-32,-1 14,0 18,-8-33,-1 12,9 21,-8-40,7 17,1 23,0-35,0 35,1-17,-1 17,1-29,-1 13,0 16,-1-23,1 13,0 10,-2-19,-1 6,3 13,-5-23,3 10,2 13,-13-26,-1 10,14 16,-22-29,11 14,11 15,-13-25,8 11,5 14,-13-24,13 24,-9-15,9 15,-24-23,7 9,17 14,-30-22,15 10,15 12,-24-20,12 12,12 8,-14-17,8 6,6 11,-12-16,12 16,-5-6,5 6,-17-12,1 4,16 8,-21-12,11 5,10 7,-19-11,8 5,11 6,-21-11,9 6,12 5,-20-10,11 5,9 5,-18-9,9 5,9 4,-18-8,5 1,13 7,-23-9,23 9,-14-4,14 4,-21-7,12 4,9 3,-18-6,5 3,13 3,-20-6,10 4,10 2,-21-4,6 0,15 4,-21-4,12 2,9 2,-19-6,4 1,15 5,-23-5,7 4,16 1,-21-2,12 2,9 0,-18-1,6 0,12 1,-19-1,7 0,12 1,-16-3,10 3,6 0,-11 0,5 0,6 0,-11 0,11 0,-5 0,5 0,-8 0,4-1,4 1,-8 0,2 1,6-1,-11-1,7 1,4 0,-10 0,1-1,9 1,-8 0,7 0,1 0,-4 0,0 0,4 0,-5 0,3 0,2 0,-1 0,1 0,0 0,0 0,-3 1,2 1,1-2,0 1,3 0,-3-1,-2 0,1 0,1 0,-2-1,2 2,0-1,3 1,1 0,-4-1,3 2,-4-2,1 0</inkml:trace>
  <inkml:trace contextRef="#ctx0" brushRef="#br0" timeOffset="2">2919 731,'0'0,"0"0,0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0,-3-1,3 1,0 0,0 0,0 0,0 0,0 0,0 0,0 0,0 0,0 0,-1 0,1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0,-6 0,6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0,-134-4,134 4,0 0,0 0,0 0,0 0,0 0,0 0,0 0,0 0,0 0,0 0,0 0,0 0,0 0,0 0,0 0,0 0,0 0,0 0,0 0,-17-3,17 3,0 0,0 0,0 0,0 0,0 0,0 0,0 0,0 0,0 0,0 0,0 0,0 0,0 0,0 0,0 0,0 0,0 0,0 0,0 0,0 0,0 0,0 0,0 0,0 0,0 0,0 0,0 0,0 0,0 0,0 0,0 0,0 0,0 0,0 0,0 0,0 0,0 0,0 0,0 0,0 0,0 0,0 0,0 0,0 0,0 0,0 0,0 0,0 0,0 0,0 0,0 0,0 0,0 0,0 0,0 0,0 0,0 0,0 0,0 0,0 0,0 0,0 0,0 0,0 0,0 0,0 0,0 0,0 0,0 0,0 0,0 0,0 0,0 0,0 0,0 0,0 0,-20-5,20 5,0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0,12-2,-12 2,0 0,0 0,8 0,-8 0,0 0,0 0,0 0,0 0,0 0,0 0,0 0,0 0,0 0,0 0,0 0,0 0,0 0,0 0,0 0,0 0,0 0,0 0,0 0,0 0,0 0,0 0,0 0,0 0,0 0,0 0,0 0,0 0,0 0,0 0,0 0,0 0,0 0,0 0,0 0,0 0,0 0,0 0,0 0,0 0,0 0,0 0,0 0,0 0,0 0,0 0,0 0,0 0,0 0,0 0,0 0,0 0,0 0,0 0,0 0,0 0,0 0,0 0,0 0,0 0,0 0,0 0,0 0,0 0,0 0,17 0,-17 0,0 0,0 0,0 0,0 0,0 0,0 0,0 0,0 0,10 0,-10 0,0 0,0 0,0 0,0 0,0 0,0 0,0 0,0 0,0 0,0 0,0 0,0 0,0 0,0 0,0 0,0 0,0 0,0 0,0 0,0 0,0 0,0 0,0 0,0 0,0 0,0 0,0 0,0 0,0 0,0 0,0 0,0 0,0 0,0 0,0 0,0 0,0 0,0 0,0 0,0 0,0 0,0 0,0 0,0 0,0 0,0 0,0 0,0 0,0 0,0 0,0 0,0 0,0 0,0 0,0 0,0 0,0 0,0 0,0 0,8 0,-8 0,0 0,0 0,0 0,0 0,0 0,0 0,0 0,0 0,0 0,0 0,0 0,0 0,0 0,0 0,2 0,-2 0,0 0,0 0,0 0,0 0,0 0,0 0,0 0,0 0,0 0,0 0,0 0,0 0,0 0,0 0,0 0,0 0,0 0,0 0,0 0,0 0,0 0,0 0,0 0,0 0,0 0,0 0,0 0,0 0,0 0,0 0,0 0,0 0,0 0,0 0,0 0,0 0,0 0,0 0,0 0,0 0,0 0,0 0,0 0,0 0,0 0,0 0,0 0,0 0,0 0,0 0,0 0,0 0,0 0,41 5,-41-5,0 0,0 0,0 0,0 0,0 0,0 0,0 0,0 0,0 0,0 0,0 0,0 0,0 0,0 0,0 0,0 0,0 0,0 0,0 0,0 0,13 0,-13 0,0 0,0 0,0 0,0 0,0 0,0 0,0 0,0 0,0 0,0 0,0 0,0 0,0 0,0 0,0 0,0 0,0 0,0 0,0 0,0 0,0 0,0 0,0 0,0 0,0 0,0 0,0 0,0 0,0 0,0 0,0 0,0 0,0 0,0 0,0 0,0 0,0 0,0 0,0 0,0 0,0 0,0 0,0 0,0 0,0 0,0 0,0 0,10 0,-10 0,0 0,0 0,0 0,0 0,0 0,0 0,0 0,0 0,0 0,0 0,0 0,0 0,0 0,0 0,0 0,0 0,0 0,0 0,0 0,0 0,0 0,0 0,0 0,0 0,1 0,-1 0,0 0,0 0,0 0,0 0,0 0,0 0,0 0,0 0,0 0,0 0,0 0,0 0,0 0,0 0,0 0,0 0,0 0,0 0,0 0,0 0,0 0,0 0,0 0,0 0,0 0,0 0,0 0,0 0,0 0,0 0,0 0,0 0,0 0,0 0,0 0,0 0,0 0,0 0,0 0,68-2,-68 2,0 0,0 0,0 0,0 0,0 0,0 0,0 0,0 0,0 0,0 0,0 0,0 0,0 0,0 0,0 0,0 0,0 0,26-1,-26 1,0 0,0 0,0 0,0 0,0 0,0 0,0 0,0 0,0 0,0 0,0 0,0 0,0 0,0 0,0 0,0 0,0 0,0 0,0 0,0 0,0 0,0 0,0 0,0 0,0 0,0 0,0 0,0 0,0 0,0 0,16-2,-16 2,0 0,0 0,0 0,0 0,0 0,0 0,0 0,0 0,0 0,0 0,0 0,0 0,0 0,0 0,1 0,-1 0,0 0,0 0,0 0,0 0,0 0,0 0,0 0,0 0,0 0,0 0,0 0,0 0,0 0,0 0,0 0,0 0,0 0,0 0,0 0,0 0,0 0,0 0,0 0,0 0,0 0,0 0,0 0,4 0,-4 0,0 0,0 0,0 0,0 0,0 0,0 0,0 0,0 0,0 0,0 0,2 0,-2 0,0 0,0 0,0 0,0 0,0 0,0 0,0 0,0 0,0 0,0 0,0 0,0 0,0 0,0 0,0 0,0 0,0 0,0 0,0 0,0 0,0 0,8 0,-8 0,0 0,0 0,0 0,0 0,0 0,0 0,0 0,0 0,4 0,-4 0,0 0,0 0,0 0,0 0,0 0,0 0,0 0,0 0,0 0,0 0,0 0,0 0,0 0,0 0,0 0,11 0,-11 0,0 0,0 0,0 0,0 0,0 0,22-1,-22 1,0 0,0 0,0 0,0 0,0 0,0 0,0 0,0 0,0 0,27-1,-27 1,0 0,0 0,37-1,-37 1,0 0,0 0,0 0,168-8,-129 5,-39 3,0 0,0 0,0 0,0 0,0 0,0 0,0 0,23-2,-23 2,0 0,2 0,-2 0,5 0,-2 0,-3 0,9 0,-5 0,-4 0,12 0,6-1,-18 1,166-5,-132 6,-34-1,42-1,-42 1,14 0,-14 0,10-1,-10 1,0 0,46 1,-29 0,-17-1,24 1,-15-2,-9 1,17-1,-8 1,-9 0,14 1,-6 1,-8-2,14 1,-5 1,-9-2,7 0,-6 1,-1-1,46 9,-46-9,18 2,-18-2,21 2,-14-2,-7 0,11 2,-3 0,-8-2,9 3,-6-1,-3-2,3 0,-2 0,-1 0,22 2,-15-2,-7 0,7-1,-3 2,-4-1,8 0,-4 0,-4 0,5-1,-5 1,4 0,-4 0,4-3,-1 1,-3 2,2-3,1 3,-3 0,5 0,0 0,-5 0,6 0,-5 0,-1 0,5 2,-5-2,7 2,-7-2,8 4,-6-2,-2-2,4 3,-3-2,-1-1,3 0,-2-1,-1 1,2-2,-5 2,3 0,-1-1,-1 0,2 1,-1-1,1 1,0 0,0 0,1 1,-1-1,-1 2,1-2,-4 2,4-2,-1 2,5 0,-4-2</inkml:trace>
  <inkml:trace contextRef="#ctx0" brushRef="#br0" timeOffset="3">3727 335,'0'0,"0"0,0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5,-22-5,0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0,2 0,-2 0,0 0,0 0,0 0,0 0,0 0,0 0,0 0,0 0,0 0,0 0,0 0,0 0,0 0,0 0,0 0,0 0,0 0,0 0,0 0,0 0,0 0,0 0,0 0,0 0,0 0,0 0,0 0,0 0,0 0,0 0,0 0,0 0,0 0,0 0,0 0,0 0,0 0,0 0,1 3,-1-3,0 0,0 0,0 0,0 0,0 0,0 0,0 0,0 0,0 0,0 0,0 0,0 0,0 0,0 0,0 0,0 0,0 0,0 0,0 0,0 0,0 0,0 0,0 0,0 0,0 0,0 0,0 0,0 0,0 0,0 0,0 0,0 0,0 2,0-2,0 0,0 0,0 0,0 0,0 0,0 0,0 0,0 0,0 0,0 0,0 0,0 0,0 0,0 0,0 0,0 0,0 0,0 0,0 0,0 0,0 0,0 0,0 0,0 0,0 0,0 0,0 0,0 0,0 0,0 0,0 0,0 0,0 0,0 0,0 0,0 0,0 0,0 0,0 0,0 0,0 0,1 4,-1-4,0 0,0 0,0 0,0 0,0 0,0 0,0 0,0 0,0 0,0 0,0 0,0 0,0 0,0 0,0 0,0 0,0 0,0 0,0 0,0 0,0 0,0 0,0 0,0 0,0 0,0 0,0 0,0 0,0 0,0 4,0-4,0 0,0 0,0 0,0 0,0 0,0 0,0 0,0 0,0 0,0 0,0 0,0 0,0 0,0 0,0 0,0 0,0 0,0 0,0 0,0 0,0 0,0 0,0 0,0 0,0 0,0 0,0 0,0 0,0 0,0 0,0 0,0 0,0 0,0 0,0 0,0 0,0 0,0 0,0 0,0 0,0 0,0 0,0 0,0 0,2 4,-2-4,0 0,0 0,0 0,0 0,0 0,0 0,0 0,0 0,0 0,0 0,0 0,0 0,0 0,0 0,0 0,0 0,0 0,0 0,0 0,0 0,0 0,0 0,0 0,0 0,0 0,0 0,1 4,-1-4,0 0,0 0,0 0,0 0,0 0,0 0,0 0,0 0,0 0,0 0,0 0,0 0,0 0,0 0,0 0,0 0,0 0,0 0,0 0,0 0,0 0,0 0,0 0,0 0,0 0,0 0,0 0,0 0,0 0,0 0,0 0,0 0,0 0,0 0,0 0,0 0,0 0,0 0,0 0,0 0,0 0,0 0,0 0,0 0,0 0,0 0,0 0,-1 3,1-3,0 0,0 0,0 0,0 0,0 0,0 0,0 0,0 0,0 0,0 0,0 0,0 0,0 0,0 0,0 0,0 0,0 0,0 0,0 0,0 0,0 0,0 0,0 0,1 0,-1 0,0 0,0 0,0 0,0 0,0 0,0 0,0 0,0 0,0 0,0 0,0 0,0 0,0 0,0 0,0 0,0 0,0 0,0 0,0 0,0 0,0 0,0 0,0 0,0 0,0 0,0 0,0 0,0 0,0 0,0 0,0 0,0 0,0 0,0 0,0 0,0 0,0 0,0 0,0 0,0 0,0 0,0 0,0 0,0 0,0 0,1 2,-1-2,0 0,1 2,-1-2,0 0,0 0,0 0,0 0,0 0,0 0,0 0,0 0,0 0,0 0,0 0,0 0,0 0,0 0,0 0,0 0,0 0,0 0,0 0,0 0,0 0,0 0,0 0,0 0,0 0,0 0,0 0,0 0,0 0,0 0,0 0,0 0,0 0,0 0,0 0,0 0,0 0,0 0,0 0,3 6,-3-6,0 0,0 0,0 0,0 0,0 0,0 0,0 0,0 0,0 0,0 0,0 0,0 0,0 0,0 0,0 0,0 0,0 0,1 2,-1-2,0 0,0 0,0 0,0 0,0 0,0 0,0 0,0 0,0 0,0 0,0 0,0 0,0 0,0 0,0 0,0 0,0 0,0 0,0 0,0 0,0 0,0 0,0 0,0 0,0 0,0 0,0 0,0 0,0 0,0 0,6 7,-6-7,0 0,0 0,0 0,0 0,0 0,0 0,0 0,0 0,0 0,0 0,0 0,0 0,0 0,0 0,2 3,-2-3,0 0,0 0,0 0,0 0,0 0,0 0,0 0,0 0,0 0,0 0,0 0,0 0,0 0,0 0,0 0,0 0,0 0,0 0,0 0,0 0,0 0,0 0,0 0,0 0,0 0,0 0,0 0,7 8,-7-8,0 0,0 0,0 0,0 0,0 0,0 0,0 0,0 0,0 0,0 0,5 6,-5-6,0 0,0 0,0 0,0 0,0 0,0 0,0 0,0 0,0 0,0 0,0 0,0 0,0 0,0 0,0 0,0 0,0 0,0 0,0 0,0 0,0 0,9 11,-9-11,0 0,0 0,0 0,0 0,0 0,0 0,0 0,0 0,5 8,-5-8,0 0,0 0,0 0,0 0,0 0,0 0,0 0,0 0,0 0,0 0,0 0,0 0,0 0,0 0,0 0,8 10,-8-10,0 0,0 0,0 0,0 0,0 0,7 9,-7-9,0 0,0 0,0 0,0 0,0 0,0 0,0 0,0 0,0 0,9 11,-9-11,0 0,0 0,9 13,-9-13,0 0,0 0,0 0,103 123,-103-123,0 0,0 0,0 0,0 0,0 0,0 0,16 21,-16-21,0 0,0 0,0 0,0 0,0 0,0 0,0 0,0 0,0 0,17 19,-17-19,0 0,0 0,6 2,-6-2,0 0,0 0,0 0,7 5,-7-3,0-2,4 3,0 0,-4-3,1 3,-2-3,1 0,-3 0,3 1,0-1,0-1,0 1,0 0,-3 0,2 0,1 0,0 3,0-3,1 0,-1 0,-1 0,-3-3,4 3,-2 0,2 1,0-1,1 2,-1 0,0-2,-1 1,-1-1,2 0,0 0,2 1,-2-1,1-2,-2 0,1 2,-3 1,3 3,0-4,-3 4,3-4,-5 0,5 0,0 0,-6 0,4 0,2 0,-4 4,4 0,0-4,-6 5,-1-3,7-2,-9 5,8 1,1-6,-4 11,4-11,-3 6,3-6,0 1,0-1,0 0,-2 2,0 0,2-2,-4 6,2-5,2-1,-8 8,2-2,6-6,-19 18,-7 7,26-25,-12 9,1 3,11-12,-10 9,5-4,5-5,-10 12,10-12,-13 13,13-13,-13 12,-2 3,15-15,-134 132,120-118,14-14,-16 15,13-11,3-4,-5 5,1-2,4-3,-5 2,4-1,1-1,0 0,-2 4,2-1,0-3,0 4,0-1,0-3,-1 1,1-1,-3-1,3 1,0 0,-1-2,1 1,0 1,0-1,0 1,0 0,3-1,1 2,-4-1,1-1,-4 0,3 1,-1-2,1 2,0 0</inkml:trace>
  <inkml:trace contextRef="#ctx0" brushRef="#br0" timeOffset="4">3016 665,'0'0,"0"0,0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0,-1 0,1 0,0 0,0 0,0 0,0 0,0 0,0 0,0 0,0 0,0 0,0 0,0 0,0 0,0 0,0 0,0 0,0 0,0 0,0 0,0 0,0 0,0 0,0 0,0 0,0 0,0 0,0 0,0 0,-7 5,7-5,0 0,0 0,0 0,0 0,0 0,0 0,0 0,0 0,0 0,0 0,0 0,-2 1,2-1,0 0,0 0,0 0,0 0,0 0,0 0,0 0,0 0,0 0,0 0,0 0,0 0,-124 80,124-80,0 0,0 0,0 0,0 0,0 0,0 0,0 0,0 0,-18 8,18-8,0 0,0 0,0 0,0 0,0 0,0 0,0 0,0 0,0 0,0 0,0 0,0 0,0 0,0 0,0 0,-25 9,25-9,0 0,0 0,0 0,0 0,0 0,-9 0,9 0,0 0,0 0,0 0,0 0,0 0,0 0,0 0,0 0,0 0,0 0,0 0,0 0,0 0,-2 1,2-1,0 0,0 0,0 0,-27 4,24-5,3 1,0 0,0 0,0 0,3-6,-3 6,6-7,-6 7,7-5,-7 3,0 2,-1 2,-1 3,2-5,0 2,-1-2,1 0,-17 4,9-7,8 3,-8-6,7 0,1 6,-4-11,-1 3,5 8,-14-8,4 6,10 2,-17-2,17 2,-10 0,10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6:47.9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40 290,'0'0,"0"0,0 0,0 0,0 0,0 0,0 0,0 0,0 0,0 0,0 0,0 0,0 0,0 0,0 0,0 0,1 1,-1-1,0 0,0 0,0 0,-3 0,3 0,0 0,0 0,0 0,0 0,0 0,0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0,2 1,-2-1,0 0,0 0,0 0,4 0,-4 0,0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1,0-1,0 0,0 0,0 0,0 0,0 0,0 0,0 0,0 0,0 0,-1 0,1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0,-8-2,8 2,0 0,0 0,0 0,0 0,0 0,0 0,0 0,0 0,0 0,0 0,0 0,0 0,0 0,0 0,0 0,0 0,0 0,0 0,0 0,0 0,0 0,0 0,0 0,0 0,0 0,0 0,0 0,0 0,0 0,0 0,0 0,0 0,0 0,0 0,0 0,0 0,0 0,0 0,0 0,0 0,0 0,0 0,0 0,0 0,0 0,0 0,0 0,0 0,0 0,0 0,0 0,0 0,0 0,0 0,0 0,0 0,0 0,0 0,0 0,0 0,0 0,0 0,0 0,0 0,0 0,0 0,0 0,0 0,0 0,0 0,0 0,0 0,0 0,0 0,0 0,0 0,-11-2,11 2,0 0,0 0,0 0,0 0,0 0,0 0,0 0,0 0,0 0,0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0,0 0,0 0,0 0,-5 1,5-1,0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0,4 0,-4 0,0 0,0 0,5 0,-5 0,0 0,0 0,0 0,0 0,0 0,0 0,0 0,0 0,0 0,0 0,0 0,0 0,0 0,0 0,0 0,0 0,0 0,0 0,0 0,0 0,0 0,0 0,0 0,0 0,0 0,0 0,0 0,0 0,0 0,0 0,0 0,0 0,0 0,0 0,0 0,0 0,0 0,0 0,0 0,0 0,0 0,0 0,0 0,0 0,0 0,0 0,0 0,0 0,0 0,0 0,0 0,0 0,0 0,0 0,0 0,0 0,0 0,0 0,0 0,0 0,0 0,0 0,0 0,0 0,0 0,4-1,-4 1,0 0,0 0,0 0,0 0,0 0,0 0,0 0,0 0,0-4,0 4,0 0,0 0,0 0,0 0,0 0,0 0,0 0,0 0,0 0,0 0,0 0,0 0,0 0,0 0,0 0,0 0,0 0,0 0,0 0,0 0,0 0,0 0,0 0,0 0,0 0,0 0,0 0,0 0,0 0,0 0,0 0,0 0,0 0,0 0,0 0,0 0,0 0,0 0,0 0,0 0,0 0,0 0,0 0,0 0,0 0,0 0,0 0,0 0,0 0,0 0,0 0,0 0,0 0,0 0,0 0,0 0,0 0,0 0,0 0,2-2,-2 2,0 0,0 0,0 0,0 0,0 0,0 0,0 0,0 0,0 0,0 0,0 0,0 0,0 0,0 0,1-2,-1 2,0 0,0 0,0 0,0 0,0 0,0 0,0 0,0 0,0 0,0 0,0 0,0 0,0 0,0 0,0 0,0 0,0 0,0 0,0 0,0 0,0 0,0 0,0 0,0 0,0 0,0 0,0 0,0 0,0 0,0 0,0 0,0 0,0 0,0 0,0 0,0 0,0 0,0 0,0 0,0 0,0 0,0 0,0 0,0 0,0 0,0 0,0 0,0 0,0 0,0 0,0 0,0 0,0 0,4-1,-4 1,0 0,0 0,0 0,0 0,0 0,0 0,0 0,0 0,0 0,0 0,0 0,0 0,0 0,0 0,0 0,0 0,0 0,0 0,0 0,0 0,2 1,-2-1,0 0,0 0,0 0,0 0,0 0,0 0,0 0,0 0,0 0,0 0,0 0,0 0,0 0,0 0,0 0,0 0,0 0,0 0,0 0,0 0,0 0,0 0,0 0,0 0,0 0,0 0,0 0,0 0,0 0,0 0,0 0,0 0,0 0,0 0,0 0,0 0,0 0,0 0,0 0,0 0,0 0,0 0,0 0,0 0,0 0,0 0,0 0,6 1,-6-1,0 0,0 0,0 0,0 0,0 0,0 0,0 0,0 0,0 0,0 0,0 0,0 0,0 0,0 0,0 0,0 0,0 0,0 0,0 0,0 0,0 0,1 1,-1-1,0 0,0 0,0 0,0 0,0 0,0 0,0 0,0 0,0 0,0 0,0 0,0 0,0 0,0 0,0 0,0 0,0 0,0 0,0 0,0 0,0 0,0 0,5 2,-5-2,0 0,0 0,0 0,0 0,0 0,0 0,0 0,0 0,0 0,0 0,0 0,0 0,0 0,0 0,0 0,0 0,0 0,0 0,5 4,-5-4,0 0,0 0,0 0,0 0,0 0,0 0,0 0,0 0,0 0,0 0,0 0,0 0,0 0,0 0,0 0,0 0,0 0,0 0,0 0,0 0,0 0,0 0,0 0,0 0,0 0,0 0,0 0,0 0,0 0,0 0,0 0,0 0,11 3,-11-3,0 0,0 0,0 0,0 0,0 0,0 0,0 0,0 0,0 0,0 0,0 0,0 0,0 0,0 0,0 0,0 0,0 0,0 0,0 0,0 0,0 0,0 0,0 0,0 0,0 0,0 0,0 0,0 0,0 0,0 0,0 0,9 3,-9-3,0 0,0 0,0 0,0 0,0 0,0 0,0 0,0 0,0 0,0 0,0 0,0 0,0 0,0 0,0 0,0 0,0 0,0 0,0 0,0 0,0 0,0 0,0 0,0 0,0 0,0 0,0 0,6 0,-6 0,0 0,0 0,0 0,0 0,0 0,0 0,0 0,0 0,0 0,0 0,2 0,-2 0,0 0,0 0,0 0,0 0,0 0,0 0,0 0,0 0,0 0,0 0,0 0,0 0,0 0,0 0,0 0,0 0,0 0,0 0,0 0,0 0,0 0,4 1,-4-1,0 0,0 0,0 0,0 0,0 0,0 0,0 0,0 0,4 1,-4-1,0 0,0 0,0 0,0 0,0 0,0 0,0 0,0 0,0 0,0 0,0 0,0 0,0 0,0 0,0 0,9 1,-9-1,0 0,0 0,0 0,0 0,0 0,34 4,-34-4,0 0,0 0,0 0,0 0,0 0,0 0,0 0,0 0,0 0,49 4,-49-4,0 0,0 0,64 6,-64-6,0 0,0 0,0 0,46 2,14 2,-60-4,0 0,0 0,0 0,0 0,0 0,0 0,0 0,42 1,-42-1,0 0,51 1,-51-1,0 0,47 2,18-1,-65-1,43 2,-43-2,55 1,-55-1,34 2,9 0,-43-2,33 2,10 1,-43-3,34 2,9 1,-43-3,179 12,-132-10,-47-2,57 2,-39-2,-18 0,28 2,-15 0,-13-2,28 2,-8-2,-20 0,31 3,-14-2,-17-1,24 2,-12 0,-12-2,17 3,-8-1,-9-2,15 1,-7-1,-8 0,15-1,-6 1,-9 0,4 0,-4 0,-4 0,4 0,-7-2,5 2,2 0,-3-3,4 1,-1 2,-2-4,-2 0,4 4,-11-6,3 4,8 2,-7-5,7 4,0 1,-3-4,0 1,3 3,-9-6,0 1,9 5,-12-12,12 12,-6-11,6 11,0 0,-11-15,6 7,5 8,-10-15,3 6,7 9,-12-17,6 8,6 9,-14-21,3 9,11 12,-18-20,7 9,11 11,0 0,-17-21,7 8,10 13,-21-22,8 10,13 12,-18-19,10 10,8 9,-18-17,5 7,13 10,-24-17,12 8,12 9,-19-11,11 5,8 6,-8-7,8 7,0 0,-2-2,2 2,-3-4,3 4,-1-1,3 1,-2 0,5 4,2 1,-7-5,10 8,-4-4,-6-4,2 3,0-2,-2-1,1 3,1-2,-2-1,7 7,27 26,-34-33,40 37,15 9,-55-46,35 28,-35-28,44 33,-44-33,24 20,8 4,-32-24,14 11,-2-1,-12-10,126 107,-99-84,-27-23,26 24,-22-19,-4-5,-2 3,2-3,-8-3,8 3,-6-2,7 2,-1 0,-4 1,-1 0,5-1,-6 0,2 0,4 0,-8 0,3 2,5-2,-6 1,6-1,0 0,0 0,-1 1,0-1,1 0,-5 2,2-2,3 0,-7 3,3-2,4-1,-43 16,-36 19,79-35,-51 22,-18 7,69-29,-38 15,-13 5,51-20,-31 12,-11 3,42-15,-17 6,-3 0,20-6,-173 60,160-53,13-7,-12 6,12-3,0-3,1 1,-1-3,0 2,1 0,1 1,-2-1,2 1,-2-1,2 0,-2 0,1 0,-1 0,0 0,-3-2,1 1,2 1</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6:50.0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19 172,'0'0,"0"0,0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0,-8-3,8 3,0 0,0 0,0 0,0 0,0 0,0 0,0 0,0 0,0 0,0 0,0 0,0 0,0 0,0 0,0 0,0 0,0 0,0 0,0 0,0 0,0 0,0 0,0 0,0 0,0 0,0 0,0 0,0 0,0 0,0 0,0 0,0 0,0 0,0 0,0 0,0 0,0 0,0 0,0 0,0 0,0 0,0 0,0 0,0 0,0 0,0 0,0 0,0 0,0 0,0 0,0 0,0 0,0 0,0 0,0 0,0 0,0 0,0 0,0 0,0 0,0 0,0 0,0 0,0 0,0 0,0 0,0 0,0 0,0 0,0 0,0 0,0 0,0 0,0 0,0 0,0 0,-2-10,2 10,0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0,4-27,-4 27,0 0,0 0,0 0,0 0,0 0,0 0,0 0,0 0,0 0,0 0,0 0,0 0,0 0,0 0,0 0,0 0,0 0,0 0,0 0,0 0,0 0,0 0,0 0,0 0,0 0,0 0,0 0,0 0,0 0,0 0,0 0,0 0,0 0,0 0,-4-27,4 27,0 0,0 0,0 0,0 0,0 0,0 0,0 0,0 0,0 0,0 0,0 0,0 0,0 0,0 0,0 0,0 0,0 0,0 0,0 0,0 0,0 0,0 0,0 0,0 0,0 0,0 0,0 0,0 0,0 0,0 0,0 0,0 0,0 0,0 0,0 0,0 0,8-40,-8 40,0 0,0 0,0 0,0 0,0 0,0 0,0 0,0 0,0 0,0 0,0 0,0 0,0 0,0 0,0 0,0 0,0 0,0 0,0 0,0 0,0 0,0 0,0 0,0 0,0 0,0 0,0 0,0 0,0 0,0 0,0 0,14-20,-14 20,0 0,0 0,0 0,0 0,0 0,0 0,0 0,0 0,0 0,0 0,0 0,0 0,0 0,0 0,0 0,0 0,0 0,0 0,0 0,0 0,0 0,0 0,0 0,0 0,0 0,0 0,0 0,0 0,0 0,0 0,0 0,0 0,0 0,0 0,0 0,0 0,0 0,0 0,0 0,12-21,-12 21,0 0,0 0,0 0,0 0,0 0,0 0,0 0,0 0,0 0,0 0,0 0,0 0,0 0,0 0,0 0,0 0,0 0,0 0,0 0,0 0,0 0,0 0,0 0,0 0,0 0,0 0,0 0,0 0,4-6,-4 6,0 0,0 0,0 0,0 0,0 0,0 0,0 0,0 0,0 0,0 0,0 0,0 0,0 0,0 0,0 0,0 0,0 0,0 0,0 0,0 0,0 0,0 0,0 0,0 0,0 0,0 0,0 0,0 0,0 0,0 0,0 0,0 0,0 0,0 0,0 0,0 0,0 0,0 0,0 0,0 0,0 0,0 0,2-8,-2 8,0 0,0 0,0 0,0 0,0 0,0 0,0 0,0 0,0 0,0 0,0 0,0 0,0 0,0 0,0 0,0 0,0 0,0 0,0 0,0 0,0 0,0 0,0 0,0 0,0 0,0-4,0 4,0 0,0 0,0 0,0 0,0 0,0 0,0 0,0 0,0 0,0 0,0 0,0 0,0 0,0 0,0 0,0 0,0 0,0 0,0 0,0 0,0 0,0 0,0 0,0 0,0 0,0 0,0 0,0 0,0 0,0 0,0 0,0 0,0 0,0 0,0 0,0 0,0 0,0 0,0 0,0 0,0 0,0 0,0 0,0 0,0 0,10-2,-10 2,0 0,0 0,0 0,0 0,0 0,0 0,0 0,0 0,0 0,0 0,0 0,0 0,0 0,0 0,0 0,0 0,0 0,0 0,0 0,0 0,0 0,0 0,10 0,-10 0,0 0,0 0,0 0,0 0,0 0,0 0,0 0,0 0,0 0,0 0,0 0,0 0,0 0,0 0,0 0,0 0,0 0,0 0,0 0,0 0,0 0,0 0,0 0,0 0,10 6,-10-6,0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1,0-1,0 0,0 0,0 0,0 0,0 0,0 0,0 0,0 0,0 0,0 0,0 0,0 0,0 0,0 0,0 0,0 0,0 0,0 0,0 0,0 0,0 0,0 0,0 0,0 0,1 7,-1-7,0 0,0 0,0 0,0 0,0 0,0 0,0 0,0 0,0 0,0 0,2 4,-2-4,0 0,0 0,0 0,0 0,0 0,0 0,0 0,0 0,0 0,0 0,0 0,0 0,0 0,0 0,0 0,0 0,0 0,0 0,0 0,14 24,-14-24,0 0,0 0,0 0,0 0,0 0,0 0,0 0,38 59,-38-59,0 0,0 0,0 0,0 0,0 0,0 0,0 0,0 0,0 0,0 0,0 0,0 0,0 0,27 41,-27-41,0 0,0 0,0 0,0 0,0 0,0 0,0 0,0 0,0 0,34 51,-34-51,0 0,0 0,0 0,0 0,0 0,20 33,-20-33,23 41,-23-41,0 0,0 0,0 0,0 0,16 28,-16-28,0 0,0 0,20 34,-20-34,0 0,0 0,0 0,17 29,5 11,-22-40,11 22,3 4,-14-26,6 12,-5-7,-1-5,79 171,-70-154,-9-17,10 17,-7-12,-3-5,1 3,-1-3,-2-3,2 3,-10-5,1 1,9 4,-5-7,9 4,-4 3,-3-8,-2 2,5 6,-6-6,7 5,-1 1,-3-5,3 5,-4-6,4 6,-10-9,2 3,8 6,-6-11,4 6,2 5,-9-9,0 6,9 3,-10-9,6 2,4 7,-2-10,5 6,-3 4,-5-7,-4 3,9 4,-11-11,7 5,4 6,-8-7,8 7,-3-3,3 3,-4-6,4 2,0 4,-3-5,-1 4,4 1,0 0,-1-1,1 1,-30-13,28 9,2 4,-7-5,-1 2,8 3,-9-3,7 3,2 0,-1 0,1 2,0-2,-3 2,3-2,-4 0,4 0,-2 5,3 0,-1-5,3 8,-3-5,0-3,0 1,0-1,0 0,0 1,0 0,0-1,-2 4,1-2,1-2,-4 8,3-4,1-4,-9 28,-13 35,22-63,-13 33,-3 10,16-43,-9 25,-4 8,13-33,-4 11,2-6,2-5,-70 167,66-156,4-11,-3 9,2-10,1 1,1 0,-1 0,3-1,-3 1,3-3,-3 3,2-4</inkml:trace>
  <inkml:trace contextRef="#ctx0" brushRef="#br0" timeOffset="-4913.8425">-38 1436,'0'0,"0"0,0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0,4 0,-4 0,0 0,0 0,0 0,0 0,0 0,0 0,0 0,0 0,0 0,0 0,0 0,0 0,0 0,0 0,0 0,0 0,0 0,0 0,0 0,0 0,0 0,0 0,0 0,0 0,0 0,0 0,0 0,0 0,0 0,0 0,0 0,0 0,0 0,0 0,0 0,0 0,0 0,0 0,0 0,0 0,0 0,0 0,0 0,0 1,0-1,0 0,0 0,0 0,0 0,0 0,0 0,0 0,0 0,0 0,0 0,0 0,0 0,0 0,0 0,0 0,0 0,0 0,0 0,0 0,0 0,0 0,0 0,0 0,0 0,0 0,0 0,0 0,-4 1,4-1,0 0,0 0,0 0,0 0,0 0,0 0,0 0,0 0,0 0,0 0,0 0,0 0,0 0,0 0,0 0,0 0,0 0,0 0,0 0,0 0,0 0,0 0,0 0,0 0,0 0,0 0,0 0,0 0,0 0,0 0,0 0,0 0,0 0,0 0,0 0,0 0,0 0,0 0,0 0,0 0,0 0,0 0,0 0,0 0,0 0,0 0,0-1,0 1,0 0,0 0,0 0,0 0,0 0,0 0,0 0,0 0,0 0,0 0,0 0,0 0,0 0,0 0,0 0,0 0,0 0,0 0,0 0,0 0,0 0,0 0,0 0,0 0,3 0,-3 0,0 0,0 0,0 0,0 0,0 0,0 0,0 0,0 0,0 0,0 0,0 0,0 0,0 0,0 0,0 0,0 0,0 0,0 0,0 0,0 0,0 0,0 0,0 0,0 0,0 0,0 0,0 0,0 0,0 0,0 0,0 0,0 0,0 0,0 0,0 0,0 0,0 0,0 0,0 0,0 0,0 0,0 0,0 0,0 0,0 0,0 0,0 0,4-2,-4 2,0 0,0 0,0 0,0 0,0 0,0 0,0 0,0 0,0 0,0 0,0 0,0 0,0 0,0 0,0 0,0 0,0 0,0 0,0 0,0 0,0 0,1-3,-1 3,0 0,0 0,0 0,0 0,0 0,0 0,0 0,0 0,0 0,0 0,0 0,0 0,0 0,0 0,0 0,0 0,0 0,0 0,0 0,0 0,0 0,0 0,0 0,0 0,0 0,0 0,0 0,0 0,0 0,0 0,0 0,0 0,0 0,0 0,0 0,0 0,0 0,0 0,0 0,0 0,0 0,1 0,-1 0,0 0,0 0,0 0,0 0,0 0,0 0,0 0,2 3,-2-3,0 0,0 0,0 0,0 0,0 0,0 0,0 0,0 0,0 0,0 0,0 0,0 0,0 0,0 0,0 0,0 0,0 0,0 0,0 0,0 0,0 0,0 0,0 0,0 0,0 0,0 0,0 0,0 0,0 0,0 0,0 0,0 0,0 0,0 0,0 0,7 2,-7-2,0 0,0 0,0 0,0 0,0 0,0 0,0 0,0 0,0 0,0 0,0 0,0 0,0 0,0 0,0 0,7-1,-7 1,0 0,0 0,0 0,0 0,0 0,0 0,0 0,0 0,0 0,0 0,0 0,0 0,0 0,0 0,0 0,0 0,0 0,0 0,17-1,-17 1,0 0,0 0,0 0,0 0,0 0,0 0,0 0,0 0,0 0,0 0,0 0,0 0,13-1,-13 1,0 0,0 0,0 0,0 0,0 0,0 0,0 0,0 0,0 0,0 0,0 0,0 0,0 0,0 0,0 0,0 0,0 0,0 0,0 0,0 0,0 0,0 0,0 0,31-2,-31 2,0 0,0 0,0 0,0 0,0 0,0 0,0 0,0 0,0 0,23-2,-23 2,0 0,0 0,0 0,0 0,0 0,0 0,0 0,0 0,0 0,0 0,0 0,0 0,0 0,0 0,0 0,0 0,0 0,35 0,-35 0,0 0,0 0,0 0,0 0,0 0,0 0,0 0,18 3,-18-3,0 0,0 0,0 0,0 0,0 0,0 0,0 0,0 0,0 0,33 3,-33-3,0 0,0 0,18-1,-18 1,0 0,0 0,0 0,39-1,-11 3,-28-2,0 0,0 0,0 0,0 0,0 0,45-2,-45 2,24-4,-24 4,34 0,-16 3,-18-3,26 3,-13-4,-13 1,9-1,-6 1,-3 0,81 12,-46-9,-35-3,52 2,-52-2,24 0,-24 0,36-2,-20-1,-16 3,30 0,-10 0,-20 0,32-1,-15-1,-17 2,35-6,-10 4,-25 2,41-4,-16 3,-25 1,37-2,-17 0,-20 2,44-2,-14-1,-30 3,50-3,-50 3,26-3,-26 3,46-2,-19 4,-27-2,54-1,-23-3,-31 4,47-4,-22 4,-25 0,33 0,-20 0,-13 0,27-1,-10 1,-17 0,27 1,-12-1,-15 0,17 0,-12-2,-5 2,5-1,-5 1,2 1,-2-1,1 1,0 1,-1-2,-4 0,0-2,4 2,-4-3,2 3,2 0,-4-5,1 4,3 1,-8-3,2 1,6 2,-8-3,5 0,3 3,-9-6,3 3,6 3,-13-9,13 9,-9-7,9 7,-16-15,5 3,11 12,-27-20,7 9,20 11,-32-19,15 8,17 11,-24-21,14 8,10 13,-22-19,7 7,15 12,-27-15,14 10,13 5,-1-1,-1 1,2 0,-55-28,55 28,-10-9,10 9,-18-16,10 9,8 7,-11-9,9 6,2 3,-1 0,1 0,0 0,-27-5,29 4,-2 1,1 1,-1-1,0 2,0-2,5 5,-1-1,-4-4,11 6,-4-1,-7-5,16 5,-8-2,-8-3,6 2,-4-2,-2 0,5 1,-2 1,-3-2,7 6,-3-4,-4-2,20 13,0 1,-20-14,20 15,-20-15,30 19,-30-19,17 12,4 1,-21-13,140 94,-110-74,-30-20,3 1,-3 0,0-1,35 36,-21-29,-14-7,19 10,-14-7,-5-3,6 6,-3-3,-3-3,5 5,-2-2,-3-3,0 3,0-3,-4 0,4 0,-8 2,4-1,4-1,-6 3,3-1,3-2,-3 4,2 0,1-4,-1 0,1 0,0 0,0 2,0-2,0 1,0-1,-3 2,2-1,1-1,-4 5,1-2,3-3,-6 5,3-2,3-3,-12 10,-14 11,26-21,-12 9,1 1,11-10,-15 13,-6 3,21-16,-22 17,-4 5,26-22,-12 9,12-9,-10 10,10-10,-9 9,6-6,3-3,-132 129,121-121,11-8,-11 10,10-6,1-4,1 0,-2-4,1 4,1-3,6 6,-7-3,4 2,-8-4,4 2,-6-2,6 4,0-2</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7.80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2901-3748,'0'0,"0"0,0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0,8 8,-8-8,0 0,0 0,0 0,0 0,0 0,0 0,0 0,0 0,0 0,0 0,0 0,0 0,0 0,0 0,0 0,0 0,0 0,0 0,0 0,0 0,0 0,0 0,0 0,0 0,0 0,0 0,0 0,0 0,0 0,0 0,0 0,0 0,0 0,5 4,-5-4,0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0,10 4,-10-4,0 0,0 0,0 0,0 0,0 0,0 0,0 0,0 0,0 0,0 0,0 0,0 0,0 0,0 0,0 0,0 0,0 0,0 0,0 0,0 0,0 0,0 0,0 0,0 0,0 0,0 0,0 0,0 0,0 0,0 0,0 0,0 0,0 0,0 0,0 0,0 0,9 6,-9-6,0 0,0 0,0 0,0 0,0 0,0 0,0 0,0 0,0 0,0 0,0 0,0 0,0 0,0 0,0 0,0 0,0 0,0 0,0 0,0 0,0 0,0 0,0 0,0 0,0 0,0 0,0 0,0 0,0 0,0 0,0 0,2 2,-2-2,0 0,0 0,0 0,0 0,0 0,0 0,0 0,0 0,0 0,0 0,0 0,0 0,0 0,0 0,0 0,0 0,0 0,0 0,0 0,0 0,0 0,0 0,0 0,0 0,0 0,0 0,0 0,0 0,0 0,0 0,0 0,0 0,0 0,0 0,0 0,0 0,0 0,0 0,0 0,9 7,-9-7,0 0,0 0,0 0,0 0,0 0,0 0,0 0,0 0,0 0,0 0,0 0,0 0,0 0,0 0,0 0,0 0,0 0,0 0,0 0,0 0,0 0,0 0,0 0,0 0,0 0,0 0,0 0,0 0,8 5,-8-5,0 0,0 0,0 0,0 0,0 0,0 0,0 0,0 0,0 0,0 0,0 0,0 0,0 0,0 0,0 0,0 0,0 0,0 0,0 0,0 0,0 0,0 0,0 0,0 0,0 0,0 0,0 0,0 0,0 0,0 0,0 0,0 0,0 0,0 0,0 0,0 0,0 0,0 0,0 0,0 0,0 0,0 0,12 12,-12-12,0 0,0 0,0 0,0 0,0 0,0 0,0 0,0 0,0 0,0 0,0 0,0 0,0 0,0 0,0 0,0 0,0 0,0 0,0 0,0 0,0 0,0 0,0 0,0 0,0 0,5 8,-5-8,0 0,0 0,0 0,0 0,0 0,0 0,0 0,0 0,0 0,0 0,0 0,0 0,0 0,0 0,0 0,0 0,0 0,0 0,0 0,0 0,0 0,0 0,0 0,0 0,0 0,0 0,0 0,0 0,0 0,0 0,0 0,0 0,0 0,0 0,0 0,0 0,0 0,0 0,0 0,0 0,0 0,0 0,0 0,0 0,0 0,4 4,-4-4,0 0,0 0,0 0,0 0,0 0,0 0,0 0,0 0,0 0,0 0,0 0,0 0,0 0,0 0,0 0,0 0,0 0,0 0,0 0,0 0,0 0,0 0,0 1,0-1,0 0,0 0,0 0,0 0,0 0,0 0,0 0,0 0,0 0,0 0,0 0,0 0,0 0,0 0,0 0,0 0,0 0,0 0,0 0,0 0,0 0,0 0,0 0,0 0,3 1,-3-1,0 0,0 0,0 0,0 0,0 0,0 0,0 0,0 0,0 0,0 0,0 0,0 0,0 0,0 0,0 0,0 0,0 0,0 0,0 0,0 0,0 0,0 0,0 0,0 0,0 0,0 0,0 0,0 0,0 0,0 0,0 0,0 0,0 0,0 0,0 0,0 0,0 0,0 0,0 0,1 2,-1-2,0 0,0 0,0 0,0 0,0 0,0 0,0 0,0 0,0 0,0 0,0 0,0 0,0 0,0 0,0 0,0 0,0 0,0 0,0 0,0 0,0 0,0 0,0 0,0 0,0 0,0 0,0 0,0 0,0 0,0 0,0 0,0 0,5 3,-5-3,0 0,0 0,0 0,0 0,0 0,0 0,0 0,0 0,0 0,0 0,0 0,0 0,0 0,0 0,0 0,2 1,-2-1,0 0,0 0,0 0,0 0,0 0,0 0,0 0,0 0,0 0,0 0,0 0,0 0,0 0,0 0,0 0,0 0,0 0,0 0,0 0,0 0,0 0,0 0,0 0,0 0,0 0,0 0,0 0,0 0,0 0,6 4,-6-4,0 0,0 0,0 0,0 0,0 0,0 0,0 0,0 0,0 0,0 0,0 0,0 0,3 2,-3-2,0 0,0 0,0 0,0 0,0 0,0 0,0 0,0 0,0 0,0 0,0 0,0 0,0 0,0 0,0 0,0 0,0 0,0 0,0 0,0 0,0 0,0 0,9 6,-9-6,0 0,0 0,0 0,0 0,0 0,0 0,0 0,0 0,0 0,4 2,-4-2,0 0,0 0,0 0,0 0,0 0,0 0,0 0,0 0,0 0,0 0,0 0,0 0,0 0,0 0,0 0,0 0,0 0,10 7,-10-7,0 0,0 0,0 0,0 0,0 0,0 0,12 8,-12-8,0 0,0 0,0 0,0 0,0 0,0 0,0 0,0 0,0 0,0 0,0 0,21 13,-21-13,0 0,0 0,0 0,0 0,0 0,0 0,0 0,29 16,-29-16,0 0,0 0,0 0,24 15,12 5,-36-20,0 0,0 0,0 0,0 0,0 0,0 0,0 0,22 14,-22-14,0 0,29 17,-29-17,0 0,28 16,13 4,-41-20,28 14,10 3,-38-17,29 15,10 2,-39-17,26 13,10 2,-36-15,27 11,10 2,-37-13,22 8,-22-8,28 9,-28-9,0 0,29 9,12 4,-41-13,38 11,14 3,-52-14,35 9,12 1,-47-10,163 39,-128-31,-35-8,21 6,-18-6,-3 0,5 0,-2 0,-3 0,9 2,-5-2,-4 0,13 1,-13-1,27 1,-27-1,30 1,11-1,-41 0,27 0,10 1,-37-1,31 2,10-2,-41 0,20 1,7 0,-27-1,45 1,-45-1,60-5,-60 5,178-12,-131 5,-47 7,66-15,-36 7,-30 8,53-19,-23 8,-30 11,19-7,-16 5,-3 2,90-24,-59 18,-31 6,46-14,-26 5,-20 9,31-14,-13 7,-18 7,35-13,-35 13,25-7,-25 7,17-5,-15 5,-2 0,7-1,-3-1,-4 2,152-45,-105 29,-47 16,62-22,-35 10,-27 12,32-15,-20 11,-12 4,27-13,-7 6,-20 7,38-20,-15 5,-23 15,45-25,-45 25,27-12,-27 12,29-18,-23 10,-6 8,15-17,-6 4,-9 13,6-7,-4 7,-2 0,43-21,-29 13,-14 8,14-12,-14 12,3-6,-3 6,9-14,-4 3,-5 11,4-14,-4 10,0 4,20-14,5 2,-25 12,27-15,-20 9,-7 6,21-17,-4 6,-17 11,13-12,-16 10,3 2,10-11,4 0,-14 11,0-1,0 1,0 0,0 0,-3-2,8-2,-5 4,4-3,-3 2,-1 1,0 1,-1 0,1-1,-3-1,3-2,0 3,-2 0,3 3,-1-3,1 1,-1-3,0 2,-5 0,0 0,5 0,-3 0,3 0,4 0,-4 0,-1 3</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5.481"/>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0 187,'0'0,"0"0,0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0,3-7,-3 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0,12-21,-12 21,0 0,0 0,0 0,0 0,0 0,0 0,0 0,0 0,0 0,0 0,0 0,0 0,0 0,0 0,0 0,0 0,0 0,0 0,0 0,0 0,0 0,0 0,0 0,0 0,0 0,0 0,0 0,0 0,0 0,0 0,0 0,0 0,0 0,0 0,0 0,0 0,0 0,0 0,0 0,0 0,0 0,0 0,0 0,0 0,0 0,0 0,0 0,0 0,0 0,0 0,0 0,0 0,0 0,0 0,0 0,0 0,0 0,0 0,0 0,0 0,0 0,0 0,0 0,0 0,0 0,0 0,0 0,0 0,0 0,0 0,0 0,0 0,0 0,0 0,0 0,0 0,0 0,0 0,9-16,-9 16,0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0,30-17,-30 17,0 0,0 0,0 0,0 0,0 0,0 0,0 0,0 0,0 0,0 0,0 0,0 0,0 0,0 0,0 0,0 0,0 0,0 0,0 0,0 0,0 0,0 0,0 0,0 0,0 0,0 0,0 0,0 0,0 0,0 0,0 0,0 0,0 0,0 0,0 0,0 0,0 0,0 0,0 0,0 0,0 0,0 0,0 0,0 0,0 0,0 0,0 0,0 0,0 0,0 0,0 0,0 0,0 0,0 0,0 0,0 0,0 0,0 0,0 0,0 0,0 0,0 0,0 0,0 0,0 0,0 0,0 0,0 0,0 0,0 0,0 0,0 0,0 0,0 0,0 0,0 0,0 0,0 0,12-1,-12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0,26-17,-26 17,0 0,0 0,0 0,0 0,0 0,0 0,0 0,0 0,0 0,0 0,0 0,0 0,0 0,0 0,0 0,0 0,0 0,0 0,0 0,0 0,0 0,0 0,0 0,0 0,0 0,0 0,0 0,0 0,0 0,0 0,0 0,0 0,0 0,0 0,0 0,0 0,0 0,0 0,0 0,0 0,0 0,0 0,0 0,0 0,0 0,0 0,0 0,0 0,0 0,0 0,0 0,0 0,0 0,0 0,0 0,0 0,0 0,0 0,0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0,7-14,-7 14,0 0,0 0,0 0,0 0,0 0,0 0,0 0,0 0,0 0,0 0,0 0,0 0,0 0,0 0,0 0,0 0,0 0,0 0,0 0,0 0,0 0,0 0,0 0,0 0,0 0,0 0,0 0,0 0,0 0,0 0,0 0,0 0,0 0,0 0,0 0,0 0,0 0,0 0,0 0,0 0,0 0,0 0,0 0,0 0,0 0,0 0,0 0,0 0,0 0,0 0,0 0,0 0,0 0,0 0,0 0,0 0,0 0,0 0,0 0,0 0,0 0,0 0,0 0,0 0,0 0,0 0,0 0,0 0,0 0,0 0,0 0,0 0,0 0,0 0,0 0,3-11,-3 11,0 0,0 0,0 0,0 0,0 0,0 0,0 0,0 0,0 0,0 0,0 0,0 0,0 0,0 0,0 0,0 0,0 0,0 0,0 0,0 0,0 0,0 0,0 0,0 0,0 0,0 0,0 0,0 0,0 0,0 0,0 0,0 0,0 0,0 0,0 0,0 0,0 0,0 0,0 0,0 0,0 0,0 0,0 0,0 0,0 0,0 0,0 0,0 0,0 0,0 0,0 0,0 0,0 0,0 0,0 0,0 0,0 0,0 0,0 0,0 0,0 0,0 0,0 0,0 0,0 0,0 0,0 0,0 0,0 0,0 0,0 0,0 0,0 0,0 0,14-21,-14 21,0 0,11-8,-11 8,0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0,0-3,0 3,0 0,0 0,0 0,0 0,0 0,0 0,0 0,1 1,-1-1,0 0,0 0,0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0,-6-7,6 7,0 0,0 0,0 0,0 0,0 0,0 0,0 0,0 0,0 0,0 0,0 0,0 0,0 0,0 0,0 0,0 0,0 0,0 0,0 0,0 0,0 0,0 0,0 0,0 0,0 0,0 0,0 0,0 0,0 0,0 0,0 0,0 0,0 0,0 0,0 0,0 0,0 0,0 0,0 0,0 0,0 0,0 0,0 0,0 0,0 0,0 0,0 0,0 0,0 0,0 0,0 0,0 0,0 0,0 0,0 0,0 0,0 0,0 0,0 0,0 0,0 0,0 0,0 0,0 0,0 0,0 0,0 0,0 0,0 0,0 0,0 0,0 0,0 0,0 0,-15-9,15 9,0 0,0 0,0 0,0 0,0 0,0 0,0 0,0 0,0 0,0 0,0 0,0 0,0 0,-10-3,10 3,0 0,0 0,0 0,0 0,0 0,0 0,0 0,0 0,0 0,0 0,0 0,0 0,0 0,0 0,0 0,0 0,0 0,0 0,0 0,0 0,0 0,0 0,0 0,0 0,0 0,0 0,0 0,0 0,0 0,0 0,0 0,0 0,0 0,0 0,0 0,0 0,0 0,0 0,0 0,0 0,0 0,0 0,0 0,0 0,0 0,0 0,0 0,0 0,0 0,0 0,0 0,0 0,0 0,0 0,0 0,0 0,0 0,0 0,0 0,0 0,0 0,0 0,0 0,0 0,0 0,0 0,0 0,0 0,0 0,0 0,0 0,0 0,0 0,0 0,0 0,0 0,-13-6,13 6,0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15,-2-15,0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1,0-1,0 0,0 0,0 0,0 0,0 0,0 0,0 0,0 0,0 0,0 0,0 0,0 0,0 0,0 0,0 0,0 0,0 0,0 0,0 0,0 0,0 0,0 0,0 0,0 0,0 0,0 0,0 0,0 0,0 0,0 0,0 0,0 0,0 0,0 0,0 0,0 0,0 0,0 0,0 0,19 32,-19-32,0 0,0 0,0 0,0 0,0 0,0 0,0 0,0 0,0 0,0 0,0 0,0 0,0 0,0 0,0 0,0 0,0 0,0 0,0 0,0 0,0 0,0 0,0 0,0 0,0 0,0 0,0 0,0 0,5 9,-5-9,0 0,0 0,0 0,0 0,0 0,0 0,0 0,0 0,0 0,0 0,0 0,0 0,0 0,0 0,0 0,0 0,0 0,0 0,0 0,0 0,0 0,0 0,0 0,0 0,0 0,0 0,0 0,0 0,0 0,0 0,0 0,0 0,0 0,0 0,0 0,0 0,0 0,0 0,0 0,0 0,0 0,0 0,5 11,-5-11,0 0,0 0,0 0,0 0,0 0,0 0,0 0,0 0,0 0,0 0,0 0,0 0,0 0,0 0,0 0,0 0,0 0,0 0,0 0,0 0,0 0,0 0,0 0,0 0,0 0,1 3,-1-3,0 0,0 0,0 0,0 0,0 0,0 0,0 0,0 0,0 0,0 0,0 0,0 0,0 0,0 0,0 0,0 0,0 0,0 0,0 0,0 0,0 0,0 0,0 0,0 0,0 0,0 0,0 0,0 0,0 0,0 0,0 0,0 0,0 0,0 0,0 0,0 0,0 0,0 0,0 0,0 0,0 0,0 0,0 0,0 0,0 0,6 7,-6-7,0 0,0 0,0 0,0 0,0 0,0 0,0 0,0 0,0 0,0 0,0 0,0 0,0 0,0 0,0 0,0 0,0 0,0 0,0 0,0 0,0 0,0 0,4 5,-4-5,0 0,0 0,0 0,0 0,0 0,0 0,0 0,0 0,0 0,0 0,0 0,0 0,0 0,0 0,0 0,0 0,0 0,0 0,0 0,0 0,0 0,0 0,0 0,0 0,4 6,-4-6,0 0,0 0,0 0,0 0,0 0,0 0,0 0,0 0,0 0,0 0,0 0,0 0,0 0,0 0,0 0,0 0,0 0,0 0,0 0,-3-1,3 1,0 0,0 0,0 0,0 0,0 0,0 0,0 0,0 0,0 0,0 0,0 0,0 0,0 0,0 0,0 0,0 0,0 0,0 0,0 0,0 0,0 0,0 0,0 0,0 0,0 0,0 0,0 0,0 0,0 0,0 0,0 0,0 0,0 0,0 0,0 0,0 0,0 0,0 0,0 0,0 0,0 0,0 0,0 0,0 0,0 0,0 0,0 0,0 0,0 0,0 0,0 0,0 0,0 1,0-1,0 0,0 0,0 0,0 0,0 0,0 0,0 0,0 0,0 0,0 0,0 0,0 0,0 0,0 0,0 0,0 0,0 0,0 0,0 0,0 0,0 0,0 0,0 0,0 0,0 0,0 0,0 0,0 0,0 0,0 0,0 0,1 1,-1-1,0 0,0 0,0 0,0 0,0 0,0 0,0 0,0 0,0 0,0 0,0 0,0 0,0 0,0 1,0-1,0 0,0 0,0 0,0 0,0 0,0 0,0 0,0 0,0 0,0 0,0 0,0 0,0 0,0 0,0 0,0 0,0 0,0 0,0 0,0 0,0 0,0 0,0 0,0 0,3 2,-3-2,0 0,0 0,0 0,0 0,0 0,0 0,0 0,0 0,0 0,0 0,0 0,0 0,0 0,0 0,0 0,0 0,0 0,0 0,0 0,0 0,0 0,1 2,-1-2,0 0,0 0,0 0,0 0,0 0,0 0,0 0,0 0,0 0,0 0,0 0,0 0,0 0,0 0,0 0,0 0,0 0,4 3,-4-3,0 0,0 0,0 0,0 0,0 0,0 0,1 2,-1-2,0 0,0 0,0 0,0 0,0 0,0 0,0 0,0 0,0 0,0 0,0 0,60 65,-60-65,0 0,0 0,0 0,16 15,-16-15,0 0,0 0,0 0,0 0,0 0,17 17,-17-17,7 4,-7-4,0 0,0 0,0 0,0 0,0 0,0 0,0 0,3 3,-3-3,0 0,0 0,0 0,0 0,0 0,0 0,0 0,0 0,0 0,0 0,0 0,0 0,0 0,0 0,0 0,0 0,29 24,-29-24,0 0,0 0,11 9,-11-9,0 0,0 0,0 0,17 13,-11-12,-6-1,5 2,-5-2,0 0,3 2,-3-2,1 1,-1-1,54 36,-39-28,-15-8,24 11,-14-5,-10-6,13 5,-7-7,-6 2,2 0,0 0,-2 0,2 2,1-2,-3 0,66 35,-46-28,-20-7,13 3,-12-1,-1-2,4 0,-4 0,2 1,-2-1,6 3,-3-3,-3 0,107 41,-73-35,-34-6,19 4,-17-4,-2 0,5 2,-4-1,-1-1,8 3,-8-3,4 0,-4 0,9 3,-5-1,-4-2,12 4,9 1,-21-5,31 9,12 2,-43-11,168 41,-127-34,-41-7,25 3,-24-3,-1 0,5 1,-3-1,-2 0,7 2,-4-1,-3-1,128 27,-128-27,35 6,-35-6,20 3,-19-3,-1 0,5 1,-2-1,-3 0,8 1,-6-1,-2 0,11 0,-2 1,-9-1,33 2,-33-2,45 5,-45-5,38 3,10 0,-48-3,34 1,11 0,-45-1,35 0,-35 0,46-1,-46 1,32-1,11 0,-43 1,41-2,11 2,-52 0,60-4,19-5,-79 9,40-5,12 1,-52 4,33-2,-33 2,42-2,-42 2,34-2,11 0,-45 2,38-2,16 3,-54-1,35 0,9-2,-44 2,51-4,18-7,-69 11,186-37,-130 19,-56 18,72-23,-45 14,-27 9,43-16,-21 8,-22 8,34-12,-34 12,16-5,-16 5,33-13,-14 4,-19 9,15-5,-14 5,-1 0,69-18,-44 8,-25 10,34-10,-22 6,-12 4,24-6,-9 3,-15 3,30-8,-11 2,-19 6,15-5,-14 5,-1 0,81-20,-47 7,-34 13,39-15,-26 9,-13 6,34-17,-6 7,-28 10,35-14,-22 7,-13 7,22-10,-9 6,-13 4,20-11,-20 11,9-9,-9 9,21-12,-4 7,-17 5,22-6,-12 4,-10 2,15-6,-9 0,-6 6,15-8,-6 5,-9 3,13-4,-9 1,-4 3,6-6,-5-1,-1 7,7-4,-2 3,-5 1,8-1,-8 1,3 0,-3 0,4 0,-4 1,0-1,0 1,-2-1,2 0,-2-2,0-1,2 3,-2-4,0 4,2 0,-1 0,0 0,1 0,0 4,-1-3,1-1,1 3,0-2,-1-1,1 0,-2-1,1 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23:13.23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639 396,'0'0,"0"0,0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0,0-7,0 7,0 0,0 0,0 0,0 0,0 0,0 0,0 0,0 0,0 0,0 0,0 0,0 0,0 0,0 0,0 0,0 0,0 0,0 0,0 0,0 0,0 0,0 0,0 0,0 0,0 0,0 0,0 0,0 0,0 0,0 0,0 0,0 0,0 0,0 0,0 0,0 0,-4-15,4 15,0 0,0 0,0 0,0 0,0 0,0 0,0 0,0 0,0 0,0 0,0 0,0 0,0 0,0 0,0 0,0 0,0 0,0 0,0 0,0 0,0 0,0 0,0 0,0 0,0 0,0 0,0 0,0 0,0 0,0 0,0 0,-7-10,7 10,0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0,-2-1,2 1,0 0,0 0,0 0,0 0,0 0,0 0,0 0,0 0,0 0,0 0,0 0,0 0,0 0,0 0,0 0,0 0,0 0,0 0,0 0,0 0,0 0,0 0,0 0,0 0,0 0,-1-1,1 1,0 0,0 0,0 0,0 0,0 0,0 0,0 0,0 0,0 0,0 0,0 0,0 0,0 0,0 0,0 0,0 0,0 0,0 0,0 0,0 0,0 0,0 0,0 0,0 0,0 0,0 0,0 0,0 0,0 0,0 0,0 0,0 0,0 0,0 0,0 0,0 0,0 0,0 0,0 0,0 0,0 0,0 0,0 0,0 0,0 0,-2 0,2 0,0 0,0 0,0 0,0 0,0 0,0 0,0 0,0 0,0 0,0 0,0 0,0 0,0 0,0 0,0 0,0 0,0 0,0 0,0 0,0 0,0 0,0 0,-2 0,2 0,0 0,0 0,0 0,0 0,0 0,0 0,0 0,0 0,0 0,0 0,0 0,0 0,0 0,0 0,0 0,0 0,0 0,0 0,0 0,0 0,0 0,0 0,0 0,0 0,-60-5,60 5,0 0,0 0,0 0,0 0,0 0,0 0,0 0,0 0,0 0,0 0,0 0,0 0,0 0,0 0,0 0,0 0,0 0,0 0,0 0,0 0,0 0,0 0,0 0,0 0,0 0,0 0,0 0,0 0,0 0,0 0,0 0,0 0,0 0,0 0,0 0,0 0,0 0,0 0,0 0,-14-4,14 4,0 0,0 0,0 0,0 0,0 0,0 0,0 0,0 0,0 0,0 0,0 0,0 0,0 0,0 0,0 0,0 0,0 0,0 0,0 0,0 0,0 0,0 0,0 0,0 0,0 0,0 0,0 0,0 0,0 0,0 0,0 0,0 0,-28-8,28 8,0 0,0 0,0 0,0 0,0 0,0 0,0 0,0 0,0 0,0 0,0 0,0 0,0 0,0 0,0 0,-18-3,18 3,0 0,0 0,0 0,0 0,0 0,0 0,0 0,0 0,0 0,0 0,0 0,0 0,0 0,0 0,0 0,0 0,0 0,0 0,0 0,0 0,0 0,0 0,0 0,0 0,0 0,0 0,0 0,0 0,0 0,-27-3,27 3,0 0,0 0,0 0,0 0,0 0,0 0,0 0,0 0,0 0,0 0,0 0,0 0,-9 3,9-3,0 0,0 0,0 0,0 0,0 0,0 0,0 0,0 0,0 0,0 0,0 0,0 0,0 0,0 0,0 0,0 0,0 0,0 0,0 0,0 0,0 0,0 0,-2 1,2-1,0 0,0 0,0 0,0 0,0 0,0 0,0 0,0 0,0 0,-2 0,2 0,0 0,0 0,0 0,0 0,0 0,0 0,0 0,0 0,0 0,0 0,0 0,0 0,0 0,0 0,0 0,0 0,0 0,-6 1,6-1,0 0,0 0,0 0,0 0,0 0,0 0,-2 1,2-1,0 0,0 0,0 0,0 0,0 0,0 0,0 0,0 0,0 0,0 0,0 0,-9 1,9-1,0 0,0 0,0 0,-4 2,4-2,0 0,0 0,0 0,0 0,0 0,-12 2,12-2,-13 4,13-4,0 0,0 0,-20 8,20-8,-23 10,23-10,0 0,-20 10,-3 5,23-15,-20 14,-6 6,26-20,-17 15,17-15,-21 22,21-22,-15 16,-5 8,20-24,-12 18,-1 6,13-24,-9 22,-4 6,13-28,-13 29,-4 8,17-37,-14 34,-2 12,16-46,-12 34,-2 11,14-45,-8 25,-1 7,9-32,-7 24,1 9,6-33,-5 26,-2 8,7-34,-4 30,0 13,4-43,-2 30,-1 9,3-39,-3 35,-1 12,4-47,-1 26,1-26,-4 34,4-34,-1 20,-3 5,4-25,-1 22,2 7,-1-29,0 26,0 7,0-33,0 16,0 3,0-19,1 16,2 4,-3-20,3 14,-2 0,-1-14,2 15,4 2,-6-17,2 12,-2-12,3 8,-3-8,3 13,0-1,-3-12,6 15,0 3,-6-18,7 16,1 2,-8-18,6 16,3 3,-9-19,9 16,-9-16,12 19,-12-19,11 15,3 2,-14-17,10 13,6 3,-16-16,14 13,7 3,-21-16,136 98,-103-83,-33-15,40 8,-28-13,-12 5,20-9,-10 4,-10 5,18-10,-7 3,-11 7,18-10,-18 10,8-6,-8 6,26-18,-5 4,-21 14,31-25,-15 10,-16 15,25-24,-10 12,-15 12,17-19,-13 6,-4 13,15-29,-6 7,-9 22,14-44,-10 16,-4 28,9-48,-1 20,-8 28,5-46,-5 46,0-25,0 25,11-49,-1 18,-10 31,25-58,-7 23,-18 35,22-53,-10 28,-12 25,13-46,-10 20,-3 26,4-47,-2 19,-2 28,2-45,-1 21,-1 24,2-37,1 17,-3 20,3-33,-3 15,0 18,1-32,2 15,-3 17,0-25,-2 13,2 12,-4-24,2 9,2 15,-4-31,-1 9,5 22,-10-32,10 32,-3-16,3 16,-2-22,6 10,-4 12,3-21,-6 6,3 15,-2-20,3 11,-1 9,4-17,-2 6,-2 11,2-16,-5 7,3 9,-4-16,3 5,1 11,-8-20,-1 6,9 14,-12-21,12 21,-2-9,2 9,-6-18,1 6,5 12,-5-17,6 9,-1 8,0-15,0 4,0 11,-1-21,-3 7,4 14,-5-25,5 25,-2-14,2 14,-7-22,0 13,7 9,-8-16,6 10,2 6,-6-8,5 7,1 1,-1 0,-1 1,2-1,-2 3,2-3,0 0,-4 2,0-2,4 0,-3 0,6 2,-3-2,3 1,-3-1,1 2,-1-2,0 1,-1 1,1-2,0 1,-2-1,2 0,2 0,-2-1,0 1,0-2,1 3,-1-1,3 0,-3-1,0 1,0 0,0 1,0-1,1 2,-1-2,0 0,2 2,-2-2,2-2,-2 2,0 2,-2-2,2 0,4 0,2 0,-6 0,2 0,-6-2,4 2,-2 0,6 2,-4-2,5 0,-5 0,1 0,-1 0,3-3,-2 2,-1 1,5 0,2 1,-7-1,8 1,-6 1,-2-2,5 0,-1 0,-4 0,6 2,-5-1,-1-1,4 1,-2-1,-2 0,6 2,-5-1,-1-1,1 1,-1-1,0 0,0 0,0-1,3 0,-3 1,4 0,-2 0,-2 0,8 0,-4-2,-4 2,3-1,-2 1,-1 0,18 7,-11-7,-7 0,4 0,-3 0,-1 0,4 0,-1 0,-3 0,7 0,-7 0,0 0,3-1,-3 1,12 0,37-6,-49 6,59-5,20-4,-79 9,48-5,13-1,-61 6,45-4,12-1,-57 5,47-4,-47 4,65-2,-65 2,60-2,21 0,-81 2,72-2,25 4,-97-2,72 0,20 2,-92-2,81 0,25-1,-106 1,87-1,-87 1,124-4,-124 4,102-2,56 2,-158 0,102 0,30-1,-132 1,103 0,34 2,-137-2,106 1,30-1,-136 0,111 0,-111 0,146 3,-146-3,121 1,39 0,-160-1,117 2,40 1,-157-3,112 2,37 2,-149-4,107 3,33 2,-140-5,114 4,39 2,-153-6,116 3,35 2,-151-5,97 3,30 0,-127-3,89 3,-89-3,115 4,-115-4,95 4,33 2,-128-6,84 5,21 3,-105-8,79 6,23 0,-102-6,70 5,21 5,-91-10,72 6,23 3,-95-9,70 6,18-1,-88-5,58 6,15-1,-73-5,44 3,-44-3,55 4,-55-4,42 4,14 0,-56-4,29 2,6 2,-35-4,20 2,1 1,-21-3,19 2,5 1,-24-3,162 21,-162-21,31 4,-31-4,30 5,-25-5,-5 0,4 1,-4 1,0-2,-1-2,-2 1,3 1,-4-3,2 3,2 0,-7-2,2 1,5 1,-9-5,0 0,9 5,-12-7,7 2,5 5,-12-10,12 10,-9-8,9 8,-12-10,7 5,5 5,-9-8,2 5,7 3,-12-7,5 3,7 4,-12-8,7 2,5 6,-11-11,3 3,8 8,-14-14,5 6,9 8,-15-14,9 6,6 8,-13-14,13 14,-11-8,11 8,-19-15,6 6,13 9,-24-15,11 7,13 8,-23-13,8 6,15 7,-24-14,10 6,14 8,-23-16,23 16,-13-10,13 10,-24-13,11 5,13 8,-19-14,8 5,11 9,-21-16,10 8,11 8,-20-13,10 7,10 6,-16-11,9 7,7 4,-9-6,5 2,4 4,-4-3,3 4,1-1,1-1,-1 1,3-1,-3 1,3 2,-2 0,-1-2,1 2,1-2,-2 0,0 1,1 0,-1-1,1 1,2 0,-3-1,5 5,-1-3,-4-2,26 20,21 14,-47-34,39 29,15 9,-54-38,42 29,16 9,-58-38,32 20,4 2,-36-22,17 10,-1 0,-16-10,10 7,-3-3,-7-4,132 86,-114-70,-18-16,17 13,-17-13,4 1,-4-1,0 2,-1 1,1-3,0 1,0-2,0 1,-2-2,0 2,2 0,-7-1,2 1,5 0,-14-1,3 1,11 0,-14 1,7 0,7-1,-13 7,4-4,9-3,-16 9,16-9,-10 4,10-4,-17 12,6-5,11-7,-2 1,1 0,1-1,-4 3,1-2,3-1,-7 5,5-3,2-2,-11 7,-17 14,28-21,-21 16,-8 3,29-19,-30 21,-8 4,38-25,-26 18,-9 4,35-22,-25 14,-8 8,33-22,-161 99,142-86,19-13,-17 12,13-9,4-3,-5 3,3-2,2-1,0 1,0-1,0-1,0 1,2 0,-1-1,-1 1,4-3</inkml:trace>
</inkml:ink>
</file>

<file path=ppt/ink/ink30.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traceFormat>
        <inkml:channelProperties>
          <inkml:channelProperty channel="X" name="resolution" value="999.99994" units="1/cm"/>
          <inkml:channelProperty channel="Y" name="resolution" value="999.99994" units="1/cm"/>
          <inkml:channelProperty channel="F" name="resolution" value="0" units="1/dev"/>
        </inkml:channelProperties>
      </inkml:inkSource>
      <inkml:timestamp xml:id="ts0" timeString="2012-05-24T12:47:33.943"/>
    </inkml:context>
    <inkml:brush xml:id="br0">
      <inkml:brushProperty name="width" value="0.05292" units="cm"/>
      <inkml:brushProperty name="height" value="0.05292" units="cm"/>
      <inkml:brushProperty name="color" value="#FF0000"/>
    </inkml:brush>
  </inkml:definitions>
  <inkml:trace contextRef="#ctx0" brushRef="#br0">11216 3004 40,'0'0'22,"-7"-11"0,7 11-2,0 0-3,0 0-5,-10 6-4,12 7 0,-1 0-4,3 8 0,-1 3-3,3 9 0,-1 4 0,0 4 0,0 4-1,0 2 0,0-5 0,-1 0 2,0-6-1,0-6 0,-2-9 1,2-8-1,-4-13 0,0 0-1,5-18 1,-1-6-2,-4-8 2,0-4-2,0-7 1,-2-3 0,1-1 0,0 3 0,1 3 0,0 3-1,0 5 1,0 4 0,2 4 0,2 5-1,0 6 1,-4 14 0,11-13 1,-11 13-1,11 16 1,-7 1 2,3 8-2,-2 4 0,1 1 0,2-1 0,0-3 1,0-6-1,0-5 0,3-4-3,0-10 3,2-6-1,2-7 1,-1-3 0,1-4-1,1-4-1,0 1 0,0-2 0,-2 3-1,0 3 1,-3 7-1,0 7-1,-4 12 3,0 11 2,-4 10-1,-1 11 0,-1 11 0,0 9 1,1 7-2,1 3 1,1-1-1,1-5-1,2-4 0,1-12-2,4 0-7,-4-20-19,3-15 1,-1-17-2,6-15 1</inkml:trace>
  <inkml:trace contextRef="#ctx0" brushRef="#br0" timeOffset="252.0252">12093 2823 55,'0'0'25,"-12"17"1,1 8 0,1 12-21,-1 22-1,-3 6 1,0 22 0,-8 5 1,5 11 0,-7-6-2,3 2 1,-5-14-3,6-9 1,4-12-9,-1-23-23,9-17 1,8-24-3,0 0 0</inkml:trace>
  <inkml:trace contextRef="#ctx0" brushRef="#br0" timeOffset="1200.1199">12336 3083 38,'-8'1'22,"8"-1"1,0 0-1,-9 8-7,10 7-4,-3 0-5,2 13 0,-2 1-2,4 12-1,-3-1 1,6 6 0,-7-7 0,9 1 1,-5-12 0,7-5 0,-9-23-1,11 10-1,-7-23 0,1-5 0,-3-16-2,-1-8 0,-2-7 0,0-4-2,0 2 1,1 4-1,-1 7 1,0 5-1,0 10 0,-1 13 1,2 12 0,-2 12 3,3 7-1,3 4-1,1 2 1,4 4 0,1-1-1,4-5 1,1-3-1,2-7-2,-2-10 2,0-10-1,-1-7 0,-1-7 2,0-7-3,0-4 1,-1 0-1,0 2 0,-1 3 0,0 14 1,-1 9 0,0 14 0,-1 14 0,0 12 1,-4 9-1,-1 7 1,1 3-1,-1 1 0,2 3-2,-2-10-2,3-4 0,-2-18-3,10 3-5,-15-30-19,25 4 0,-11-26-1,8-11 1</inkml:trace>
  <inkml:trace contextRef="#ctx0" brushRef="#br0" timeOffset="1415.1415">13052 2838 48,'-2'17'30,"-9"15"-1,2 11 3,-4 7-21,9 24 1,-6-4-3,7 18-3,-1-2-3,3 3-3,3-3-5,-3-16-15,7-2-9,-3-17-2,6-14 1,1-20-2</inkml:trace>
  <inkml:trace contextRef="#ctx0" brushRef="#br0" timeOffset="2159.2159">13406 3287 22,'0'0'24,"4"-12"0,6-1-1,4-4-15,11 1 2,-5-13 0,4 6 2,-8-9-3,5 10-4,-11-7 1,2 6 0,-8-2-2,2 9 1,-5 1-3,-1 15 0,0 0-1,0 0 3,0 0-2,0 27 1,2-3-1,3 7-1,1 0 1,3 3 0,0 1-1,1 0-2,2-1 1,-2 2-1,1-5 1,0 2 0,0-3 0,-1-1 0,-2-1-1,1-5 1,-5-2-1,-2-6 1,-6-1 0,-4-2 0,-5-4 0,-2-4 0,-6-1 0,-1 2 0,-1 0 0,-2 1 0,2 1 0,3 1 0,2 2 0,4 0 0,6 2 0,8-12 1,-4 16-1,4-16 1,20 6-1,-1-7 0,4-3 0,4-1 0,2-1 1,2-1-2,4 1 1,2 0 0,0 1 1,1 1-1,-3 3 1,0 1-1,-5 0 0,-2 2 0,-2 7-7,-14-4-24,4 4-1,-16-9-2,12 4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7.80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2901-3748,'0'0,"0"0,0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0,8 8,-8-8,0 0,0 0,0 0,0 0,0 0,0 0,0 0,0 0,0 0,0 0,0 0,0 0,0 0,0 0,0 0,0 0,0 0,0 0,0 0,0 0,0 0,0 0,0 0,0 0,0 0,0 0,0 0,0 0,0 0,0 0,0 0,0 0,0 0,5 4,-5-4,0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0,10 4,-10-4,0 0,0 0,0 0,0 0,0 0,0 0,0 0,0 0,0 0,0 0,0 0,0 0,0 0,0 0,0 0,0 0,0 0,0 0,0 0,0 0,0 0,0 0,0 0,0 0,0 0,0 0,0 0,0 0,0 0,0 0,0 0,0 0,0 0,0 0,0 0,0 0,9 6,-9-6,0 0,0 0,0 0,0 0,0 0,0 0,0 0,0 0,0 0,0 0,0 0,0 0,0 0,0 0,0 0,0 0,0 0,0 0,0 0,0 0,0 0,0 0,0 0,0 0,0 0,0 0,0 0,0 0,0 0,0 0,0 0,2 2,-2-2,0 0,0 0,0 0,0 0,0 0,0 0,0 0,0 0,0 0,0 0,0 0,0 0,0 0,0 0,0 0,0 0,0 0,0 0,0 0,0 0,0 0,0 0,0 0,0 0,0 0,0 0,0 0,0 0,0 0,0 0,0 0,0 0,0 0,0 0,0 0,0 0,0 0,0 0,0 0,9 7,-9-7,0 0,0 0,0 0,0 0,0 0,0 0,0 0,0 0,0 0,0 0,0 0,0 0,0 0,0 0,0 0,0 0,0 0,0 0,0 0,0 0,0 0,0 0,0 0,0 0,0 0,0 0,0 0,0 0,8 5,-8-5,0 0,0 0,0 0,0 0,0 0,0 0,0 0,0 0,0 0,0 0,0 0,0 0,0 0,0 0,0 0,0 0,0 0,0 0,0 0,0 0,0 0,0 0,0 0,0 0,0 0,0 0,0 0,0 0,0 0,0 0,0 0,0 0,0 0,0 0,0 0,0 0,0 0,0 0,0 0,0 0,0 0,0 0,12 12,-12-12,0 0,0 0,0 0,0 0,0 0,0 0,0 0,0 0,0 0,0 0,0 0,0 0,0 0,0 0,0 0,0 0,0 0,0 0,0 0,0 0,0 0,0 0,0 0,0 0,0 0,5 8,-5-8,0 0,0 0,0 0,0 0,0 0,0 0,0 0,0 0,0 0,0 0,0 0,0 0,0 0,0 0,0 0,0 0,0 0,0 0,0 0,0 0,0 0,0 0,0 0,0 0,0 0,0 0,0 0,0 0,0 0,0 0,0 0,0 0,0 0,0 0,0 0,0 0,0 0,0 0,0 0,0 0,0 0,0 0,0 0,0 0,0 0,4 4,-4-4,0 0,0 0,0 0,0 0,0 0,0 0,0 0,0 0,0 0,0 0,0 0,0 0,0 0,0 0,0 0,0 0,0 0,0 0,0 0,0 0,0 0,0 0,0 1,0-1,0 0,0 0,0 0,0 0,0 0,0 0,0 0,0 0,0 0,0 0,0 0,0 0,0 0,0 0,0 0,0 0,0 0,0 0,0 0,0 0,0 0,0 0,0 0,0 0,3 1,-3-1,0 0,0 0,0 0,0 0,0 0,0 0,0 0,0 0,0 0,0 0,0 0,0 0,0 0,0 0,0 0,0 0,0 0,0 0,0 0,0 0,0 0,0 0,0 0,0 0,0 0,0 0,0 0,0 0,0 0,0 0,0 0,0 0,0 0,0 0,0 0,0 0,0 0,0 0,0 0,1 2,-1-2,0 0,0 0,0 0,0 0,0 0,0 0,0 0,0 0,0 0,0 0,0 0,0 0,0 0,0 0,0 0,0 0,0 0,0 0,0 0,0 0,0 0,0 0,0 0,0 0,0 0,0 0,0 0,0 0,0 0,0 0,0 0,0 0,5 3,-5-3,0 0,0 0,0 0,0 0,0 0,0 0,0 0,0 0,0 0,0 0,0 0,0 0,0 0,0 0,0 0,2 1,-2-1,0 0,0 0,0 0,0 0,0 0,0 0,0 0,0 0,0 0,0 0,0 0,0 0,0 0,0 0,0 0,0 0,0 0,0 0,0 0,0 0,0 0,0 0,0 0,0 0,0 0,0 0,0 0,0 0,0 0,6 4,-6-4,0 0,0 0,0 0,0 0,0 0,0 0,0 0,0 0,0 0,0 0,0 0,0 0,3 2,-3-2,0 0,0 0,0 0,0 0,0 0,0 0,0 0,0 0,0 0,0 0,0 0,0 0,0 0,0 0,0 0,0 0,0 0,0 0,0 0,0 0,0 0,0 0,9 6,-9-6,0 0,0 0,0 0,0 0,0 0,0 0,0 0,0 0,0 0,4 2,-4-2,0 0,0 0,0 0,0 0,0 0,0 0,0 0,0 0,0 0,0 0,0 0,0 0,0 0,0 0,0 0,0 0,0 0,10 7,-10-7,0 0,0 0,0 0,0 0,0 0,0 0,12 8,-12-8,0 0,0 0,0 0,0 0,0 0,0 0,0 0,0 0,0 0,0 0,0 0,21 13,-21-13,0 0,0 0,0 0,0 0,0 0,0 0,0 0,29 16,-29-16,0 0,0 0,0 0,24 15,12 5,-36-20,0 0,0 0,0 0,0 0,0 0,0 0,0 0,22 14,-22-14,0 0,29 17,-29-17,0 0,28 16,13 4,-41-20,28 14,10 3,-38-17,29 15,10 2,-39-17,26 13,10 2,-36-15,27 11,10 2,-37-13,22 8,-22-8,28 9,-28-9,0 0,29 9,12 4,-41-13,38 11,14 3,-52-14,35 9,12 1,-47-10,163 39,-128-31,-35-8,21 6,-18-6,-3 0,5 0,-2 0,-3 0,9 2,-5-2,-4 0,13 1,-13-1,27 1,-27-1,30 1,11-1,-41 0,27 0,10 1,-37-1,31 2,10-2,-41 0,20 1,7 0,-27-1,45 1,-45-1,60-5,-60 5,178-12,-131 5,-47 7,66-15,-36 7,-30 8,53-19,-23 8,-30 11,19-7,-16 5,-3 2,90-24,-59 18,-31 6,46-14,-26 5,-20 9,31-14,-13 7,-18 7,35-13,-35 13,25-7,-25 7,17-5,-15 5,-2 0,7-1,-3-1,-4 2,152-45,-105 29,-47 16,62-22,-35 10,-27 12,32-15,-20 11,-12 4,27-13,-7 6,-20 7,38-20,-15 5,-23 15,45-25,-45 25,27-12,-27 12,29-18,-23 10,-6 8,15-17,-6 4,-9 13,6-7,-4 7,-2 0,43-21,-29 13,-14 8,14-12,-14 12,3-6,-3 6,9-14,-4 3,-5 11,4-14,-4 10,0 4,20-14,5 2,-25 12,27-15,-20 9,-7 6,21-17,-4 6,-17 11,13-12,-16 10,3 2,10-11,4 0,-14 11,0-1,0 1,0 0,0 0,-3-2,8-2,-5 4,4-3,-3 2,-1 1,0 1,-1 0,1-1,-3-1,3-2,0 3,-2 0,3 3,-1-3,1 1,-1-3,0 2,-5 0,0 0,5 0,-3 0,3 0,4 0,-4 0,-1 3</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5.481"/>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0 187,'0'0,"0"0,0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0,3-7,-3 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0,12-21,-12 21,0 0,0 0,0 0,0 0,0 0,0 0,0 0,0 0,0 0,0 0,0 0,0 0,0 0,0 0,0 0,0 0,0 0,0 0,0 0,0 0,0 0,0 0,0 0,0 0,0 0,0 0,0 0,0 0,0 0,0 0,0 0,0 0,0 0,0 0,0 0,0 0,0 0,0 0,0 0,0 0,0 0,0 0,0 0,0 0,0 0,0 0,0 0,0 0,0 0,0 0,0 0,0 0,0 0,0 0,0 0,0 0,0 0,0 0,0 0,0 0,0 0,0 0,0 0,0 0,0 0,0 0,0 0,0 0,0 0,0 0,0 0,0 0,0 0,0 0,0 0,0 0,0 0,0 0,9-16,-9 16,0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0,30-17,-30 17,0 0,0 0,0 0,0 0,0 0,0 0,0 0,0 0,0 0,0 0,0 0,0 0,0 0,0 0,0 0,0 0,0 0,0 0,0 0,0 0,0 0,0 0,0 0,0 0,0 0,0 0,0 0,0 0,0 0,0 0,0 0,0 0,0 0,0 0,0 0,0 0,0 0,0 0,0 0,0 0,0 0,0 0,0 0,0 0,0 0,0 0,0 0,0 0,0 0,0 0,0 0,0 0,0 0,0 0,0 0,0 0,0 0,0 0,0 0,0 0,0 0,0 0,0 0,0 0,0 0,0 0,0 0,0 0,0 0,0 0,0 0,0 0,0 0,0 0,0 0,0 0,0 0,0 0,12-1,-12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0,26-17,-26 17,0 0,0 0,0 0,0 0,0 0,0 0,0 0,0 0,0 0,0 0,0 0,0 0,0 0,0 0,0 0,0 0,0 0,0 0,0 0,0 0,0 0,0 0,0 0,0 0,0 0,0 0,0 0,0 0,0 0,0 0,0 0,0 0,0 0,0 0,0 0,0 0,0 0,0 0,0 0,0 0,0 0,0 0,0 0,0 0,0 0,0 0,0 0,0 0,0 0,0 0,0 0,0 0,0 0,0 0,0 0,0 0,0 0,0 0,0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0,7-14,-7 14,0 0,0 0,0 0,0 0,0 0,0 0,0 0,0 0,0 0,0 0,0 0,0 0,0 0,0 0,0 0,0 0,0 0,0 0,0 0,0 0,0 0,0 0,0 0,0 0,0 0,0 0,0 0,0 0,0 0,0 0,0 0,0 0,0 0,0 0,0 0,0 0,0 0,0 0,0 0,0 0,0 0,0 0,0 0,0 0,0 0,0 0,0 0,0 0,0 0,0 0,0 0,0 0,0 0,0 0,0 0,0 0,0 0,0 0,0 0,0 0,0 0,0 0,0 0,0 0,0 0,0 0,0 0,0 0,0 0,0 0,0 0,0 0,0 0,0 0,0 0,3-11,-3 11,0 0,0 0,0 0,0 0,0 0,0 0,0 0,0 0,0 0,0 0,0 0,0 0,0 0,0 0,0 0,0 0,0 0,0 0,0 0,0 0,0 0,0 0,0 0,0 0,0 0,0 0,0 0,0 0,0 0,0 0,0 0,0 0,0 0,0 0,0 0,0 0,0 0,0 0,0 0,0 0,0 0,0 0,0 0,0 0,0 0,0 0,0 0,0 0,0 0,0 0,0 0,0 0,0 0,0 0,0 0,0 0,0 0,0 0,0 0,0 0,0 0,0 0,0 0,0 0,0 0,0 0,0 0,0 0,0 0,0 0,0 0,0 0,0 0,0 0,14-21,-14 21,0 0,11-8,-11 8,0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0,0-3,0 3,0 0,0 0,0 0,0 0,0 0,0 0,0 0,1 1,-1-1,0 0,0 0,0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0,-6-7,6 7,0 0,0 0,0 0,0 0,0 0,0 0,0 0,0 0,0 0,0 0,0 0,0 0,0 0,0 0,0 0,0 0,0 0,0 0,0 0,0 0,0 0,0 0,0 0,0 0,0 0,0 0,0 0,0 0,0 0,0 0,0 0,0 0,0 0,0 0,0 0,0 0,0 0,0 0,0 0,0 0,0 0,0 0,0 0,0 0,0 0,0 0,0 0,0 0,0 0,0 0,0 0,0 0,0 0,0 0,0 0,0 0,0 0,0 0,0 0,0 0,0 0,0 0,0 0,0 0,0 0,0 0,0 0,0 0,0 0,0 0,0 0,0 0,0 0,0 0,-15-9,15 9,0 0,0 0,0 0,0 0,0 0,0 0,0 0,0 0,0 0,0 0,0 0,0 0,0 0,-10-3,10 3,0 0,0 0,0 0,0 0,0 0,0 0,0 0,0 0,0 0,0 0,0 0,0 0,0 0,0 0,0 0,0 0,0 0,0 0,0 0,0 0,0 0,0 0,0 0,0 0,0 0,0 0,0 0,0 0,0 0,0 0,0 0,0 0,0 0,0 0,0 0,0 0,0 0,0 0,0 0,0 0,0 0,0 0,0 0,0 0,0 0,0 0,0 0,0 0,0 0,0 0,0 0,0 0,0 0,0 0,0 0,0 0,0 0,0 0,0 0,0 0,0 0,0 0,0 0,0 0,0 0,0 0,0 0,0 0,0 0,0 0,0 0,0 0,0 0,0 0,0 0,0 0,-13-6,13 6,0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15,-2-15,0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1,0-1,0 0,0 0,0 0,0 0,0 0,0 0,0 0,0 0,0 0,0 0,0 0,0 0,0 0,0 0,0 0,0 0,0 0,0 0,0 0,0 0,0 0,0 0,0 0,0 0,0 0,0 0,0 0,0 0,0 0,0 0,0 0,0 0,0 0,0 0,0 0,0 0,0 0,0 0,0 0,19 32,-19-32,0 0,0 0,0 0,0 0,0 0,0 0,0 0,0 0,0 0,0 0,0 0,0 0,0 0,0 0,0 0,0 0,0 0,0 0,0 0,0 0,0 0,0 0,0 0,0 0,0 0,0 0,0 0,0 0,5 9,-5-9,0 0,0 0,0 0,0 0,0 0,0 0,0 0,0 0,0 0,0 0,0 0,0 0,0 0,0 0,0 0,0 0,0 0,0 0,0 0,0 0,0 0,0 0,0 0,0 0,0 0,0 0,0 0,0 0,0 0,0 0,0 0,0 0,0 0,0 0,0 0,0 0,0 0,0 0,0 0,0 0,0 0,0 0,5 11,-5-11,0 0,0 0,0 0,0 0,0 0,0 0,0 0,0 0,0 0,0 0,0 0,0 0,0 0,0 0,0 0,0 0,0 0,0 0,0 0,0 0,0 0,0 0,0 0,0 0,0 0,1 3,-1-3,0 0,0 0,0 0,0 0,0 0,0 0,0 0,0 0,0 0,0 0,0 0,0 0,0 0,0 0,0 0,0 0,0 0,0 0,0 0,0 0,0 0,0 0,0 0,0 0,0 0,0 0,0 0,0 0,0 0,0 0,0 0,0 0,0 0,0 0,0 0,0 0,0 0,0 0,0 0,0 0,0 0,0 0,0 0,0 0,0 0,6 7,-6-7,0 0,0 0,0 0,0 0,0 0,0 0,0 0,0 0,0 0,0 0,0 0,0 0,0 0,0 0,0 0,0 0,0 0,0 0,0 0,0 0,0 0,0 0,4 5,-4-5,0 0,0 0,0 0,0 0,0 0,0 0,0 0,0 0,0 0,0 0,0 0,0 0,0 0,0 0,0 0,0 0,0 0,0 0,0 0,0 0,0 0,0 0,0 0,0 0,4 6,-4-6,0 0,0 0,0 0,0 0,0 0,0 0,0 0,0 0,0 0,0 0,0 0,0 0,0 0,0 0,0 0,0 0,0 0,0 0,0 0,-3-1,3 1,0 0,0 0,0 0,0 0,0 0,0 0,0 0,0 0,0 0,0 0,0 0,0 0,0 0,0 0,0 0,0 0,0 0,0 0,0 0,0 0,0 0,0 0,0 0,0 0,0 0,0 0,0 0,0 0,0 0,0 0,0 0,0 0,0 0,0 0,0 0,0 0,0 0,0 0,0 0,0 0,0 0,0 0,0 0,0 0,0 0,0 0,0 0,0 0,0 0,0 0,0 0,0 0,0 1,0-1,0 0,0 0,0 0,0 0,0 0,0 0,0 0,0 0,0 0,0 0,0 0,0 0,0 0,0 0,0 0,0 0,0 0,0 0,0 0,0 0,0 0,0 0,0 0,0 0,0 0,0 0,0 0,0 0,0 0,0 0,0 0,1 1,-1-1,0 0,0 0,0 0,0 0,0 0,0 0,0 0,0 0,0 0,0 0,0 0,0 0,0 0,0 1,0-1,0 0,0 0,0 0,0 0,0 0,0 0,0 0,0 0,0 0,0 0,0 0,0 0,0 0,0 0,0 0,0 0,0 0,0 0,0 0,0 0,0 0,0 0,0 0,0 0,3 2,-3-2,0 0,0 0,0 0,0 0,0 0,0 0,0 0,0 0,0 0,0 0,0 0,0 0,0 0,0 0,0 0,0 0,0 0,0 0,0 0,0 0,0 0,1 2,-1-2,0 0,0 0,0 0,0 0,0 0,0 0,0 0,0 0,0 0,0 0,0 0,0 0,0 0,0 0,0 0,0 0,0 0,4 3,-4-3,0 0,0 0,0 0,0 0,0 0,0 0,1 2,-1-2,0 0,0 0,0 0,0 0,0 0,0 0,0 0,0 0,0 0,0 0,0 0,60 65,-60-65,0 0,0 0,0 0,16 15,-16-15,0 0,0 0,0 0,0 0,0 0,17 17,-17-17,7 4,-7-4,0 0,0 0,0 0,0 0,0 0,0 0,0 0,3 3,-3-3,0 0,0 0,0 0,0 0,0 0,0 0,0 0,0 0,0 0,0 0,0 0,0 0,0 0,0 0,0 0,0 0,29 24,-29-24,0 0,0 0,11 9,-11-9,0 0,0 0,0 0,17 13,-11-12,-6-1,5 2,-5-2,0 0,3 2,-3-2,1 1,-1-1,54 36,-39-28,-15-8,24 11,-14-5,-10-6,13 5,-7-7,-6 2,2 0,0 0,-2 0,2 2,1-2,-3 0,66 35,-46-28,-20-7,13 3,-12-1,-1-2,4 0,-4 0,2 1,-2-1,6 3,-3-3,-3 0,107 41,-73-35,-34-6,19 4,-17-4,-2 0,5 2,-4-1,-1-1,8 3,-8-3,4 0,-4 0,9 3,-5-1,-4-2,12 4,9 1,-21-5,31 9,12 2,-43-11,168 41,-127-34,-41-7,25 3,-24-3,-1 0,5 1,-3-1,-2 0,7 2,-4-1,-3-1,128 27,-128-27,35 6,-35-6,20 3,-19-3,-1 0,5 1,-2-1,-3 0,8 1,-6-1,-2 0,11 0,-2 1,-9-1,33 2,-33-2,45 5,-45-5,38 3,10 0,-48-3,34 1,11 0,-45-1,35 0,-35 0,46-1,-46 1,32-1,11 0,-43 1,41-2,11 2,-52 0,60-4,19-5,-79 9,40-5,12 1,-52 4,33-2,-33 2,42-2,-42 2,34-2,11 0,-45 2,38-2,16 3,-54-1,35 0,9-2,-44 2,51-4,18-7,-69 11,186-37,-130 19,-56 18,72-23,-45 14,-27 9,43-16,-21 8,-22 8,34-12,-34 12,16-5,-16 5,33-13,-14 4,-19 9,15-5,-14 5,-1 0,69-18,-44 8,-25 10,34-10,-22 6,-12 4,24-6,-9 3,-15 3,30-8,-11 2,-19 6,15-5,-14 5,-1 0,81-20,-47 7,-34 13,39-15,-26 9,-13 6,34-17,-6 7,-28 10,35-14,-22 7,-13 7,22-10,-9 6,-13 4,20-11,-20 11,9-9,-9 9,21-12,-4 7,-17 5,22-6,-12 4,-10 2,15-6,-9 0,-6 6,15-8,-6 5,-9 3,13-4,-9 1,-4 3,6-6,-5-1,-1 7,7-4,-2 3,-5 1,8-1,-8 1,3 0,-3 0,4 0,-4 1,0-1,0 1,-2-1,2 0,-2-2,0-1,2 3,-2-4,0 4,2 0,-1 0,0 0,1 0,0 4,-1-3,1-1,1 3,0-2,-1-1,1 0,-2-1,1 1</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51.65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0,0 0,0 0,0 0,0 0,3 0,-3 0,5-1,-5 1,0 0,0 0,0 0,0 0,0 0,0 0,0 0,0 0,0 0,0 0,0 0,0 0,0 0,0 0,0 0,0 0,0 0,0 0,0 0,0 0,0 0,0 0,0 0,0 0,0 0,0 0,0 0,0 0,0 0,0 0,0 0,0 0,0 0,0 0,0 0,0 0,0 0,0 0,0 0,0 0,0 0,0 0,0 0,0 0,0 0,0 0,0 0,0 0,0 0,0 0,0 0,0 0,0 0,0 0,0 0,0 0,0 0,0 0,0 0,0 0,0 0,0 0,0 0,0 0,0 0,0 0,0 0,8-3,-8 3,0 0,0 0,0 0,0 0,0 0,0 0,4-3,-4 3,0 0,0 0,0 0,0 0,0 0,0 0,0 0,0 0,0 0,0 0,0 0,0 0,0 0,0 0,0 0,0 0,0 0,0 0,0 0,0 0,0 0,0 0,0 0,0 0,0 0,0 0,0 0,0 0,0 0,0 0,0 0,0 0,0 0,0 0,0 0,0 0,0 0,0 0,0 0,0 0,0 0,0 0,0 0,0 0,0 0,0 0,0 0,0 0,0 0,0 0,0 0,0 0,0 0,0 0,0 0,0 0,0 0,0 0,0 0,0 0,0 0,1-2,-1 2,0 0,0 0,0 0,0 0,0 0,0 0,0 0,0 0,0 0,0 0,0 0,0 0,-1 3,1-3,0 0,0 0,0 0,0 0,0 0,0 0,0 0,0 0,0 0,0 0,0 0,0 0,0 0,0 0,0 0,0 0,0 0,0 0,0 0,0 0,0 0,0 0,0 0,0 0,0 0,0 0,0 0,0 0,0 0,0 0,0 0,0 0,0 0,0 0,0 0,0 0,0 0,0 0,0 0,0 0,0 0,0 0,0 0,0 0,0 0,0 0,0 0,0 0,0 0,0 0,0 0,0 0,0 0,0 0,0 0,-2 2,2-2,0 0,0 0,0 0,0 0,0 0,0 0,0 0,0 0,0 0,0 0,0 0,0 0,0 0,0 0,0 0,0 0,0 0,0 0,2 2,-2-2,0 0,0 0,0 0,0 0,0 0,0 0,0 0,0 0,0 0,0 0,0 0,0 0,0 0,0 0,0 0,0 0,0 0,0 0,0 0,0 0,0 0,0 0,0 0,0 0,0 0,0 0,0 0,0 0,0 0,0 0,0 0,0 0,0 0,0 0,0 0,0 0,0 0,0 0,0 0,0 0,0 0,0 0,0 0,0 0,0 0,0 0,0 0,0 0,0 0,6 0,-6 0,0 0,0 0,0 0,0 0,0 0,0 0,0 0,0 0,0 0,0 0,0 0,0 0,0 0,0 0,0 0,0 0,0 0,0 0,0 0,0 0,0 0,0 0,0 0,0 0,0 0,0 0,0 0,0 0,0 0,0 0,0 0,0 0,0 0,0 0,0 0,0 0,0 0,0 0,0 0,0 0,0 0,0 0,0 0,0 0,0 0,8-2,-8 2,0 0,0 0,0 0,0 0,0 0,0 0,0 0,0 0,0 0,0 0,0 0,0 0,0 0,0 0,0 0,0 0,0 0,0 0,0 0,0 0,0 0,0 0,0 0,0 0,0 0,0 0,0 0,0 0,0 0,0 0,0 0,0 0,0 0,0 0,0 0,0 0,0 0,0 0,0 0,0 0,0 0,11 0,-11 0,0 0,0 0,0 0,0 0,0 0,0 0,0 0,3 1,-3-1,0 0,0 0,0 0,0 0,0 0,0 0,0 0,0 0,0 0,0 0,0 0,0 0,0 0,0 0,0 0,0 0,0 0,0 0,0 0,0 0,0 0,0 0,0 0,0 0,0 0,0 0,0 0,0 0,0 0,0 0,0 0,0 0,0 0,0 0,0 0,11-1,-11 1,0 0,0 0,0 0,0 0,0 0,0 0,0 0,0 0,0 0,0 0,0 0,0 0,0 0,0 0,0 0,8-1,-8 1,0 0,0 0,0 0,0 0,0 0,0 0,0 0,0 0,0 0,0 0,0 0,0 0,0 0,0 0,0 0,0 0,0 0,0 0,6-1,-6 1,0 0,0 0,0 0,0 0,0 0,0 0,0 0,0 0,0 0,0 0,0 0,0 0,2 0,-2 0,0 0,0 0,0 0,0 0,0 0,0 0,0 0,0 0,0 0,0 0,0 0,0 0,0 0,0 0,0 0,0 0,0 0,0 0,0 0,0 0,0 0,0 0,0 0,65 2,-65-2,0 0,0 0,0 0,0 0,0 0,0 0,0 0,0 0,0 0,26-3,-26 3,0 0,0 0,0 0,0 0,0 0,0 0,0 0,0 0,0 0,0 0,0 0,0 0,0 0,0 0,0 0,0 0,0 0,17-3,-17 3,3 0,-3 0,0 0,0 0,0 0,0 0,0 0,0 0,0 0,0 0,0 0,0 0,0 0,6 0,-6 0,0 0,0 0,0 0,4 0,-4 0,0 0,0 0,0 0,0 0,0 0,12-1,-12 1,47-2,-47 2,0 0,0 0,0 0,36-1,-36 1,0 0,0 0,0 0,51 1,-51-1,54 0,18-1,-72 1,69-3,22 0,-91 3,54 0,15-2,-69 2,56-2,20 2,-76 0,62 0,-62 0,84 2,-84-2,69 2,30-2,-99 0,68 0,35 0,-103 0,68 0,22 0,-90 0,80 2,28 2,-108-4,81 3,-81-3,107 1,-107-1,88 0,29-3,-117 3,80-1,26-2,-106 3,68 0,20 3,-88-3,73 0,23 0,-96 0,69 0,-69 0,90-3,-90 3,60-3,18-2,-78 5,34-2,8 2,-42 0,175-3,-129-2,-46 5,51-7,-36 6,-15 1,21 0,-13 0,-8 0,5 1,-3-1,-2 0,30 5,-22-1,-8-4,11 3,-11-3,5 0,-5 0,6 2,-5-2,-1 0,4-2,1 1,-5 1,7 0,-3 1,-4-1,4 3,-3-1,-1-2,2 5,0-4,-2-1,5 2,-1-1,-4-1,12-1,-2-2,-10 3,12 4,-12-4,5 6,-5-6,0 1,0 0,0-1,9 17,-6-17,-3 0,6-1,-2-2,-4 3,4 1,-3 1,-1-2,8 0,-8 0,7-3,-7 3,5 0,-5 0,0 0,1 1,1-1,-2 0,0 5,-3 0,3-5,3 4,-1-2,-2-2,8-3,-1-1,-7 4,5-1,-5 3,0-2,1 4,-2-2,1-2,0 5,0-5,-1 3,1-3,1 0,0 0,-1 0,4 3,0 0,-4-3,4 8,-3-2,-1-6,2 5,-1-5,-1 0,1 3,-1-2,0-1,3 8,-2-3,-1-5,3 10,4 27,-7-37,10 41,-10-41,11 58,-11-58,10 49,-1 16,-9-65,7 52,7 16,-14-68,9 58,2 18,-11-76,10 55,4 17,-14-72,12 61,-12-61,14 80,-14-80,10 69,1 23,-11-92,8 86,1 29,-9-115,8 77,1 22,-9-99,6 65,7 20,-13-85,10 55,1 15,-11-70,9 49,2 15,-11-64,9 47,3 14,-12-61,6 39,-6-39,8 49,-8-49,5 28,5 9,-10-37,5 18,0-1,-5-17,43 157,-35-128,-8-29,9 28,-9-25,0-3,1 2,1-4,-2 2,-2-2,1 0,1 2,-1-3,-1 1,2 2,-1-4,-3 1,4 3</inkml:trace>
  <inkml:trace contextRef="#ctx0" brushRef="#br0" timeOffset="-2355.5697">-4 140,'0'0,"0"0,0 0,0 0,0 0,0 0,0 0,0 0,0 0,0 0,0 0,0 0,0 0,0 0,0 0,0 0,0 0,0 0,0 0,0 0,0 0,0 0,0 0,0 0,0 0,0 0,0 0,0 0,0 0,0 0,0 0,0 0,0 0,0 0,0 0,0 0,0 0,0 0,0 0,0 0,0 0,0 0,0 0,0 0,0 0,0 0,0 0,0 0,0 0,0 0,0 0,0 0,0 0,0 0,0 0,0 0,0 0,0 0,0 0,0 0,0 0,0 0,0 0,0 0,0 0,0 0,0 0,0 2,0-2,0 0,0 0,0 0,0 0,0 0,0 0,0 0,0 0,0 0,0 0,0 0,0 0,0 0,0 0,0 0,0 0,0 0,0 0,0 0,0 0,0 0,0 0,0 0,0 0,3 3,-3-3,0 0,0 0,0 0,0 0,0 0,0 0,0 0,0 0,0 0,0 0,0 0,0 0,0 0,0 0,0 0,0 0,0 0,0 0,0 0,0 0,0 0,0 0,0 0,0 0,0 0,0 0,0 0,0 0,0 0,0 0,0 0,0 0,0 0,1 1,-1-1,0 0,0 0,0 0,0 0,0 0,0 0,0 0,0 0,0 0,0 0,0 0,0 0,0 0,0 0,0 0,0 0,0 0,0 0,2 3,-2-3,0 0,0 0,0 0,0 0,0 0,0 0,0 0,0 0,0 0,0 0,0 0,0 0,0 0,0 0,0 0,0 0,0 0,0 0,0 0,0 0,0 0,0 0,0 0,0 0,0 0,0 0,0 0,0 0,0 0,0 0,0 0,0 0,0 0,0 0,0 0,0 0,0 0,0 3,0-3,0 0,0 0,0 0,0 0,0 0,0 0,0 0,0 0,0 0,0 3,0-3,0 0,0 0,0 0,0 0,0 0,0 0,0 0,0 0,0 0,0 0,0 0,0 0,0 0,0 0,0 0,0 0,0 0,0 8,0-8,0 9,0-9,0 0,0 0,0 0,0 0,0 0,0 0,0 0,0 0,0 0,0 0,0 0,-2 52,2-52,0 0,0 0,0 0,3 69,-3-69,0 0,0 0,0 0,0 0,0 0,1 72,-1-72,0 94,0-94,0 0,2 59,2 17,-4-76,2 55,3 17,-5-72,4 55,-4-55,5 71,-5-71,2 68,-6 20,4-88,-1 50,-1 15,2-65,-1 48,4 16,-3-64,1 35,4 10,-5-45,5 42,3 13,-8-55,5 45,2 15,-7-60,3 47,-5 14,2-61,0 29,0-29,0 37,0-37,2 33,1 12,-3-45,2 24,0 5,-2-29,15 165,-13-131,-2-34,3 34,-4-27,1-7,0 5,0-5,-2 0,2 0,0-4,0 0,0 4</inkml:trace>
  <inkml:trace contextRef="#ctx0" brushRef="#br0" timeOffset="1918.7754">282 2050,'0'0,"0"0,0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1,-6-1,0 0,0 0,0 0,0 0,0 0,0 0,0 0,0 0,0 0,0 0,0 0,0 0,0 0,0 0,0 0,0 0,0 0,0 0,0 0,0 0,0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0,-2-3,2 3,0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1,0-1,0 0,0 0,0 0,0 0,0 0,0 0,0 0,0 0,0 0,0 0,0 0,0 0,0 0,0 0,0 0,0 0,0 0,0 0,0 0,0 0,0 0,0 0,0 0,0 0,0 0,0 0,0 0,0 0,0 0,0 0,0 0,0 0,0 0,0 0,0 0,0 0,0 0,0 0,1 2,-1-2,0 0,0 0,0 0,0 0,0 0,0 0,0 0,0 0,0 0,0 0,0 0,0 0,0 0,0 0,0 0,0 0,0 0,0 0,0 0,0 0,0 0,0 0,0 0,0 0,0 0,0 0,0 0,0 0,0 0,0 0,0 0,0 0,2 1,-2-1,0 0,0 0,0 0,0 0,0 0,0 0,0 0,0 0,0 0,0 0,0 0,0 0,0 0,0 0,0 0,0 0,0 0,0 0,0 0,0 0,0 0,0 0,0 0,0 0,0 0,0 0,0 0,0 0,0 0,0 0,0 0,0 0,0 0,0 0,0 0,0 0,0 0,0 0,0 0,0 0,0 0,1-1,-1 1,0 0,0 0,0 0,0 0,0 0,0 0,0 0,0 0,0 0,0 0,0 0,0 0,0 0,0 0,0 0,0 0,0 0,0 0,0 0,0 0,0 0,0 0,0 0,0 0,0 0,0 0,0 0,0 0,0 0,0-3,0 3,0 0,0 0,0 0,0 0,0 0,0 0,0 0,0 0,0 0,0 0,0 0,0 0,0 0,0 0,0 0,0 0,0 0,0 0,0 0,0 0,0 0,0 0,0 0,0 0,0 0,0 0,0 0,0 0,0 0,0 0,0 0,0 0,0 0,0 0,0 0,0 0,0 0,0 0,0 0,0 0,0 0,0 0,0 0,0 0,3-2,-3 2,0 0,0 0,0 0,0 0,0 0,0 0,0 0,0 0,0 0,0 0,0 0,0 0,0 0,0 0,0 0,0 0,0 0,0 0,0 0,0 0,0 0,0 0,0 0,0 0,0 0,0 0,3 0,-3 0,0 0,0 0,0 0,0 0,0 0,0 0,0 0,0 0,0 0,0 0,0 0,0 0,0 0,0 0,0 0,0 0,0 0,0 0,0 0,0 0,0 0,0 0,0 0,0 0,0 0,0 0,0 0,0 0,0 0,0 0,0 0,0 0,0 0,0 0,0 0,0 0,0 0,0 0,0 0,0 0,0 0,0 0,0 0,0 0,0 0,0 0,0 0,6 2,-6-2,0 0,0 0,0 0,0 0,0 0,0 0,0 0,0 0,0 0,0 0,0 0,0 0,0 0,0 0,0 0,0 0,0 0,0 0,0 0,0 0,0 0,0 0,0 0,0 0,0 0,0 0,0 0,0 0,0 0,0 0,0 0,0 0,0 0,0 0,0 0,0 0,0 0,0 0,0 0,0 0,0 0,0 0,0 0,0 0,0 0,0 0,0 0,4 1,-4-1,0 0,0 0,0 0,0 0,0 0,0 0,0 0,0 0,0 0,0 0,0 0,0 0,0 0,0 0,0 0,0 0,0 0,0 0,0 0,0 0,0 0,0 0,0 0,0 0,7 0,-7 0,0 0,0 0,0 0,0 0,0 0,0 0,0 0,0 0,0 0,0 0,0 0,0 0,0 0,0 0,0 0,0 0,0 0,0 0,0 0,7-1,-7 1,0 0,0 0,0 0,0 0,0 0,0 0,0 0,0 0,0 0,0 0,0 0,0 0,0 0,0 0,0 0,0 0,0 0,0 0,0 0,0 0,0 0,0 0,0 0,0 0,0 0,0 0,0 0,0 0,0 0,0 0,0 0,0 0,0 0,0 0,0 0,0 0,0 0,14-5,-14 5,0 0,0 0,0 0,0 0,0 0,0 0,0 0,0 0,0 0,0 0,0 0,0 0,0 0,9-6,-9 6,0 0,0 0,0 0,0 0,0 0,0 0,0 0,0 0,0 0,0 0,0 0,0 0,0 0,0 0,0 0,0 0,0 0,0 0,0 0,0 0,0 0,0 0,0 0,0 0,0 0,0 0,0 0,0 0,0 0,0 0,0 0,17-5,-17 5,0 0,0 0,0 0,0 0,0 0,0 0,0 0,0 0,0 0,0 0,0 0,0 0,0 0,11-2,-11 2,0 0,0 0,0 0,0 0,0 0,0 0,0 0,0 0,0 0,0 0,0 0,0 0,0 0,0 0,0 0,0 0,0 0,0 0,0 0,0 0,0 0,0 0,0 0,0 0,18-3,-18 3,0 0,0 0,0 0,0 0,0 0,0 0,0 0,0 0,0 0,0 0,13-3,-13 3,0 0,0 0,0 0,0 0,0 0,0 0,0 0,0 0,0 0,0 0,0 0,0 0,0 0,0 0,0 0,0 0,0 0,0 0,0 0,9-1,-9 1,0 0,0 0,0 0,0 0,0 0,0 0,0 0,0 0,0 0,0 0,0 0,0 0,0 0,0 0,0 0,2 0,-2 0,0 0,0 0,0 0,0 0,0 0,0 0,0 0,0 0,0 0,0 0,0 0,2 0,-2 0,0 0,0 0,0 0,3 0,-3 0,0 0,0 0,0 0,0 0,0 0,90 1,-90-1,29 0,-29 0,0 0,0 0,0 0,19 2,-19-2,0 0,2 0,-2 0,0 0,5 0,-3 0,-2 0,10 1,-7 0,-3-1,17 1,47 0,-64-1,83-4,26-13,-109 17,58-9,-58 9,75-9,-75 9,53-6,15 1,-68 5,62-3,23 0,-85 3,65-3,20-1,-85 4,55-1,18 0,-73 1,59 1,19 1,-78-2,66 1,18 0,-84-1,74 0,29-3,-103 3,56 0,29 2,-85-2,66 0,19-2,-85 2,43 0,-43 0,55 2,-55-2,38 1,10 1,-48-2,50 2,16-4,-66 2,40 0,9 2,-49-2,38 0,10 0,-48 0,28 0,8 1,-36-1,28 2,8-1,-36-1,36 1,12 1,-48-2,27 1,-27-1,34 0,-34 0,34 0,11-1,-45 1,33-1,12 0,-45 1,31 1,12 1,-43-2,30 2,9-1,-39-1,25 1,11 3,-36-4,0 0,37 1,13-2,-50 1,26 0,11 1,-37-1,26 1,8-1,-34 0,17 0,0 1,-17-1,167 6,-132-4,-35-2,40 0,-30 0,-10 0,11 0,-8 0,-3 0,3-2,-3 2,1-3,-1 3,-3 0,1 3,2-3,-2 2,5-2,-3 0,4-1,0-3,-4 4,4-5,-3 4,-1 1,-3 1,1 2,2-3,-4 5,4-3,0-2,3 3,-1-4,-2 1,4 0,-4 0,0 0,0 1,0-1,0 0,0 0,0 0,-3 0,1 1,2-1,-4-1,1 1,3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8:53.14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0,-4 1,4-1,-1-1,1 1,0 0,0 0,0 0,0 0,0 0,0 0,0 0,0 0,0 0,0 0,0 0,0 0,0 0,0 0,0 0,0 0,0 0,0 0,0 0,0 0,0 0,0 0,0 0,0 0,0 0,0 0,0 0,0 0,0 0,0 0,0 0,0 0,0 0,0 0,0 0,0 0,0 0,0 0,0 0,0 0,0 0,0 0,0 0,0 0,0 0,0 0,0 0,0 0,0 0,0 0,0 0,0 0,0 0,0 0,0 0,0 0,0 0,0 0,0 0,0 0,0 0,0 0,0 0,0 0,0 0,0 0,0 0,1 1,-1-1,0 0,0 0,0 0,0 0,0 0,0 0,5 3,-5-3,0 0,0 0,0 0,0 0,0 0,0 0,0 0,0 0,0 0,0 0,0 0,0 0,0 0,0 0,0 0,0 0,0 0,0 0,0 0,0 0,0 0,0 0,0 0,0 0,0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0,2 1,-2-1,0 0,0 0,0 0,0 0,0 0,0 0,0 0,0 0,0 0,0 0,0 0,0 0,0 0,0 0,0 0,0 0,0 0,0 0,0 0,0 0,0 0,0 0,0 0,0 0,0 0,0 0,0 0,0 0,0 0,0 0,0 0,0 0,0 0,0 0,0 0,0 0,0 0,0 0,0 0,0 0,0 0,0 0,0 0,0 0,0 0,0 0,0 0,0-1,0 1,0 0,0 0,0 0,0 0,0 0,0 0,0 0,0 0,0 0,0 0,0 0,0 0,0 0,0 0,0 0,0 0,0 0,0 0,0 0,0 0,0 0,-3-1,3 1,0 0,0 0,0 0,0 0,0 0,0 0,0 0,0 0,0 0,0 0,0 0,0 0,0 0,0 0,0 0,0 0,0 0,0 0,0 0,0 0,0 0,0 0,0 0,0 0,0 0,0 0,0 0,0 0,0 0,0 0,0 0,0 0,0 0,0 0,0 0,0 0,0 0,0 0,0 0,0 0,0 0,3 0,-3 0,0 0,0 0,0 0,0 0,0 0,0 0,0 0,9 2,-9-2,0 0,0 0,0 0,0 0,0 0,0 0,0 0,0 0,0 0,0 0,0 0,0 0,0 0,0 0,0 0,0 0,0 0,0 0,0 0,0 0,0 0,0 0,0 0,0 0,0 0,0 0,0 0,0 0,0 0,0 0,0 0,0 0,0 0,0 0,0 0,18 4,-18-4,0 0,0 0,0 0,0 0,0 0,0 0,0 0,0 0,0 0,0 0,0 0,0 0,0 0,0 0,0 0,12-1,-12 1,0 0,0 0,0 0,0 0,0 0,0 0,0 0,0 0,0 0,0 0,0 0,0 0,0 0,0 0,0 0,0 0,0 0,0 0,9 0,-9 0,0 0,0 0,0 0,0 0,0 0,0 0,0 0,0 0,0 0,0 0,0 0,0 0,3 0,-3 0,0 0,0 0,0 0,0 0,0 0,0 0,0 0,0 0,0 0,0 0,0 0,0 0,0 0,0 0,0 0,0 0,0 0,0 0,0 0,0 0,0 0,0 0,0 0,6 2,-6-2,0 0,0 0,0 0,0 0,0 0,0 0,0 0,0 0,0 0,3 0,-3 0,0 0,0 0,0 0,0 0,0 0,0 0,0 0,0 0,0 0,0 0,0 0,0 0,0 0,0 0,0 0,0 0,0 0,9 2,-9-2,4 0,-4 0,0 0,0 0,0 0,0 0,0 0,0 0,0 0,0 0,0 0,0 0,0 0,30 2,-30-2,0 0,0 0,0 0,53 5,-53-5,0 0,0 0,0 0,0 0,0 0,46 5,-46-5,60 4,-60-4,0 0,0 0,0 0,48 5,-48-5,0 0,64 4,-64-4,0 0,50 3,17 1,-67-4,49 3,16 2,-65-5,46 3,14 1,-60-4,50 4,-50-4,68 5,-68-5,68 5,23 3,-91-8,48 4,11-1,-59-3,54 3,17 2,-71-5,45 3,13 1,-58-4,53 5,15-1,-68-4,48 2,16 1,-64-3,52 2,19 1,-71-3,45 2,-45-2,60 2,-60-2,47 1,15 2,-62-3,45 1,17 1,-62-2,62 2,21-1,-83-1,65-1,20-1,-85 2,55-1,15-1,-70 2,30-1,5 0,-35 1,165-2,-135 2,-30 0,30 0,-25 0,-5 0,5 2,-3 0,-2-2,0 0,-3 0,3 0,0 0,1 2,-1-2,2 1,-4-1,2 0,0 2,0-2,2 0,-2 0,0 4,0-1,0-3,-3 6,0-2,3-4,0 0,0 0,0 0,0 4,0-2,0-2,-1 6,1-2,0-4,-1 11,-2 36,3-47,-2 43,0 16,2-59,0 38,0-38,-1 51,1-51,0 39,3 10,-3-49,2 42,2 12,-4-54,3 38,-1 11,-2-49,3 36,0 12,-3-48,2 38,1 14,-3-52,1 36,0 12,-1-48,0 37,3 11,-3-48,1 34,5 14,-6-48,4 30,1 7,-5-37,2 18,1-2,-3-16,21 160,-17-132,-4-28,2 25,-2-24,0-1,0 1,-1-3,1 2,0-1,0 1,0 0,-1 0,-2-1,3 1,-4-3,0 1,4 2,-8-2,6 2,2 0,-7 0,2-2,5 2,-10-1,1 0,9 1,-2 0,1 0,1 0,-82 1,56-4,26 3,-3 0,0 0,3 0,-6 0,6 0,-4 0,4 0,-17-2,-50-4,67 6,-45-2,-14-6,59 8,-44-4,-15-4,59 8,-58-6,-19-3,77 9,-65-7,-21-1,86 8,-73-6,-24-2,97 8,-95-5,-32-1,127 6,-82-4,82 4,-106-2,106 2,-61-2,-18-1,79 3,-44-3,-12-2,56 5,-37-4,-10-1,47 5,-201-24,167 18,34 6,-2 0,-1 0,3 0,-8-1,6 0,2 1,-12-1,-22-2,34 3,-39-2,-11 2,50 0,-38-1,-13 0,51 1,-27-1,-8 2,35-1,-193 4,168-4,25 0,-33 0,21 0,12 0,-13 0,13 0,-2-1,2 1,-7 1,3 2,4-3,-8 1,3-2,5 1,-6 0,4 0,2 0,-4-2,3 1,1 1,-2-2,2 3,0-1,-3 1,0 1,3-2,-4 1,4 0,0-1,2 1,-2-1,1 1,-1-1,0 0,-1 1,1-1,-4 0,-1-1,5 1,-8 0,5 0,3 0,0 0,3 0,-3 0,0 1,0-1,-2 0,2 0,-3-1,-1-2,4 3,-4-3,5 3,-1 0,-3-2,1 0,2 2,-4 0,4 2,0-2,4 2,0-2,-4 0,2 1,0 1,-2-2,-4 3,0-3,4 0</inkml:trace>
  <inkml:trace contextRef="#ctx0" brushRef="#br0" timeOffset="1">4820-53,'0'0,"0"0,0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7,-1-7,0 0,0 0,2 0,-2 0,0 0,0 0,0 0,0 0,0 0,0 0,0 0,0 0,0 0,0 0,0 0,0 0,0 0,0 0,0 0,0 0,0 0,0 0,0 0,0 0,0 0,0 0,0 0,0 0,0 0,0 0,0 0,0 0,0 0,0 0,0 0,0 0,0 0,0 0,0 0,0 0,0 0,0 0,0 0,0 0,0 0,0 0,0 0,0 0,0 0,0 0,0 0,0 0,0 0,0 0,0 0,0 0,0 0,0 0,0 0,0 0,0 0,0 0,0 0,0 0,0 0,0 0,0 0,0 0,0 0,1-3,-1 3,0 0,0 0,0 0,0 0,0 0,0 0,0 0,0 0,-3-4,3 4,0 0,0 0,0 0,0 0,0 0,0 0,0 0,0 0,0 0,0 0,0 0,0 0,0 0,0 0,0 0,0 0,0 0,0 0,0 0,0 0,0 0,0 0,0 0,0 0,0 0,0 0,0 0,0 0,0 0,0 0,0 0,0 0,0 0,0 0,0 0,0 0,0 0,0 0,0 0,0 0,0 0,0 0,0 0,0 0,0 0,0 0,0 0,0 0,0 0,0 0,0 0,0 0,0 0,0 0,0 0,0 0,0 0,0 0,0 0,-6-4,6 4,0 0,0 0,0 0,0 0,0 0,0 0,0 0,0 0,0 0,0 0,0 0,0 0,0 0,0 0,-7-2,7 2,0 0,0 0,0 0,0 0,0 0,0 0,0 0,0 0,0 0,0 0,0 0,0 0,0 0,0 0,0 0,0 0,0 0,0 0,0 0,0 0,0 0,0 0,0 0,0 0,0 0,0 0,0 0,0 0,0 0,0 0,0 0,0 0,0 0,0 0,0 0,0 0,0 0,0 0,0 0,0 0,0 0,0 0,0 0,0 0,0 0,0 0,0 0,0 0,0 0,0 0,0 0,0 0,0 0,-10-2,10 2,0 0,0 0,0 0,0 0,0 0,0 0,0 0,0 0,0 0,0 0,0 0,0 0,0 0,0 0,0 0,0 0,0 0,0 0,0 0,0 0,-7 0,7 0,0 0,0 0,0 0,0 0,0 0,0 0,0 0,0 0,0 0,0 0,0 0,0 0,0 0,0 0,0 0,0 0,0 0,0 0,0 0,0 0,0 0,0 0,0 0,0 0,0 0,0 0,0 0,0 0,0 0,0 0,0 0,0 0,0 0,0 0,0 0,0 0,0 0,0 0,0 0,0 0,0 0,0 0,0 0,0 0,0 0,0 0,0 0,-11 0,11 0,0 0,0 0,0 0,0 0,0 0,0 0,0 0,0 0,0 0,0 0,0 0,0 0,0 0,0 0,0 0,0 0,0 0,0 0,0 0,0 0,0 0,-8 0,8 0,0 0,0 0,0 0,0 0,0 0,0 0,0 0,0 0,0 0,0 0,0 0,0 0,0 0,0 0,0 0,0 0,0 0,0 0,0 0,0 0,0 0,0 0,-18 5,18-5,0 0,0 0,0 0,0 0,0 0,0 0,0 0,0 0,0 0,0 0,0 0,0 0,0 0,0 0,0 0,0 0,0 0,0 0,-13 6,13-6,0 0,0 0,0 0,0 0,0 0,0 0,0 0,0 0,0 0,0 0,0 0,0 0,0 0,0 0,0 0,0 0,0 0,0 0,0 0,0 0,0 0,0 0,0 0,0 0,0 0,0 0,0 0,0 0,0 0,0 0,0 0,0 0,-2 0,2 0,0 0,0 0,0 0,0 0,0 0,0 0,0 0,0 0,0 0,0 0,0 0,0 0,0 0,0 0,0 0,0 1,0-1,0 0,0 0,0 0,0 0,0 0,0 0,0 0,0 0,0 0,0 0,0 0,0 0,0 0,0 0,0 0,0 0,0 0,0 0,0 0,0 0,0 0,0 0,0 0,0 0,0 0,0 0,0 0,0 0,0 0,-4 3,4-3,0 0,0 0,0 0,0 0,0 0,0 0,0 0,0 0,0 0,0 0,0 0,0 0,0 0,0 0,0 0,0 0,0 0,0 0,0 0,0 0,0 0,0 0,0 0,0 0,-1 1,1-1,0 0,0 0,0 0,0 0,0 0,0 0,0 0,0 0,0 0,0 0,0 0,0 0,0 0,0 0,0 0,0 0,0 0,0 0,0 0,0 0,0 0,-5 3,5-3,0 0,0 0,0 0,0 0,0 0,0 0,0 0,0 0,-3 3,3-3,0 0,0 0,0 0,0 0,0 0,0 0,0 0,0 0,0 0,0 0,0 0,0 0,0 0,0 0,0 0,-9 5,9-5,0 0,0 0,0 0,0 0,0 0,-16 10,16-10,0 0,0 0,0 0,0 0,0 0,0 0,0 0,0 0,0 0,-32 21,32-21,0 0,0 0,-42 26,42-26,0 0,0 0,0 0,-26 15,-7 4,33-19,0 0,0 0,0 0,0 0,0 0,0 0,0 0,0 0,0 0,-21 13,21-13,0 0,0 0,-24 16,24-16,0 0,0 0,0 0,-19 12,-4 3,23-15,-24 16,-6 5,30-21,-21 14,21-14,-24 18,24-18,-28 20,-5 8,33-28,-33 29,-11 10,44-39,-31 30,-8 9,39-39,-22 22,-6 11,28-33,-15 19,-4 9,19-28,-17 31,-3 7,20-38,-17 31,-6 9,23-40,-11 23,11-23,-15 31,15-31,-12 30,-1 12,13-42,-9 34,0 11,9-45,-5 30,0 9,5-39,-3 38,7 16,-4-54,5 39,7 12,-12-51,12 38,10 13,-22-51,21 39,14 12,-35-51,25 31,-25-31,0 0,34 37,-34-37,27 26,12 8,-39-34,43 33,19 13,-62-46,56 35,24 6,-80-41,54 25,17 0,-71-25,60 19,20 1,-80-20,57 12,18 1,-75-13,47 7,14-2,-61-5,42 2,18-5,-60 3,47-4,11-4,-58 8,187-43,-187 43,58-23,-58 23,0 0,67-29,-46 15,-21 14,23-19,-21 9,-2 10,8-21,-3 7,-5 14,24-38,-5 10,-19 28,28-49,-17 22,-11 27,19-42,-9 21,-10 21,20-39,-8 15,-12 24,22-50,-22 50,13-35,-13 35,26-58,-7 27,-19 31,27-54,-18 22,-9 32,15-52,-7 22,-8 30,8-44,-5 22,-3 22,1-32,-1 14,0 18,-8-33,-1 12,9 21,-8-40,7 17,1 23,0-35,0 35,1-17,-1 17,1-29,-1 13,0 16,-1-23,1 13,0 10,-2-19,-1 6,3 13,-5-23,3 10,2 13,-13-26,-1 10,14 16,-22-29,11 14,11 15,-13-25,8 11,5 14,-13-24,13 24,-9-15,9 15,-24-23,7 9,17 14,-30-22,15 10,15 12,-24-20,12 12,12 8,-14-17,8 6,6 11,-12-16,12 16,-5-6,5 6,-17-12,1 4,16 8,-21-12,11 5,10 7,-19-11,8 5,11 6,-21-11,9 6,12 5,-20-10,11 5,9 5,-18-9,9 5,9 4,-18-8,5 1,13 7,-23-9,23 9,-14-4,14 4,-21-7,12 4,9 3,-18-6,5 3,13 3,-20-6,10 4,10 2,-21-4,6 0,15 4,-21-4,12 2,9 2,-19-6,4 1,15 5,-23-5,7 4,16 1,-21-2,12 2,9 0,-18-1,6 0,12 1,-19-1,7 0,12 1,-16-3,10 3,6 0,-11 0,5 0,6 0,-11 0,11 0,-5 0,5 0,-8 0,4-1,4 1,-8 0,2 1,6-1,-11-1,7 1,4 0,-10 0,1-1,9 1,-8 0,7 0,1 0,-4 0,0 0,4 0,-5 0,3 0,2 0,-1 0,1 0,0 0,0 0,-3 1,2 1,1-2,0 1,3 0,-3-1,-2 0,1 0,1 0,-2-1,2 2,0-1,3 1,1 0,-4-1,3 2,-4-2,1 0</inkml:trace>
  <inkml:trace contextRef="#ctx0" brushRef="#br0" timeOffset="2">2919 731,'0'0,"0"0,0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0,-3-1,3 1,0 0,0 0,0 0,0 0,0 0,0 0,0 0,0 0,0 0,-1 0,1 0,0 0,0 0,0 0,0 0,0 0,0 0,0 0,0 0,0 0,0 0,0 0,0 0,0 0,0 0,0 0,0 0,0 0,0 0,0 0,0 0,0 0,0 0,0 0,0 0,0 0,0 0,0 0,0 0,0 0,0 0,0 0,0 0,0 0,0 0,0 0,0 0,0 0,0 0,0 0,0 0,0 0,0 0,0 0,0 0,0 0,0 0,0 0,0 0,0 0,0 0,0 0,0 0,0 0,0 0,0 0,0 0,0 0,0 0,0 0,0 0,0 0,0 0,0 0,0 0,0 0,0 0,0 0,0 0,0 0,0 0,0 0,0 0,0 0,0 0,0 0,0 0,-5 0,5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0,-6 0,6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0,-134-4,134 4,0 0,0 0,0 0,0 0,0 0,0 0,0 0,0 0,0 0,0 0,0 0,0 0,0 0,0 0,0 0,0 0,0 0,0 0,0 0,-17-3,17 3,0 0,0 0,0 0,0 0,0 0,0 0,0 0,0 0,0 0,0 0,0 0,0 0,0 0,0 0,0 0,0 0,0 0,0 0,0 0,0 0,0 0,0 0,0 0,0 0,0 0,0 0,0 0,0 0,0 0,0 0,0 0,0 0,0 0,0 0,0 0,0 0,0 0,0 0,0 0,0 0,0 0,0 0,0 0,0 0,0 0,0 0,0 0,0 0,0 0,0 0,0 0,0 0,0 0,0 0,0 0,0 0,0 0,0 0,0 0,0 0,0 0,0 0,0 0,0 0,0 0,0 0,0 0,0 0,0 0,0 0,0 0,0 0,0 0,0 0,0 0,0 0,-20-5,20 5,0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0,3-1,-3 1,0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0,12-2,-12 2,0 0,0 0,8 0,-8 0,0 0,0 0,0 0,0 0,0 0,0 0,0 0,0 0,0 0,0 0,0 0,0 0,0 0,0 0,0 0,0 0,0 0,0 0,0 0,0 0,0 0,0 0,0 0,0 0,0 0,0 0,0 0,0 0,0 0,0 0,0 0,0 0,0 0,0 0,0 0,0 0,0 0,0 0,0 0,0 0,0 0,0 0,0 0,0 0,0 0,0 0,0 0,0 0,0 0,0 0,0 0,0 0,0 0,0 0,0 0,0 0,0 0,0 0,0 0,0 0,0 0,0 0,0 0,0 0,0 0,17 0,-17 0,0 0,0 0,0 0,0 0,0 0,0 0,0 0,0 0,10 0,-10 0,0 0,0 0,0 0,0 0,0 0,0 0,0 0,0 0,0 0,0 0,0 0,0 0,0 0,0 0,0 0,0 0,0 0,0 0,0 0,0 0,0 0,0 0,0 0,0 0,0 0,0 0,0 0,0 0,0 0,0 0,0 0,0 0,0 0,0 0,0 0,0 0,0 0,0 0,0 0,0 0,0 0,0 0,0 0,0 0,0 0,0 0,0 0,0 0,0 0,0 0,0 0,0 0,0 0,0 0,0 0,0 0,0 0,0 0,0 0,8 0,-8 0,0 0,0 0,0 0,0 0,0 0,0 0,0 0,0 0,0 0,0 0,0 0,0 0,0 0,0 0,2 0,-2 0,0 0,0 0,0 0,0 0,0 0,0 0,0 0,0 0,0 0,0 0,0 0,0 0,0 0,0 0,0 0,0 0,0 0,0 0,0 0,0 0,0 0,0 0,0 0,0 0,0 0,0 0,0 0,0 0,0 0,0 0,0 0,0 0,0 0,0 0,0 0,0 0,0 0,0 0,0 0,0 0,0 0,0 0,0 0,0 0,0 0,0 0,0 0,0 0,0 0,0 0,0 0,0 0,0 0,41 5,-41-5,0 0,0 0,0 0,0 0,0 0,0 0,0 0,0 0,0 0,0 0,0 0,0 0,0 0,0 0,0 0,0 0,0 0,0 0,0 0,0 0,13 0,-13 0,0 0,0 0,0 0,0 0,0 0,0 0,0 0,0 0,0 0,0 0,0 0,0 0,0 0,0 0,0 0,0 0,0 0,0 0,0 0,0 0,0 0,0 0,0 0,0 0,0 0,0 0,0 0,0 0,0 0,0 0,0 0,0 0,0 0,0 0,0 0,0 0,0 0,0 0,0 0,0 0,0 0,0 0,0 0,0 0,0 0,0 0,0 0,10 0,-10 0,0 0,0 0,0 0,0 0,0 0,0 0,0 0,0 0,0 0,0 0,0 0,0 0,0 0,0 0,0 0,0 0,0 0,0 0,0 0,0 0,0 0,0 0,0 0,0 0,1 0,-1 0,0 0,0 0,0 0,0 0,0 0,0 0,0 0,0 0,0 0,0 0,0 0,0 0,0 0,0 0,0 0,0 0,0 0,0 0,0 0,0 0,0 0,0 0,0 0,0 0,0 0,0 0,0 0,0 0,0 0,0 0,0 0,0 0,0 0,0 0,0 0,0 0,0 0,0 0,0 0,68-2,-68 2,0 0,0 0,0 0,0 0,0 0,0 0,0 0,0 0,0 0,0 0,0 0,0 0,0 0,0 0,0 0,0 0,0 0,26-1,-26 1,0 0,0 0,0 0,0 0,0 0,0 0,0 0,0 0,0 0,0 0,0 0,0 0,0 0,0 0,0 0,0 0,0 0,0 0,0 0,0 0,0 0,0 0,0 0,0 0,0 0,0 0,0 0,0 0,0 0,0 0,16-2,-16 2,0 0,0 0,0 0,0 0,0 0,0 0,0 0,0 0,0 0,0 0,0 0,0 0,0 0,0 0,1 0,-1 0,0 0,0 0,0 0,0 0,0 0,0 0,0 0,0 0,0 0,0 0,0 0,0 0,0 0,0 0,0 0,0 0,0 0,0 0,0 0,0 0,0 0,0 0,0 0,0 0,0 0,0 0,0 0,4 0,-4 0,0 0,0 0,0 0,0 0,0 0,0 0,0 0,0 0,0 0,0 0,2 0,-2 0,0 0,0 0,0 0,0 0,0 0,0 0,0 0,0 0,0 0,0 0,0 0,0 0,0 0,0 0,0 0,0 0,0 0,0 0,0 0,0 0,0 0,8 0,-8 0,0 0,0 0,0 0,0 0,0 0,0 0,0 0,0 0,4 0,-4 0,0 0,0 0,0 0,0 0,0 0,0 0,0 0,0 0,0 0,0 0,0 0,0 0,0 0,0 0,0 0,11 0,-11 0,0 0,0 0,0 0,0 0,0 0,22-1,-22 1,0 0,0 0,0 0,0 0,0 0,0 0,0 0,0 0,0 0,27-1,-27 1,0 0,0 0,37-1,-37 1,0 0,0 0,0 0,168-8,-129 5,-39 3,0 0,0 0,0 0,0 0,0 0,0 0,0 0,23-2,-23 2,0 0,2 0,-2 0,5 0,-2 0,-3 0,9 0,-5 0,-4 0,12 0,6-1,-18 1,166-5,-132 6,-34-1,42-1,-42 1,14 0,-14 0,10-1,-10 1,0 0,46 1,-29 0,-17-1,24 1,-15-2,-9 1,17-1,-8 1,-9 0,14 1,-6 1,-8-2,14 1,-5 1,-9-2,7 0,-6 1,-1-1,46 9,-46-9,18 2,-18-2,21 2,-14-2,-7 0,11 2,-3 0,-8-2,9 3,-6-1,-3-2,3 0,-2 0,-1 0,22 2,-15-2,-7 0,7-1,-3 2,-4-1,8 0,-4 0,-4 0,5-1,-5 1,4 0,-4 0,4-3,-1 1,-3 2,2-3,1 3,-3 0,5 0,0 0,-5 0,6 0,-5 0,-1 0,5 2,-5-2,7 2,-7-2,8 4,-6-2,-2-2,4 3,-3-2,-1-1,3 0,-2-1,-1 1,2-2,-5 2,3 0,-1-1,-1 0,2 1,-1-1,1 1,0 0,0 0,1 1,-1-1,-1 2,1-2,-4 2,4-2,-1 2,5 0,-4-2</inkml:trace>
  <inkml:trace contextRef="#ctx0" brushRef="#br0" timeOffset="3">3727 335,'0'0,"0"0,0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5,-22-5,0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0,2 0,-2 0,0 0,0 0,0 0,0 0,0 0,0 0,0 0,0 0,0 0,0 0,0 0,0 0,0 0,0 0,0 0,0 0,0 0,0 0,0 0,0 0,0 0,0 0,0 0,0 0,0 0,0 0,0 0,0 0,0 0,0 0,0 0,0 0,0 0,0 0,0 0,0 0,0 0,0 0,1 3,-1-3,0 0,0 0,0 0,0 0,0 0,0 0,0 0,0 0,0 0,0 0,0 0,0 0,0 0,0 0,0 0,0 0,0 0,0 0,0 0,0 0,0 0,0 0,0 0,0 0,0 0,0 0,0 0,0 0,0 0,0 0,0 0,0 0,0 2,0-2,0 0,0 0,0 0,0 0,0 0,0 0,0 0,0 0,0 0,0 0,0 0,0 0,0 0,0 0,0 0,0 0,0 0,0 0,0 0,0 0,0 0,0 0,0 0,0 0,0 0,0 0,0 0,0 0,0 0,0 0,0 0,0 0,0 0,0 0,0 0,0 0,0 0,0 0,0 0,0 0,0 0,1 4,-1-4,0 0,0 0,0 0,0 0,0 0,0 0,0 0,0 0,0 0,0 0,0 0,0 0,0 0,0 0,0 0,0 0,0 0,0 0,0 0,0 0,0 0,0 0,0 0,0 0,0 0,0 0,0 0,0 0,0 0,0 4,0-4,0 0,0 0,0 0,0 0,0 0,0 0,0 0,0 0,0 0,0 0,0 0,0 0,0 0,0 0,0 0,0 0,0 0,0 0,0 0,0 0,0 0,0 0,0 0,0 0,0 0,0 0,0 0,0 0,0 0,0 0,0 0,0 0,0 0,0 0,0 0,0 0,0 0,0 0,0 0,0 0,0 0,0 0,0 0,0 0,2 4,-2-4,0 0,0 0,0 0,0 0,0 0,0 0,0 0,0 0,0 0,0 0,0 0,0 0,0 0,0 0,0 0,0 0,0 0,0 0,0 0,0 0,0 0,0 0,0 0,0 0,0 0,0 0,1 4,-1-4,0 0,0 0,0 0,0 0,0 0,0 0,0 0,0 0,0 0,0 0,0 0,0 0,0 0,0 0,0 0,0 0,0 0,0 0,0 0,0 0,0 0,0 0,0 0,0 0,0 0,0 0,0 0,0 0,0 0,0 0,0 0,0 0,0 0,0 0,0 0,0 0,0 0,0 0,0 0,0 0,0 0,0 0,0 0,0 0,0 0,0 0,0 0,-1 3,1-3,0 0,0 0,0 0,0 0,0 0,0 0,0 0,0 0,0 0,0 0,0 0,0 0,0 0,0 0,0 0,0 0,0 0,0 0,0 0,0 0,0 0,0 0,0 0,1 0,-1 0,0 0,0 0,0 0,0 0,0 0,0 0,0 0,0 0,0 0,0 0,0 0,0 0,0 0,0 0,0 0,0 0,0 0,0 0,0 0,0 0,0 0,0 0,0 0,0 0,0 0,0 0,0 0,0 0,0 0,0 0,0 0,0 0,0 0,0 0,0 0,0 0,0 0,0 0,0 0,0 0,0 0,0 0,0 0,0 0,0 0,1 2,-1-2,0 0,1 2,-1-2,0 0,0 0,0 0,0 0,0 0,0 0,0 0,0 0,0 0,0 0,0 0,0 0,0 0,0 0,0 0,0 0,0 0,0 0,0 0,0 0,0 0,0 0,0 0,0 0,0 0,0 0,0 0,0 0,0 0,0 0,0 0,0 0,0 0,0 0,0 0,0 0,0 0,0 0,0 0,3 6,-3-6,0 0,0 0,0 0,0 0,0 0,0 0,0 0,0 0,0 0,0 0,0 0,0 0,0 0,0 0,0 0,0 0,0 0,1 2,-1-2,0 0,0 0,0 0,0 0,0 0,0 0,0 0,0 0,0 0,0 0,0 0,0 0,0 0,0 0,0 0,0 0,0 0,0 0,0 0,0 0,0 0,0 0,0 0,0 0,0 0,0 0,0 0,0 0,0 0,0 0,6 7,-6-7,0 0,0 0,0 0,0 0,0 0,0 0,0 0,0 0,0 0,0 0,0 0,0 0,0 0,0 0,2 3,-2-3,0 0,0 0,0 0,0 0,0 0,0 0,0 0,0 0,0 0,0 0,0 0,0 0,0 0,0 0,0 0,0 0,0 0,0 0,0 0,0 0,0 0,0 0,0 0,0 0,0 0,0 0,0 0,7 8,-7-8,0 0,0 0,0 0,0 0,0 0,0 0,0 0,0 0,0 0,0 0,5 6,-5-6,0 0,0 0,0 0,0 0,0 0,0 0,0 0,0 0,0 0,0 0,0 0,0 0,0 0,0 0,0 0,0 0,0 0,0 0,0 0,0 0,0 0,9 11,-9-11,0 0,0 0,0 0,0 0,0 0,0 0,0 0,0 0,5 8,-5-8,0 0,0 0,0 0,0 0,0 0,0 0,0 0,0 0,0 0,0 0,0 0,0 0,0 0,0 0,0 0,8 10,-8-10,0 0,0 0,0 0,0 0,0 0,7 9,-7-9,0 0,0 0,0 0,0 0,0 0,0 0,0 0,0 0,0 0,9 11,-9-11,0 0,0 0,9 13,-9-13,0 0,0 0,0 0,103 123,-103-123,0 0,0 0,0 0,0 0,0 0,0 0,16 21,-16-21,0 0,0 0,0 0,0 0,0 0,0 0,0 0,0 0,0 0,17 19,-17-19,0 0,0 0,6 2,-6-2,0 0,0 0,0 0,7 5,-7-3,0-2,4 3,0 0,-4-3,1 3,-2-3,1 0,-3 0,3 1,0-1,0-1,0 1,0 0,-3 0,2 0,1 0,0 3,0-3,1 0,-1 0,-1 0,-3-3,4 3,-2 0,2 1,0-1,1 2,-1 0,0-2,-1 1,-1-1,2 0,0 0,2 1,-2-1,1-2,-2 0,1 2,-3 1,3 3,0-4,-3 4,3-4,-5 0,5 0,0 0,-6 0,4 0,2 0,-4 4,4 0,0-4,-6 5,-1-3,7-2,-9 5,8 1,1-6,-4 11,4-11,-3 6,3-6,0 1,0-1,0 0,-2 2,0 0,2-2,-4 6,2-5,2-1,-8 8,2-2,6-6,-19 18,-7 7,26-25,-12 9,1 3,11-12,-10 9,5-4,5-5,-10 12,10-12,-13 13,13-13,-13 12,-2 3,15-15,-134 132,120-118,14-14,-16 15,13-11,3-4,-5 5,1-2,4-3,-5 2,4-1,1-1,0 0,-2 4,2-1,0-3,0 4,0-1,0-3,-1 1,1-1,-3-1,3 1,0 0,-1-2,1 1,0 1,0-1,0 1,0 0,3-1,1 2,-4-1,1-1,-4 0,3 1,-1-2,1 2,0 0</inkml:trace>
  <inkml:trace contextRef="#ctx0" brushRef="#br0" timeOffset="4">3016 665,'0'0,"0"0,0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0,-1 0,1 0,0 0,0 0,0 0,0 0,0 0,0 0,0 0,0 0,0 0,0 0,0 0,0 0,0 0,0 0,0 0,0 0,0 0,0 0,0 0,0 0,0 0,0 0,0 0,0 0,0 0,0 0,0 0,-7 5,7-5,0 0,0 0,0 0,0 0,0 0,0 0,0 0,0 0,0 0,0 0,0 0,-2 1,2-1,0 0,0 0,0 0,0 0,0 0,0 0,0 0,0 0,0 0,0 0,0 0,0 0,-124 80,124-80,0 0,0 0,0 0,0 0,0 0,0 0,0 0,0 0,-18 8,18-8,0 0,0 0,0 0,0 0,0 0,0 0,0 0,0 0,0 0,0 0,0 0,0 0,0 0,0 0,0 0,-25 9,25-9,0 0,0 0,0 0,0 0,0 0,-9 0,9 0,0 0,0 0,0 0,0 0,0 0,0 0,0 0,0 0,0 0,0 0,0 0,0 0,0 0,-2 1,2-1,0 0,0 0,0 0,-27 4,24-5,3 1,0 0,0 0,0 0,3-6,-3 6,6-7,-6 7,7-5,-7 3,0 2,-1 2,-1 3,2-5,0 2,-1-2,1 0,-17 4,9-7,8 3,-8-6,7 0,1 6,-4-11,-1 3,5 8,-14-8,4 6,10 2,-17-2,17 2,-10 0,10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8:53.14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40 290,'0'0,"0"0,0 0,0 0,0 0,0 0,0 0,0 0,0 0,0 0,0 0,0 0,0 0,0 0,0 0,0 0,1 1,-1-1,0 0,0 0,0 0,-3 0,3 0,0 0,0 0,0 0,0 0,0 0,0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0,2 1,-2-1,0 0,0 0,0 0,4 0,-4 0,0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1,0-1,0 0,0 0,0 0,0 0,0 0,0 0,0 0,0 0,0 0,-1 0,1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0,-8-2,8 2,0 0,0 0,0 0,0 0,0 0,0 0,0 0,0 0,0 0,0 0,0 0,0 0,0 0,0 0,0 0,0 0,0 0,0 0,0 0,0 0,0 0,0 0,0 0,0 0,0 0,0 0,0 0,0 0,0 0,0 0,0 0,0 0,0 0,0 0,0 0,0 0,0 0,0 0,0 0,0 0,0 0,0 0,0 0,0 0,0 0,0 0,0 0,0 0,0 0,0 0,0 0,0 0,0 0,0 0,0 0,0 0,0 0,0 0,0 0,0 0,0 0,0 0,0 0,0 0,0 0,0 0,0 0,0 0,0 0,0 0,0 0,0 0,0 0,0 0,0 0,0 0,-11-2,11 2,0 0,0 0,0 0,0 0,0 0,0 0,0 0,0 0,0 0,0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0,0 0,0 0,0 0,-5 1,5-1,0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0,4 0,-4 0,0 0,0 0,5 0,-5 0,0 0,0 0,0 0,0 0,0 0,0 0,0 0,0 0,0 0,0 0,0 0,0 0,0 0,0 0,0 0,0 0,0 0,0 0,0 0,0 0,0 0,0 0,0 0,0 0,0 0,0 0,0 0,0 0,0 0,0 0,0 0,0 0,0 0,0 0,0 0,0 0,0 0,0 0,0 0,0 0,0 0,0 0,0 0,0 0,0 0,0 0,0 0,0 0,0 0,0 0,0 0,0 0,0 0,0 0,0 0,0 0,0 0,0 0,0 0,0 0,0 0,0 0,0 0,0 0,0 0,4-1,-4 1,0 0,0 0,0 0,0 0,0 0,0 0,0 0,0 0,0-4,0 4,0 0,0 0,0 0,0 0,0 0,0 0,0 0,0 0,0 0,0 0,0 0,0 0,0 0,0 0,0 0,0 0,0 0,0 0,0 0,0 0,0 0,0 0,0 0,0 0,0 0,0 0,0 0,0 0,0 0,0 0,0 0,0 0,0 0,0 0,0 0,0 0,0 0,0 0,0 0,0 0,0 0,0 0,0 0,0 0,0 0,0 0,0 0,0 0,0 0,0 0,0 0,0 0,0 0,0 0,0 0,0 0,0 0,0 0,0 0,2-2,-2 2,0 0,0 0,0 0,0 0,0 0,0 0,0 0,0 0,0 0,0 0,0 0,0 0,0 0,0 0,1-2,-1 2,0 0,0 0,0 0,0 0,0 0,0 0,0 0,0 0,0 0,0 0,0 0,0 0,0 0,0 0,0 0,0 0,0 0,0 0,0 0,0 0,0 0,0 0,0 0,0 0,0 0,0 0,0 0,0 0,0 0,0 0,0 0,0 0,0 0,0 0,0 0,0 0,0 0,0 0,0 0,0 0,0 0,0 0,0 0,0 0,0 0,0 0,0 0,0 0,0 0,0 0,0 0,0 0,0 0,4-1,-4 1,0 0,0 0,0 0,0 0,0 0,0 0,0 0,0 0,0 0,0 0,0 0,0 0,0 0,0 0,0 0,0 0,0 0,0 0,0 0,0 0,2 1,-2-1,0 0,0 0,0 0,0 0,0 0,0 0,0 0,0 0,0 0,0 0,0 0,0 0,0 0,0 0,0 0,0 0,0 0,0 0,0 0,0 0,0 0,0 0,0 0,0 0,0 0,0 0,0 0,0 0,0 0,0 0,0 0,0 0,0 0,0 0,0 0,0 0,0 0,0 0,0 0,0 0,0 0,0 0,0 0,0 0,0 0,0 0,0 0,6 1,-6-1,0 0,0 0,0 0,0 0,0 0,0 0,0 0,0 0,0 0,0 0,0 0,0 0,0 0,0 0,0 0,0 0,0 0,0 0,0 0,0 0,0 0,1 1,-1-1,0 0,0 0,0 0,0 0,0 0,0 0,0 0,0 0,0 0,0 0,0 0,0 0,0 0,0 0,0 0,0 0,0 0,0 0,0 0,0 0,0 0,0 0,5 2,-5-2,0 0,0 0,0 0,0 0,0 0,0 0,0 0,0 0,0 0,0 0,0 0,0 0,0 0,0 0,0 0,0 0,0 0,0 0,5 4,-5-4,0 0,0 0,0 0,0 0,0 0,0 0,0 0,0 0,0 0,0 0,0 0,0 0,0 0,0 0,0 0,0 0,0 0,0 0,0 0,0 0,0 0,0 0,0 0,0 0,0 0,0 0,0 0,0 0,0 0,0 0,0 0,0 0,11 3,-11-3,0 0,0 0,0 0,0 0,0 0,0 0,0 0,0 0,0 0,0 0,0 0,0 0,0 0,0 0,0 0,0 0,0 0,0 0,0 0,0 0,0 0,0 0,0 0,0 0,0 0,0 0,0 0,0 0,0 0,0 0,0 0,9 3,-9-3,0 0,0 0,0 0,0 0,0 0,0 0,0 0,0 0,0 0,0 0,0 0,0 0,0 0,0 0,0 0,0 0,0 0,0 0,0 0,0 0,0 0,0 0,0 0,0 0,0 0,0 0,0 0,6 0,-6 0,0 0,0 0,0 0,0 0,0 0,0 0,0 0,0 0,0 0,0 0,2 0,-2 0,0 0,0 0,0 0,0 0,0 0,0 0,0 0,0 0,0 0,0 0,0 0,0 0,0 0,0 0,0 0,0 0,0 0,0 0,0 0,0 0,0 0,4 1,-4-1,0 0,0 0,0 0,0 0,0 0,0 0,0 0,0 0,4 1,-4-1,0 0,0 0,0 0,0 0,0 0,0 0,0 0,0 0,0 0,0 0,0 0,0 0,0 0,0 0,0 0,9 1,-9-1,0 0,0 0,0 0,0 0,0 0,34 4,-34-4,0 0,0 0,0 0,0 0,0 0,0 0,0 0,0 0,0 0,49 4,-49-4,0 0,0 0,64 6,-64-6,0 0,0 0,0 0,46 2,14 2,-60-4,0 0,0 0,0 0,0 0,0 0,0 0,0 0,42 1,-42-1,0 0,51 1,-51-1,0 0,47 2,18-1,-65-1,43 2,-43-2,55 1,-55-1,34 2,9 0,-43-2,33 2,10 1,-43-3,34 2,9 1,-43-3,179 12,-132-10,-47-2,57 2,-39-2,-18 0,28 2,-15 0,-13-2,28 2,-8-2,-20 0,31 3,-14-2,-17-1,24 2,-12 0,-12-2,17 3,-8-1,-9-2,15 1,-7-1,-8 0,15-1,-6 1,-9 0,4 0,-4 0,-4 0,4 0,-7-2,5 2,2 0,-3-3,4 1,-1 2,-2-4,-2 0,4 4,-11-6,3 4,8 2,-7-5,7 4,0 1,-3-4,0 1,3 3,-9-6,0 1,9 5,-12-12,12 12,-6-11,6 11,0 0,-11-15,6 7,5 8,-10-15,3 6,7 9,-12-17,6 8,6 9,-14-21,3 9,11 12,-18-20,7 9,11 11,0 0,-17-21,7 8,10 13,-21-22,8 10,13 12,-18-19,10 10,8 9,-18-17,5 7,13 10,-24-17,12 8,12 9,-19-11,11 5,8 6,-8-7,8 7,0 0,-2-2,2 2,-3-4,3 4,-1-1,3 1,-2 0,5 4,2 1,-7-5,10 8,-4-4,-6-4,2 3,0-2,-2-1,1 3,1-2,-2-1,7 7,27 26,-34-33,40 37,15 9,-55-46,35 28,-35-28,44 33,-44-33,24 20,8 4,-32-24,14 11,-2-1,-12-10,126 107,-99-84,-27-23,26 24,-22-19,-4-5,-2 3,2-3,-8-3,8 3,-6-2,7 2,-1 0,-4 1,-1 0,5-1,-6 0,2 0,4 0,-8 0,3 2,5-2,-6 1,6-1,0 0,0 0,-1 1,0-1,1 0,-5 2,2-2,3 0,-7 3,3-2,4-1,-43 16,-36 19,79-35,-51 22,-18 7,69-29,-38 15,-13 5,51-20,-31 12,-11 3,42-15,-17 6,-3 0,20-6,-173 60,160-53,13-7,-12 6,12-3,0-3,1 1,-1-3,0 2,1 0,1 1,-2-1,2 1,-2-1,2 0,-2 0,1 0,-1 0,0 0,-3-2,1 1,2 1</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08:53.14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19 172,'0'0,"0"0,0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0,-8-3,8 3,0 0,0 0,0 0,0 0,0 0,0 0,0 0,0 0,0 0,0 0,0 0,0 0,0 0,0 0,0 0,0 0,0 0,0 0,0 0,0 0,0 0,0 0,0 0,0 0,0 0,0 0,0 0,0 0,0 0,0 0,0 0,0 0,0 0,0 0,0 0,0 0,0 0,0 0,0 0,0 0,0 0,0 0,0 0,0 0,0 0,0 0,0 0,0 0,0 0,0 0,0 0,0 0,0 0,0 0,0 0,0 0,0 0,0 0,0 0,0 0,0 0,0 0,0 0,0 0,0 0,0 0,0 0,0 0,0 0,0 0,0 0,0 0,0 0,0 0,0 0,0 0,-2-10,2 10,0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0,4-27,-4 27,0 0,0 0,0 0,0 0,0 0,0 0,0 0,0 0,0 0,0 0,0 0,0 0,0 0,0 0,0 0,0 0,0 0,0 0,0 0,0 0,0 0,0 0,0 0,0 0,0 0,0 0,0 0,0 0,0 0,0 0,0 0,0 0,0 0,0 0,-4-27,4 27,0 0,0 0,0 0,0 0,0 0,0 0,0 0,0 0,0 0,0 0,0 0,0 0,0 0,0 0,0 0,0 0,0 0,0 0,0 0,0 0,0 0,0 0,0 0,0 0,0 0,0 0,0 0,0 0,0 0,0 0,0 0,0 0,0 0,0 0,0 0,0 0,8-40,-8 40,0 0,0 0,0 0,0 0,0 0,0 0,0 0,0 0,0 0,0 0,0 0,0 0,0 0,0 0,0 0,0 0,0 0,0 0,0 0,0 0,0 0,0 0,0 0,0 0,0 0,0 0,0 0,0 0,0 0,0 0,0 0,14-20,-14 20,0 0,0 0,0 0,0 0,0 0,0 0,0 0,0 0,0 0,0 0,0 0,0 0,0 0,0 0,0 0,0 0,0 0,0 0,0 0,0 0,0 0,0 0,0 0,0 0,0 0,0 0,0 0,0 0,0 0,0 0,0 0,0 0,0 0,0 0,0 0,0 0,0 0,0 0,0 0,12-21,-12 21,0 0,0 0,0 0,0 0,0 0,0 0,0 0,0 0,0 0,0 0,0 0,0 0,0 0,0 0,0 0,0 0,0 0,0 0,0 0,0 0,0 0,0 0,0 0,0 0,0 0,0 0,0 0,0 0,4-6,-4 6,0 0,0 0,0 0,0 0,0 0,0 0,0 0,0 0,0 0,0 0,0 0,0 0,0 0,0 0,0 0,0 0,0 0,0 0,0 0,0 0,0 0,0 0,0 0,0 0,0 0,0 0,0 0,0 0,0 0,0 0,0 0,0 0,0 0,0 0,0 0,0 0,0 0,0 0,0 0,0 0,0 0,0 0,2-8,-2 8,0 0,0 0,0 0,0 0,0 0,0 0,0 0,0 0,0 0,0 0,0 0,0 0,0 0,0 0,0 0,0 0,0 0,0 0,0 0,0 0,0 0,0 0,0 0,0 0,0 0,0-4,0 4,0 0,0 0,0 0,0 0,0 0,0 0,0 0,0 0,0 0,0 0,0 0,0 0,0 0,0 0,0 0,0 0,0 0,0 0,0 0,0 0,0 0,0 0,0 0,0 0,0 0,0 0,0 0,0 0,0 0,0 0,0 0,0 0,0 0,0 0,0 0,0 0,0 0,0 0,0 0,0 0,0 0,0 0,0 0,0 0,0 0,10-2,-10 2,0 0,0 0,0 0,0 0,0 0,0 0,0 0,0 0,0 0,0 0,0 0,0 0,0 0,0 0,0 0,0 0,0 0,0 0,0 0,0 0,0 0,0 0,10 0,-10 0,0 0,0 0,0 0,0 0,0 0,0 0,0 0,0 0,0 0,0 0,0 0,0 0,0 0,0 0,0 0,0 0,0 0,0 0,0 0,0 0,0 0,0 0,0 0,0 0,10 6,-10-6,0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1,0-1,0 0,0 0,0 0,0 0,0 0,0 0,0 0,0 0,0 0,0 0,0 0,0 0,0 0,0 0,0 0,0 0,0 0,0 0,0 0,0 0,0 0,0 0,0 0,0 0,1 7,-1-7,0 0,0 0,0 0,0 0,0 0,0 0,0 0,0 0,0 0,0 0,2 4,-2-4,0 0,0 0,0 0,0 0,0 0,0 0,0 0,0 0,0 0,0 0,0 0,0 0,0 0,0 0,0 0,0 0,0 0,0 0,0 0,14 24,-14-24,0 0,0 0,0 0,0 0,0 0,0 0,0 0,38 59,-38-59,0 0,0 0,0 0,0 0,0 0,0 0,0 0,0 0,0 0,0 0,0 0,0 0,0 0,27 41,-27-41,0 0,0 0,0 0,0 0,0 0,0 0,0 0,0 0,0 0,34 51,-34-51,0 0,0 0,0 0,0 0,0 0,20 33,-20-33,23 41,-23-41,0 0,0 0,0 0,0 0,16 28,-16-28,0 0,0 0,20 34,-20-34,0 0,0 0,0 0,17 29,5 11,-22-40,11 22,3 4,-14-26,6 12,-5-7,-1-5,79 171,-70-154,-9-17,10 17,-7-12,-3-5,1 3,-1-3,-2-3,2 3,-10-5,1 1,9 4,-5-7,9 4,-4 3,-3-8,-2 2,5 6,-6-6,7 5,-1 1,-3-5,3 5,-4-6,4 6,-10-9,2 3,8 6,-6-11,4 6,2 5,-9-9,0 6,9 3,-10-9,6 2,4 7,-2-10,5 6,-3 4,-5-7,-4 3,9 4,-11-11,7 5,4 6,-8-7,8 7,-3-3,3 3,-4-6,4 2,0 4,-3-5,-1 4,4 1,0 0,-1-1,1 1,-30-13,28 9,2 4,-7-5,-1 2,8 3,-9-3,7 3,2 0,-1 0,1 2,0-2,-3 2,3-2,-4 0,4 0,-2 5,3 0,-1-5,3 8,-3-5,0-3,0 1,0-1,0 0,0 1,0 0,0-1,-2 4,1-2,1-2,-4 8,3-4,1-4,-9 28,-13 35,22-63,-13 33,-3 10,16-43,-9 25,-4 8,13-33,-4 11,2-6,2-5,-70 167,66-156,4-11,-3 9,2-10,1 1,1 0,-1 0,3-1,-3 1,3-3,-3 3,2-4</inkml:trace>
  <inkml:trace contextRef="#ctx0" brushRef="#br0" timeOffset="1">-38 1436,'0'0,"0"0,0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0,4 0,-4 0,0 0,0 0,0 0,0 0,0 0,0 0,0 0,0 0,0 0,0 0,0 0,0 0,0 0,0 0,0 0,0 0,0 0,0 0,0 0,0 0,0 0,0 0,0 0,0 0,0 0,0 0,0 0,0 0,0 0,0 0,0 0,0 0,0 0,0 0,0 0,0 0,0 0,0 0,0 0,0 0,0 0,0 0,0 0,0 1,0-1,0 0,0 0,0 0,0 0,0 0,0 0,0 0,0 0,0 0,0 0,0 0,0 0,0 0,0 0,0 0,0 0,0 0,0 0,0 0,0 0,0 0,0 0,0 0,0 0,0 0,0 0,0 0,-4 1,4-1,0 0,0 0,0 0,0 0,0 0,0 0,0 0,0 0,0 0,0 0,0 0,0 0,0 0,0 0,0 0,0 0,0 0,0 0,0 0,0 0,0 0,0 0,0 0,0 0,0 0,0 0,0 0,0 0,0 0,0 0,0 0,0 0,0 0,0 0,0 0,0 0,0 0,0 0,0 0,0 0,0 0,0 0,0 0,0 0,0 0,0 0,0-1,0 1,0 0,0 0,0 0,0 0,0 0,0 0,0 0,0 0,0 0,0 0,0 0,0 0,0 0,0 0,0 0,0 0,0 0,0 0,0 0,0 0,0 0,0 0,0 0,0 0,3 0,-3 0,0 0,0 0,0 0,0 0,0 0,0 0,0 0,0 0,0 0,0 0,0 0,0 0,0 0,0 0,0 0,0 0,0 0,0 0,0 0,0 0,0 0,0 0,0 0,0 0,0 0,0 0,0 0,0 0,0 0,0 0,0 0,0 0,0 0,0 0,0 0,0 0,0 0,0 0,0 0,0 0,0 0,0 0,0 0,0 0,0 0,0 0,0 0,4-2,-4 2,0 0,0 0,0 0,0 0,0 0,0 0,0 0,0 0,0 0,0 0,0 0,0 0,0 0,0 0,0 0,0 0,0 0,0 0,0 0,0 0,0 0,1-3,-1 3,0 0,0 0,0 0,0 0,0 0,0 0,0 0,0 0,0 0,0 0,0 0,0 0,0 0,0 0,0 0,0 0,0 0,0 0,0 0,0 0,0 0,0 0,0 0,0 0,0 0,0 0,0 0,0 0,0 0,0 0,0 0,0 0,0 0,0 0,0 0,0 0,0 0,0 0,0 0,0 0,0 0,1 0,-1 0,0 0,0 0,0 0,0 0,0 0,0 0,0 0,2 3,-2-3,0 0,0 0,0 0,0 0,0 0,0 0,0 0,0 0,0 0,0 0,0 0,0 0,0 0,0 0,0 0,0 0,0 0,0 0,0 0,0 0,0 0,0 0,0 0,0 0,0 0,0 0,0 0,0 0,0 0,0 0,0 0,0 0,0 0,0 0,0 0,7 2,-7-2,0 0,0 0,0 0,0 0,0 0,0 0,0 0,0 0,0 0,0 0,0 0,0 0,0 0,0 0,0 0,7-1,-7 1,0 0,0 0,0 0,0 0,0 0,0 0,0 0,0 0,0 0,0 0,0 0,0 0,0 0,0 0,0 0,0 0,0 0,0 0,17-1,-17 1,0 0,0 0,0 0,0 0,0 0,0 0,0 0,0 0,0 0,0 0,0 0,0 0,13-1,-13 1,0 0,0 0,0 0,0 0,0 0,0 0,0 0,0 0,0 0,0 0,0 0,0 0,0 0,0 0,0 0,0 0,0 0,0 0,0 0,0 0,0 0,0 0,0 0,31-2,-31 2,0 0,0 0,0 0,0 0,0 0,0 0,0 0,0 0,0 0,23-2,-23 2,0 0,0 0,0 0,0 0,0 0,0 0,0 0,0 0,0 0,0 0,0 0,0 0,0 0,0 0,0 0,0 0,0 0,35 0,-35 0,0 0,0 0,0 0,0 0,0 0,0 0,0 0,18 3,-18-3,0 0,0 0,0 0,0 0,0 0,0 0,0 0,0 0,0 0,33 3,-33-3,0 0,0 0,18-1,-18 1,0 0,0 0,0 0,39-1,-11 3,-28-2,0 0,0 0,0 0,0 0,0 0,45-2,-45 2,24-4,-24 4,34 0,-16 3,-18-3,26 3,-13-4,-13 1,9-1,-6 1,-3 0,81 12,-46-9,-35-3,52 2,-52-2,24 0,-24 0,36-2,-20-1,-16 3,30 0,-10 0,-20 0,32-1,-15-1,-17 2,35-6,-10 4,-25 2,41-4,-16 3,-25 1,37-2,-17 0,-20 2,44-2,-14-1,-30 3,50-3,-50 3,26-3,-26 3,46-2,-19 4,-27-2,54-1,-23-3,-31 4,47-4,-22 4,-25 0,33 0,-20 0,-13 0,27-1,-10 1,-17 0,27 1,-12-1,-15 0,17 0,-12-2,-5 2,5-1,-5 1,2 1,-2-1,1 1,0 1,-1-2,-4 0,0-2,4 2,-4-3,2 3,2 0,-4-5,1 4,3 1,-8-3,2 1,6 2,-8-3,5 0,3 3,-9-6,3 3,6 3,-13-9,13 9,-9-7,9 7,-16-15,5 3,11 12,-27-20,7 9,20 11,-32-19,15 8,17 11,-24-21,14 8,10 13,-22-19,7 7,15 12,-27-15,14 10,13 5,-1-1,-1 1,2 0,-55-28,55 28,-10-9,10 9,-18-16,10 9,8 7,-11-9,9 6,2 3,-1 0,1 0,0 0,-27-5,29 4,-2 1,1 1,-1-1,0 2,0-2,5 5,-1-1,-4-4,11 6,-4-1,-7-5,16 5,-8-2,-8-3,6 2,-4-2,-2 0,5 1,-2 1,-3-2,7 6,-3-4,-4-2,20 13,0 1,-20-14,20 15,-20-15,30 19,-30-19,17 12,4 1,-21-13,140 94,-110-74,-30-20,3 1,-3 0,0-1,35 36,-21-29,-14-7,19 10,-14-7,-5-3,6 6,-3-3,-3-3,5 5,-2-2,-3-3,0 3,0-3,-4 0,4 0,-8 2,4-1,4-1,-6 3,3-1,3-2,-3 4,2 0,1-4,-1 0,1 0,0 0,0 2,0-2,0 1,0-1,-3 2,2-1,1-1,-4 5,1-2,3-3,-6 5,3-2,3-3,-12 10,-14 11,26-21,-12 9,1 1,11-10,-15 13,-6 3,21-16,-22 17,-4 5,26-22,-12 9,12-9,-10 10,10-10,-9 9,6-6,3-3,-132 129,121-121,11-8,-11 10,10-6,1-4,1 0,-2-4,1 4,1-3,6 6,-7-3,4 2,-8-4,4 2,-6-2,6 4,0-2</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6:47.9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40 290,'0'0,"0"0,0 0,0 0,0 0,0 0,0 0,0 0,0 0,0 0,0 0,0 0,0 0,0 0,0 0,0 0,1 1,-1-1,0 0,0 0,0 0,-3 0,3 0,0 0,0 0,0 0,0 0,0 0,0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0,2 1,-2-1,0 0,0 0,0 0,4 0,-4 0,0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1,0-1,0 0,0 0,0 0,0 0,0 0,0 0,0 0,0 0,0 0,-1 0,1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0,-8-2,8 2,0 0,0 0,0 0,0 0,0 0,0 0,0 0,0 0,0 0,0 0,0 0,0 0,0 0,0 0,0 0,0 0,0 0,0 0,0 0,0 0,0 0,0 0,0 0,0 0,0 0,0 0,0 0,0 0,0 0,0 0,0 0,0 0,0 0,0 0,0 0,0 0,0 0,0 0,0 0,0 0,0 0,0 0,0 0,0 0,0 0,0 0,0 0,0 0,0 0,0 0,0 0,0 0,0 0,0 0,0 0,0 0,0 0,0 0,0 0,0 0,0 0,0 0,0 0,0 0,0 0,0 0,0 0,0 0,0 0,0 0,0 0,0 0,0 0,0 0,0 0,0 0,-11-2,11 2,0 0,0 0,0 0,0 0,0 0,0 0,0 0,0 0,0 0,0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0,0 0,0 0,0 0,-5 1,5-1,0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0,4 0,-4 0,0 0,0 0,5 0,-5 0,0 0,0 0,0 0,0 0,0 0,0 0,0 0,0 0,0 0,0 0,0 0,0 0,0 0,0 0,0 0,0 0,0 0,0 0,0 0,0 0,0 0,0 0,0 0,0 0,0 0,0 0,0 0,0 0,0 0,0 0,0 0,0 0,0 0,0 0,0 0,0 0,0 0,0 0,0 0,0 0,0 0,0 0,0 0,0 0,0 0,0 0,0 0,0 0,0 0,0 0,0 0,0 0,0 0,0 0,0 0,0 0,0 0,0 0,0 0,0 0,0 0,0 0,0 0,0 0,0 0,4-1,-4 1,0 0,0 0,0 0,0 0,0 0,0 0,0 0,0 0,0-4,0 4,0 0,0 0,0 0,0 0,0 0,0 0,0 0,0 0,0 0,0 0,0 0,0 0,0 0,0 0,0 0,0 0,0 0,0 0,0 0,0 0,0 0,0 0,0 0,0 0,0 0,0 0,0 0,0 0,0 0,0 0,0 0,0 0,0 0,0 0,0 0,0 0,0 0,0 0,0 0,0 0,0 0,0 0,0 0,0 0,0 0,0 0,0 0,0 0,0 0,0 0,0 0,0 0,0 0,0 0,0 0,0 0,0 0,0 0,0 0,2-2,-2 2,0 0,0 0,0 0,0 0,0 0,0 0,0 0,0 0,0 0,0 0,0 0,0 0,0 0,0 0,1-2,-1 2,0 0,0 0,0 0,0 0,0 0,0 0,0 0,0 0,0 0,0 0,0 0,0 0,0 0,0 0,0 0,0 0,0 0,0 0,0 0,0 0,0 0,0 0,0 0,0 0,0 0,0 0,0 0,0 0,0 0,0 0,0 0,0 0,0 0,0 0,0 0,0 0,0 0,0 0,0 0,0 0,0 0,0 0,0 0,0 0,0 0,0 0,0 0,0 0,0 0,0 0,0 0,0 0,0 0,4-1,-4 1,0 0,0 0,0 0,0 0,0 0,0 0,0 0,0 0,0 0,0 0,0 0,0 0,0 0,0 0,0 0,0 0,0 0,0 0,0 0,0 0,2 1,-2-1,0 0,0 0,0 0,0 0,0 0,0 0,0 0,0 0,0 0,0 0,0 0,0 0,0 0,0 0,0 0,0 0,0 0,0 0,0 0,0 0,0 0,0 0,0 0,0 0,0 0,0 0,0 0,0 0,0 0,0 0,0 0,0 0,0 0,0 0,0 0,0 0,0 0,0 0,0 0,0 0,0 0,0 0,0 0,0 0,0 0,0 0,0 0,6 1,-6-1,0 0,0 0,0 0,0 0,0 0,0 0,0 0,0 0,0 0,0 0,0 0,0 0,0 0,0 0,0 0,0 0,0 0,0 0,0 0,0 0,0 0,1 1,-1-1,0 0,0 0,0 0,0 0,0 0,0 0,0 0,0 0,0 0,0 0,0 0,0 0,0 0,0 0,0 0,0 0,0 0,0 0,0 0,0 0,0 0,0 0,5 2,-5-2,0 0,0 0,0 0,0 0,0 0,0 0,0 0,0 0,0 0,0 0,0 0,0 0,0 0,0 0,0 0,0 0,0 0,0 0,5 4,-5-4,0 0,0 0,0 0,0 0,0 0,0 0,0 0,0 0,0 0,0 0,0 0,0 0,0 0,0 0,0 0,0 0,0 0,0 0,0 0,0 0,0 0,0 0,0 0,0 0,0 0,0 0,0 0,0 0,0 0,0 0,0 0,0 0,11 3,-11-3,0 0,0 0,0 0,0 0,0 0,0 0,0 0,0 0,0 0,0 0,0 0,0 0,0 0,0 0,0 0,0 0,0 0,0 0,0 0,0 0,0 0,0 0,0 0,0 0,0 0,0 0,0 0,0 0,0 0,0 0,0 0,9 3,-9-3,0 0,0 0,0 0,0 0,0 0,0 0,0 0,0 0,0 0,0 0,0 0,0 0,0 0,0 0,0 0,0 0,0 0,0 0,0 0,0 0,0 0,0 0,0 0,0 0,0 0,0 0,0 0,6 0,-6 0,0 0,0 0,0 0,0 0,0 0,0 0,0 0,0 0,0 0,0 0,2 0,-2 0,0 0,0 0,0 0,0 0,0 0,0 0,0 0,0 0,0 0,0 0,0 0,0 0,0 0,0 0,0 0,0 0,0 0,0 0,0 0,0 0,0 0,4 1,-4-1,0 0,0 0,0 0,0 0,0 0,0 0,0 0,0 0,4 1,-4-1,0 0,0 0,0 0,0 0,0 0,0 0,0 0,0 0,0 0,0 0,0 0,0 0,0 0,0 0,0 0,9 1,-9-1,0 0,0 0,0 0,0 0,0 0,34 4,-34-4,0 0,0 0,0 0,0 0,0 0,0 0,0 0,0 0,0 0,49 4,-49-4,0 0,0 0,64 6,-64-6,0 0,0 0,0 0,46 2,14 2,-60-4,0 0,0 0,0 0,0 0,0 0,0 0,0 0,42 1,-42-1,0 0,51 1,-51-1,0 0,47 2,18-1,-65-1,43 2,-43-2,55 1,-55-1,34 2,9 0,-43-2,33 2,10 1,-43-3,34 2,9 1,-43-3,179 12,-132-10,-47-2,57 2,-39-2,-18 0,28 2,-15 0,-13-2,28 2,-8-2,-20 0,31 3,-14-2,-17-1,24 2,-12 0,-12-2,17 3,-8-1,-9-2,15 1,-7-1,-8 0,15-1,-6 1,-9 0,4 0,-4 0,-4 0,4 0,-7-2,5 2,2 0,-3-3,4 1,-1 2,-2-4,-2 0,4 4,-11-6,3 4,8 2,-7-5,7 4,0 1,-3-4,0 1,3 3,-9-6,0 1,9 5,-12-12,12 12,-6-11,6 11,0 0,-11-15,6 7,5 8,-10-15,3 6,7 9,-12-17,6 8,6 9,-14-21,3 9,11 12,-18-20,7 9,11 11,0 0,-17-21,7 8,10 13,-21-22,8 10,13 12,-18-19,10 10,8 9,-18-17,5 7,13 10,-24-17,12 8,12 9,-19-11,11 5,8 6,-8-7,8 7,0 0,-2-2,2 2,-3-4,3 4,-1-1,3 1,-2 0,5 4,2 1,-7-5,10 8,-4-4,-6-4,2 3,0-2,-2-1,1 3,1-2,-2-1,7 7,27 26,-34-33,40 37,15 9,-55-46,35 28,-35-28,44 33,-44-33,24 20,8 4,-32-24,14 11,-2-1,-12-10,126 107,-99-84,-27-23,26 24,-22-19,-4-5,-2 3,2-3,-8-3,8 3,-6-2,7 2,-1 0,-4 1,-1 0,5-1,-6 0,2 0,4 0,-8 0,3 2,5-2,-6 1,6-1,0 0,0 0,-1 1,0-1,1 0,-5 2,2-2,3 0,-7 3,3-2,4-1,-43 16,-36 19,79-35,-51 22,-18 7,69-29,-38 15,-13 5,51-20,-31 12,-11 3,42-15,-17 6,-3 0,20-6,-173 60,160-53,13-7,-12 6,12-3,0-3,1 1,-1-3,0 2,1 0,1 1,-2-1,2 1,-2-1,2 0,-2 0,1 0,-1 0,0 0,-3-2,1 1,2 1</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6:50.0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19 172,'0'0,"0"0,0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0,-8-3,8 3,0 0,0 0,0 0,0 0,0 0,0 0,0 0,0 0,0 0,0 0,0 0,0 0,0 0,0 0,0 0,0 0,0 0,0 0,0 0,0 0,0 0,0 0,0 0,0 0,0 0,0 0,0 0,0 0,0 0,0 0,0 0,0 0,0 0,0 0,0 0,0 0,0 0,0 0,0 0,0 0,0 0,0 0,0 0,0 0,0 0,0 0,0 0,0 0,0 0,0 0,0 0,0 0,0 0,0 0,0 0,0 0,0 0,0 0,0 0,0 0,0 0,0 0,0 0,0 0,0 0,0 0,0 0,0 0,0 0,0 0,0 0,0 0,0 0,0 0,0 0,0 0,-2-10,2 10,0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0,4-27,-4 27,0 0,0 0,0 0,0 0,0 0,0 0,0 0,0 0,0 0,0 0,0 0,0 0,0 0,0 0,0 0,0 0,0 0,0 0,0 0,0 0,0 0,0 0,0 0,0 0,0 0,0 0,0 0,0 0,0 0,0 0,0 0,0 0,0 0,0 0,-4-27,4 27,0 0,0 0,0 0,0 0,0 0,0 0,0 0,0 0,0 0,0 0,0 0,0 0,0 0,0 0,0 0,0 0,0 0,0 0,0 0,0 0,0 0,0 0,0 0,0 0,0 0,0 0,0 0,0 0,0 0,0 0,0 0,0 0,0 0,0 0,0 0,0 0,8-40,-8 40,0 0,0 0,0 0,0 0,0 0,0 0,0 0,0 0,0 0,0 0,0 0,0 0,0 0,0 0,0 0,0 0,0 0,0 0,0 0,0 0,0 0,0 0,0 0,0 0,0 0,0 0,0 0,0 0,0 0,0 0,0 0,14-20,-14 20,0 0,0 0,0 0,0 0,0 0,0 0,0 0,0 0,0 0,0 0,0 0,0 0,0 0,0 0,0 0,0 0,0 0,0 0,0 0,0 0,0 0,0 0,0 0,0 0,0 0,0 0,0 0,0 0,0 0,0 0,0 0,0 0,0 0,0 0,0 0,0 0,0 0,0 0,0 0,12-21,-12 21,0 0,0 0,0 0,0 0,0 0,0 0,0 0,0 0,0 0,0 0,0 0,0 0,0 0,0 0,0 0,0 0,0 0,0 0,0 0,0 0,0 0,0 0,0 0,0 0,0 0,0 0,0 0,0 0,4-6,-4 6,0 0,0 0,0 0,0 0,0 0,0 0,0 0,0 0,0 0,0 0,0 0,0 0,0 0,0 0,0 0,0 0,0 0,0 0,0 0,0 0,0 0,0 0,0 0,0 0,0 0,0 0,0 0,0 0,0 0,0 0,0 0,0 0,0 0,0 0,0 0,0 0,0 0,0 0,0 0,0 0,0 0,0 0,2-8,-2 8,0 0,0 0,0 0,0 0,0 0,0 0,0 0,0 0,0 0,0 0,0 0,0 0,0 0,0 0,0 0,0 0,0 0,0 0,0 0,0 0,0 0,0 0,0 0,0 0,0 0,0-4,0 4,0 0,0 0,0 0,0 0,0 0,0 0,0 0,0 0,0 0,0 0,0 0,0 0,0 0,0 0,0 0,0 0,0 0,0 0,0 0,0 0,0 0,0 0,0 0,0 0,0 0,0 0,0 0,0 0,0 0,0 0,0 0,0 0,0 0,0 0,0 0,0 0,0 0,0 0,0 0,0 0,0 0,0 0,0 0,0 0,0 0,10-2,-10 2,0 0,0 0,0 0,0 0,0 0,0 0,0 0,0 0,0 0,0 0,0 0,0 0,0 0,0 0,0 0,0 0,0 0,0 0,0 0,0 0,0 0,0 0,10 0,-10 0,0 0,0 0,0 0,0 0,0 0,0 0,0 0,0 0,0 0,0 0,0 0,0 0,0 0,0 0,0 0,0 0,0 0,0 0,0 0,0 0,0 0,0 0,0 0,0 0,10 6,-10-6,0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1,0-1,0 0,0 0,0 0,0 0,0 0,0 0,0 0,0 0,0 0,0 0,0 0,0 0,0 0,0 0,0 0,0 0,0 0,0 0,0 0,0 0,0 0,0 0,0 0,0 0,1 7,-1-7,0 0,0 0,0 0,0 0,0 0,0 0,0 0,0 0,0 0,0 0,2 4,-2-4,0 0,0 0,0 0,0 0,0 0,0 0,0 0,0 0,0 0,0 0,0 0,0 0,0 0,0 0,0 0,0 0,0 0,0 0,0 0,14 24,-14-24,0 0,0 0,0 0,0 0,0 0,0 0,0 0,38 59,-38-59,0 0,0 0,0 0,0 0,0 0,0 0,0 0,0 0,0 0,0 0,0 0,0 0,0 0,27 41,-27-41,0 0,0 0,0 0,0 0,0 0,0 0,0 0,0 0,0 0,34 51,-34-51,0 0,0 0,0 0,0 0,0 0,20 33,-20-33,23 41,-23-41,0 0,0 0,0 0,0 0,16 28,-16-28,0 0,0 0,20 34,-20-34,0 0,0 0,0 0,17 29,5 11,-22-40,11 22,3 4,-14-26,6 12,-5-7,-1-5,79 171,-70-154,-9-17,10 17,-7-12,-3-5,1 3,-1-3,-2-3,2 3,-10-5,1 1,9 4,-5-7,9 4,-4 3,-3-8,-2 2,5 6,-6-6,7 5,-1 1,-3-5,3 5,-4-6,4 6,-10-9,2 3,8 6,-6-11,4 6,2 5,-9-9,0 6,9 3,-10-9,6 2,4 7,-2-10,5 6,-3 4,-5-7,-4 3,9 4,-11-11,7 5,4 6,-8-7,8 7,-3-3,3 3,-4-6,4 2,0 4,-3-5,-1 4,4 1,0 0,-1-1,1 1,-30-13,28 9,2 4,-7-5,-1 2,8 3,-9-3,7 3,2 0,-1 0,1 2,0-2,-3 2,3-2,-4 0,4 0,-2 5,3 0,-1-5,3 8,-3-5,0-3,0 1,0-1,0 0,0 1,0 0,0-1,-2 4,1-2,1-2,-4 8,3-4,1-4,-9 28,-13 35,22-63,-13 33,-3 10,16-43,-9 25,-4 8,13-33,-4 11,2-6,2-5,-70 167,66-156,4-11,-3 9,2-10,1 1,1 0,-1 0,3-1,-3 1,3-3,-3 3,2-4</inkml:trace>
  <inkml:trace contextRef="#ctx0" brushRef="#br0" timeOffset="-4913.8425">-38 1436,'0'0,"0"0,0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0,4 0,-4 0,0 0,0 0,0 0,0 0,0 0,0 0,0 0,0 0,0 0,0 0,0 0,0 0,0 0,0 0,0 0,0 0,0 0,0 0,0 0,0 0,0 0,0 0,0 0,0 0,0 0,0 0,0 0,0 0,0 0,0 0,0 0,0 0,0 0,0 0,0 0,0 0,0 0,0 0,0 0,0 0,0 0,0 0,0 0,0 1,0-1,0 0,0 0,0 0,0 0,0 0,0 0,0 0,0 0,0 0,0 0,0 0,0 0,0 0,0 0,0 0,0 0,0 0,0 0,0 0,0 0,0 0,0 0,0 0,0 0,0 0,0 0,0 0,-4 1,4-1,0 0,0 0,0 0,0 0,0 0,0 0,0 0,0 0,0 0,0 0,0 0,0 0,0 0,0 0,0 0,0 0,0 0,0 0,0 0,0 0,0 0,0 0,0 0,0 0,0 0,0 0,0 0,0 0,0 0,0 0,0 0,0 0,0 0,0 0,0 0,0 0,0 0,0 0,0 0,0 0,0 0,0 0,0 0,0 0,0 0,0 0,0-1,0 1,0 0,0 0,0 0,0 0,0 0,0 0,0 0,0 0,0 0,0 0,0 0,0 0,0 0,0 0,0 0,0 0,0 0,0 0,0 0,0 0,0 0,0 0,0 0,0 0,3 0,-3 0,0 0,0 0,0 0,0 0,0 0,0 0,0 0,0 0,0 0,0 0,0 0,0 0,0 0,0 0,0 0,0 0,0 0,0 0,0 0,0 0,0 0,0 0,0 0,0 0,0 0,0 0,0 0,0 0,0 0,0 0,0 0,0 0,0 0,0 0,0 0,0 0,0 0,0 0,0 0,0 0,0 0,0 0,0 0,0 0,0 0,0 0,0 0,4-2,-4 2,0 0,0 0,0 0,0 0,0 0,0 0,0 0,0 0,0 0,0 0,0 0,0 0,0 0,0 0,0 0,0 0,0 0,0 0,0 0,0 0,0 0,1-3,-1 3,0 0,0 0,0 0,0 0,0 0,0 0,0 0,0 0,0 0,0 0,0 0,0 0,0 0,0 0,0 0,0 0,0 0,0 0,0 0,0 0,0 0,0 0,0 0,0 0,0 0,0 0,0 0,0 0,0 0,0 0,0 0,0 0,0 0,0 0,0 0,0 0,0 0,0 0,0 0,0 0,0 0,1 0,-1 0,0 0,0 0,0 0,0 0,0 0,0 0,0 0,2 3,-2-3,0 0,0 0,0 0,0 0,0 0,0 0,0 0,0 0,0 0,0 0,0 0,0 0,0 0,0 0,0 0,0 0,0 0,0 0,0 0,0 0,0 0,0 0,0 0,0 0,0 0,0 0,0 0,0 0,0 0,0 0,0 0,0 0,0 0,0 0,0 0,7 2,-7-2,0 0,0 0,0 0,0 0,0 0,0 0,0 0,0 0,0 0,0 0,0 0,0 0,0 0,0 0,0 0,7-1,-7 1,0 0,0 0,0 0,0 0,0 0,0 0,0 0,0 0,0 0,0 0,0 0,0 0,0 0,0 0,0 0,0 0,0 0,0 0,17-1,-17 1,0 0,0 0,0 0,0 0,0 0,0 0,0 0,0 0,0 0,0 0,0 0,0 0,13-1,-13 1,0 0,0 0,0 0,0 0,0 0,0 0,0 0,0 0,0 0,0 0,0 0,0 0,0 0,0 0,0 0,0 0,0 0,0 0,0 0,0 0,0 0,0 0,0 0,31-2,-31 2,0 0,0 0,0 0,0 0,0 0,0 0,0 0,0 0,0 0,23-2,-23 2,0 0,0 0,0 0,0 0,0 0,0 0,0 0,0 0,0 0,0 0,0 0,0 0,0 0,0 0,0 0,0 0,0 0,35 0,-35 0,0 0,0 0,0 0,0 0,0 0,0 0,0 0,18 3,-18-3,0 0,0 0,0 0,0 0,0 0,0 0,0 0,0 0,0 0,33 3,-33-3,0 0,0 0,18-1,-18 1,0 0,0 0,0 0,39-1,-11 3,-28-2,0 0,0 0,0 0,0 0,0 0,45-2,-45 2,24-4,-24 4,34 0,-16 3,-18-3,26 3,-13-4,-13 1,9-1,-6 1,-3 0,81 12,-46-9,-35-3,52 2,-52-2,24 0,-24 0,36-2,-20-1,-16 3,30 0,-10 0,-20 0,32-1,-15-1,-17 2,35-6,-10 4,-25 2,41-4,-16 3,-25 1,37-2,-17 0,-20 2,44-2,-14-1,-30 3,50-3,-50 3,26-3,-26 3,46-2,-19 4,-27-2,54-1,-23-3,-31 4,47-4,-22 4,-25 0,33 0,-20 0,-13 0,27-1,-10 1,-17 0,27 1,-12-1,-15 0,17 0,-12-2,-5 2,5-1,-5 1,2 1,-2-1,1 1,0 1,-1-2,-4 0,0-2,4 2,-4-3,2 3,2 0,-4-5,1 4,3 1,-8-3,2 1,6 2,-8-3,5 0,3 3,-9-6,3 3,6 3,-13-9,13 9,-9-7,9 7,-16-15,5 3,11 12,-27-20,7 9,20 11,-32-19,15 8,17 11,-24-21,14 8,10 13,-22-19,7 7,15 12,-27-15,14 10,13 5,-1-1,-1 1,2 0,-55-28,55 28,-10-9,10 9,-18-16,10 9,8 7,-11-9,9 6,2 3,-1 0,1 0,0 0,-27-5,29 4,-2 1,1 1,-1-1,0 2,0-2,5 5,-1-1,-4-4,11 6,-4-1,-7-5,16 5,-8-2,-8-3,6 2,-4-2,-2 0,5 1,-2 1,-3-2,7 6,-3-4,-4-2,20 13,0 1,-20-14,20 15,-20-15,30 19,-30-19,17 12,4 1,-21-13,140 94,-110-74,-30-20,3 1,-3 0,0-1,35 36,-21-29,-14-7,19 10,-14-7,-5-3,6 6,-3-3,-3-3,5 5,-2-2,-3-3,0 3,0-3,-4 0,4 0,-8 2,4-1,4-1,-6 3,3-1,3-2,-3 4,2 0,1-4,-1 0,1 0,0 0,0 2,0-2,0 1,0-1,-3 2,2-1,1-1,-4 5,1-2,3-3,-6 5,3-2,3-3,-12 10,-14 11,26-21,-12 9,1 1,11-10,-15 13,-6 3,21-16,-22 17,-4 5,26-22,-12 9,12-9,-10 10,10-10,-9 9,6-6,3-3,-132 129,121-121,11-8,-11 10,10-6,1-4,1 0,-2-4,1 4,1-3,6 6,-7-3,4 2,-8-4,4 2,-6-2,6 4,0-2</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7.80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2901-3748,'0'0,"0"0,0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0,8 8,-8-8,0 0,0 0,0 0,0 0,0 0,0 0,0 0,0 0,0 0,0 0,0 0,0 0,0 0,0 0,0 0,0 0,0 0,0 0,0 0,0 0,0 0,0 0,0 0,0 0,0 0,0 0,0 0,0 0,0 0,0 0,0 0,0 0,0 0,5 4,-5-4,0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0,10 4,-10-4,0 0,0 0,0 0,0 0,0 0,0 0,0 0,0 0,0 0,0 0,0 0,0 0,0 0,0 0,0 0,0 0,0 0,0 0,0 0,0 0,0 0,0 0,0 0,0 0,0 0,0 0,0 0,0 0,0 0,0 0,0 0,0 0,0 0,0 0,0 0,0 0,9 6,-9-6,0 0,0 0,0 0,0 0,0 0,0 0,0 0,0 0,0 0,0 0,0 0,0 0,0 0,0 0,0 0,0 0,0 0,0 0,0 0,0 0,0 0,0 0,0 0,0 0,0 0,0 0,0 0,0 0,0 0,0 0,0 0,2 2,-2-2,0 0,0 0,0 0,0 0,0 0,0 0,0 0,0 0,0 0,0 0,0 0,0 0,0 0,0 0,0 0,0 0,0 0,0 0,0 0,0 0,0 0,0 0,0 0,0 0,0 0,0 0,0 0,0 0,0 0,0 0,0 0,0 0,0 0,0 0,0 0,0 0,0 0,0 0,0 0,9 7,-9-7,0 0,0 0,0 0,0 0,0 0,0 0,0 0,0 0,0 0,0 0,0 0,0 0,0 0,0 0,0 0,0 0,0 0,0 0,0 0,0 0,0 0,0 0,0 0,0 0,0 0,0 0,0 0,0 0,8 5,-8-5,0 0,0 0,0 0,0 0,0 0,0 0,0 0,0 0,0 0,0 0,0 0,0 0,0 0,0 0,0 0,0 0,0 0,0 0,0 0,0 0,0 0,0 0,0 0,0 0,0 0,0 0,0 0,0 0,0 0,0 0,0 0,0 0,0 0,0 0,0 0,0 0,0 0,0 0,0 0,0 0,0 0,0 0,12 12,-12-12,0 0,0 0,0 0,0 0,0 0,0 0,0 0,0 0,0 0,0 0,0 0,0 0,0 0,0 0,0 0,0 0,0 0,0 0,0 0,0 0,0 0,0 0,0 0,0 0,0 0,5 8,-5-8,0 0,0 0,0 0,0 0,0 0,0 0,0 0,0 0,0 0,0 0,0 0,0 0,0 0,0 0,0 0,0 0,0 0,0 0,0 0,0 0,0 0,0 0,0 0,0 0,0 0,0 0,0 0,0 0,0 0,0 0,0 0,0 0,0 0,0 0,0 0,0 0,0 0,0 0,0 0,0 0,0 0,0 0,0 0,0 0,0 0,4 4,-4-4,0 0,0 0,0 0,0 0,0 0,0 0,0 0,0 0,0 0,0 0,0 0,0 0,0 0,0 0,0 0,0 0,0 0,0 0,0 0,0 0,0 0,0 0,0 1,0-1,0 0,0 0,0 0,0 0,0 0,0 0,0 0,0 0,0 0,0 0,0 0,0 0,0 0,0 0,0 0,0 0,0 0,0 0,0 0,0 0,0 0,0 0,0 0,0 0,3 1,-3-1,0 0,0 0,0 0,0 0,0 0,0 0,0 0,0 0,0 0,0 0,0 0,0 0,0 0,0 0,0 0,0 0,0 0,0 0,0 0,0 0,0 0,0 0,0 0,0 0,0 0,0 0,0 0,0 0,0 0,0 0,0 0,0 0,0 0,0 0,0 0,0 0,0 0,0 0,0 0,1 2,-1-2,0 0,0 0,0 0,0 0,0 0,0 0,0 0,0 0,0 0,0 0,0 0,0 0,0 0,0 0,0 0,0 0,0 0,0 0,0 0,0 0,0 0,0 0,0 0,0 0,0 0,0 0,0 0,0 0,0 0,0 0,0 0,0 0,5 3,-5-3,0 0,0 0,0 0,0 0,0 0,0 0,0 0,0 0,0 0,0 0,0 0,0 0,0 0,0 0,0 0,2 1,-2-1,0 0,0 0,0 0,0 0,0 0,0 0,0 0,0 0,0 0,0 0,0 0,0 0,0 0,0 0,0 0,0 0,0 0,0 0,0 0,0 0,0 0,0 0,0 0,0 0,0 0,0 0,0 0,0 0,0 0,6 4,-6-4,0 0,0 0,0 0,0 0,0 0,0 0,0 0,0 0,0 0,0 0,0 0,0 0,3 2,-3-2,0 0,0 0,0 0,0 0,0 0,0 0,0 0,0 0,0 0,0 0,0 0,0 0,0 0,0 0,0 0,0 0,0 0,0 0,0 0,0 0,0 0,0 0,9 6,-9-6,0 0,0 0,0 0,0 0,0 0,0 0,0 0,0 0,0 0,4 2,-4-2,0 0,0 0,0 0,0 0,0 0,0 0,0 0,0 0,0 0,0 0,0 0,0 0,0 0,0 0,0 0,0 0,0 0,10 7,-10-7,0 0,0 0,0 0,0 0,0 0,0 0,12 8,-12-8,0 0,0 0,0 0,0 0,0 0,0 0,0 0,0 0,0 0,0 0,0 0,21 13,-21-13,0 0,0 0,0 0,0 0,0 0,0 0,0 0,29 16,-29-16,0 0,0 0,0 0,24 15,12 5,-36-20,0 0,0 0,0 0,0 0,0 0,0 0,0 0,22 14,-22-14,0 0,29 17,-29-17,0 0,28 16,13 4,-41-20,28 14,10 3,-38-17,29 15,10 2,-39-17,26 13,10 2,-36-15,27 11,10 2,-37-13,22 8,-22-8,28 9,-28-9,0 0,29 9,12 4,-41-13,38 11,14 3,-52-14,35 9,12 1,-47-10,163 39,-128-31,-35-8,21 6,-18-6,-3 0,5 0,-2 0,-3 0,9 2,-5-2,-4 0,13 1,-13-1,27 1,-27-1,30 1,11-1,-41 0,27 0,10 1,-37-1,31 2,10-2,-41 0,20 1,7 0,-27-1,45 1,-45-1,60-5,-60 5,178-12,-131 5,-47 7,66-15,-36 7,-30 8,53-19,-23 8,-30 11,19-7,-16 5,-3 2,90-24,-59 18,-31 6,46-14,-26 5,-20 9,31-14,-13 7,-18 7,35-13,-35 13,25-7,-25 7,17-5,-15 5,-2 0,7-1,-3-1,-4 2,152-45,-105 29,-47 16,62-22,-35 10,-27 12,32-15,-20 11,-12 4,27-13,-7 6,-20 7,38-20,-15 5,-23 15,45-25,-45 25,27-12,-27 12,29-18,-23 10,-6 8,15-17,-6 4,-9 13,6-7,-4 7,-2 0,43-21,-29 13,-14 8,14-12,-14 12,3-6,-3 6,9-14,-4 3,-5 11,4-14,-4 10,0 4,20-14,5 2,-25 12,27-15,-20 9,-7 6,21-17,-4 6,-17 11,13-12,-16 10,3 2,10-11,4 0,-14 11,0-1,0 1,0 0,0 0,-3-2,8-2,-5 4,4-3,-3 2,-1 1,0 1,-1 0,1-1,-3-1,3-2,0 3,-2 0,3 3,-1-3,1 1,-1-3,0 2,-5 0,0 0,5 0,-3 0,3 0,4 0,-4 0,-1 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29:22.56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2142 9888,'0'0,"0"0,0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27,0-27,0 0,0 0,0 0,0 0,0 0,0 0,0 0,0 0,0 0,0 0,0 0,0 0,0 0,0 4,0-4,0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0,1 0,-1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0,3 1,-3-1,0 0,0 0,0 0,0 0,0 0,0 0,0 0,0 0,0 0,0 0,0 0,0 0,0 0,0 0,0 0,0 0,0 0,0 0,0 0,0 0,0 0,0 0,0 0,0 0,0 0,0 0,0 0,0 0,0 0,0 0,0 0,0 0,0 0,0 0,0 0,0 0,0 0,0 0,0 0,0 0,0 0,0 0,6 0,-6 0,0 0,0 0,0 0,0 0,0 0,0 0,0 0,0 0,0 0,0 0,0 0,0 0,0 0,0 0,0 0,0 0,0 0,0 0,0 0,0 0,0 0,0 0,0 0,0 0,0 0,6-1,-6 1,0 0,0 0,0 0,0 0,0 0,0 0,0 0,0 0,0 0,0 0,0 0,0 0,0 0,0 0,0 0,0 0,0 0,0 0,0 0,0 0,0 0,0 0,0 0,0 0,0 0,0 0,0 0,0 0,0 0,0 0,0 0,0 0,0 0,0 0,0 0,0 0,0 0,0 0,0 0,0 0,0 0,0 0,0 0,0 0,0 0,10 0,-10 0,0 0,0 0,0 0,0 0,0 0,0 0,0 0,0 0,0 0,0 0,0 0,0 0,0 0,0 0,0 0,0 0,0 0,0 0,0 0,0 0,0 0,0 0,0 0,0 0,0 0,0 0,0 0,0 0,0 0,0 0,0 0,0 0,0 0,0 0,0 0,0 0,0 0,0 0,0 0,0 0,0 0,0 0,0 0,0 0,0 0,7 1,-7-1,0 0,0 0,0 0,0 0,0 0,0 0,0 0,0 0,0 0,0 0,0 0,0 0,0 0,0 0,0 0,0 0,0 0,0 0,0 0,0 0,0 0,0 0,14 3,-14-3,0 0,0 0,0 0,0 0,0 0,0 0,0 0,0 0,0 0,0 0,0 0,0 0,0 0,0 0,0 0,0 0,0 0,0 0,9 4,-9-4,0 0,0 0,0 0,0 0,0 0,0 0,0 0,0 0,0 0,0 0,0 0,0 0,0 0,0 0,0 0,0 0,0 0,0 0,0 0,0 0,0 0,0 0,0 0,0 0,0 0,0 0,0 0,0 0,0 0,0 0,0 0,0 0,17 4,-17-4,0 0,0 0,0 0,0 0,0 0,0 0,0 0,0 0,0 0,0 0,0 0,0 0,0 0,0 0,0 0,10 3,-10-3,0 0,0 0,0 0,0 0,0 0,0 0,0 0,0 0,0 0,0 0,0 0,0 0,0 0,0 0,0 0,0 0,0 0,0 0,0 0,0 0,0 0,0 0,0 0,0 0,0 0,0 0,0 0,0 0,0 0,17 2,-17-2,0 0,0 0,0 0,0 0,0 0,0 0,0 0,0 0,0 0,0 0,0 0,0 0,10 0,-10 0,0 0,0 0,0 0,0 0,0 0,0 0,0 0,0 0,0 0,0 0,0 0,0 0,0 0,0 0,0 0,0 0,0 0,0 0,0 0,0 0,0 0,0 0,19 0,-19 0,0 0,0 0,0 0,0 0,0 0,0 0,0 0,0 0,0 0,13 0,-13 0,0 0,0 0,0 0,0 0,0 0,0 0,0 0,0 0,0 0,0 0,0 0,0 0,0 0,0 0,0 0,0 0,0 0,9 0,-9 0,0 0,0 0,0 0,0 0,0 0,0 0,0 0,0 0,0 0,0 0,0 0,0 0,0 0,2-1,-2 1,0 0,0 0,0 0,0 0,0 0,0 0,0 0,0 0,0 0,4 0,-4 0,0 0,0 0,1 0,-1 0,0 0,0 0,0 0,72 0,-50-4,-22 4,0 0,0 0,0 0,31-8,-16 4,-15 4,0 0,27-10,-10 5,-17 5,13-3,-12 3,-1 0,70-19,-44 9,-26 10,35-13,-23 10,-12 3,21-6,-21 6,10-3,-10 3,17-3,-7 4,-10-1,17 1,-7 2,-10-3,14 2,-8-2,-6 0,10 3,-7-2,-3-1,8 1,-4-1,-4 0,11-3,-4 0,-7 3,11-4,-5 2,-6 2,11-1,-11 1,0 0,8 0,-8 0,8 0,-5-1,-3 1,7-2,-3 2,-4 0,6 2,-2-1,-4-1,8 2,-4 0,-4-2,5 2,-5-2,3 0,-3 0,3 0,-3-3,0 3,0-2,1 3,-1-1,-4 1,0 2,4-3,-1 0,2-1,-1 1,0 1,-3 1,3-2,-1 0,4 0,-3 0,0-2,-2 1,2 1,-2-2,2 2,-3-1</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5.481"/>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0 187,'0'0,"0"0,0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0,3-7,-3 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0,12-21,-12 21,0 0,0 0,0 0,0 0,0 0,0 0,0 0,0 0,0 0,0 0,0 0,0 0,0 0,0 0,0 0,0 0,0 0,0 0,0 0,0 0,0 0,0 0,0 0,0 0,0 0,0 0,0 0,0 0,0 0,0 0,0 0,0 0,0 0,0 0,0 0,0 0,0 0,0 0,0 0,0 0,0 0,0 0,0 0,0 0,0 0,0 0,0 0,0 0,0 0,0 0,0 0,0 0,0 0,0 0,0 0,0 0,0 0,0 0,0 0,0 0,0 0,0 0,0 0,0 0,0 0,0 0,0 0,0 0,0 0,0 0,0 0,0 0,0 0,0 0,0 0,0 0,0 0,0 0,9-16,-9 16,0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0,30-17,-30 17,0 0,0 0,0 0,0 0,0 0,0 0,0 0,0 0,0 0,0 0,0 0,0 0,0 0,0 0,0 0,0 0,0 0,0 0,0 0,0 0,0 0,0 0,0 0,0 0,0 0,0 0,0 0,0 0,0 0,0 0,0 0,0 0,0 0,0 0,0 0,0 0,0 0,0 0,0 0,0 0,0 0,0 0,0 0,0 0,0 0,0 0,0 0,0 0,0 0,0 0,0 0,0 0,0 0,0 0,0 0,0 0,0 0,0 0,0 0,0 0,0 0,0 0,0 0,0 0,0 0,0 0,0 0,0 0,0 0,0 0,0 0,0 0,0 0,0 0,0 0,0 0,0 0,0 0,12-1,-12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0,26-17,-26 17,0 0,0 0,0 0,0 0,0 0,0 0,0 0,0 0,0 0,0 0,0 0,0 0,0 0,0 0,0 0,0 0,0 0,0 0,0 0,0 0,0 0,0 0,0 0,0 0,0 0,0 0,0 0,0 0,0 0,0 0,0 0,0 0,0 0,0 0,0 0,0 0,0 0,0 0,0 0,0 0,0 0,0 0,0 0,0 0,0 0,0 0,0 0,0 0,0 0,0 0,0 0,0 0,0 0,0 0,0 0,0 0,0 0,0 0,0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0,7-14,-7 14,0 0,0 0,0 0,0 0,0 0,0 0,0 0,0 0,0 0,0 0,0 0,0 0,0 0,0 0,0 0,0 0,0 0,0 0,0 0,0 0,0 0,0 0,0 0,0 0,0 0,0 0,0 0,0 0,0 0,0 0,0 0,0 0,0 0,0 0,0 0,0 0,0 0,0 0,0 0,0 0,0 0,0 0,0 0,0 0,0 0,0 0,0 0,0 0,0 0,0 0,0 0,0 0,0 0,0 0,0 0,0 0,0 0,0 0,0 0,0 0,0 0,0 0,0 0,0 0,0 0,0 0,0 0,0 0,0 0,0 0,0 0,0 0,0 0,0 0,0 0,3-11,-3 11,0 0,0 0,0 0,0 0,0 0,0 0,0 0,0 0,0 0,0 0,0 0,0 0,0 0,0 0,0 0,0 0,0 0,0 0,0 0,0 0,0 0,0 0,0 0,0 0,0 0,0 0,0 0,0 0,0 0,0 0,0 0,0 0,0 0,0 0,0 0,0 0,0 0,0 0,0 0,0 0,0 0,0 0,0 0,0 0,0 0,0 0,0 0,0 0,0 0,0 0,0 0,0 0,0 0,0 0,0 0,0 0,0 0,0 0,0 0,0 0,0 0,0 0,0 0,0 0,0 0,0 0,0 0,0 0,0 0,0 0,0 0,0 0,0 0,0 0,14-21,-14 21,0 0,11-8,-11 8,0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0,0-3,0 3,0 0,0 0,0 0,0 0,0 0,0 0,0 0,1 1,-1-1,0 0,0 0,0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0,-6-7,6 7,0 0,0 0,0 0,0 0,0 0,0 0,0 0,0 0,0 0,0 0,0 0,0 0,0 0,0 0,0 0,0 0,0 0,0 0,0 0,0 0,0 0,0 0,0 0,0 0,0 0,0 0,0 0,0 0,0 0,0 0,0 0,0 0,0 0,0 0,0 0,0 0,0 0,0 0,0 0,0 0,0 0,0 0,0 0,0 0,0 0,0 0,0 0,0 0,0 0,0 0,0 0,0 0,0 0,0 0,0 0,0 0,0 0,0 0,0 0,0 0,0 0,0 0,0 0,0 0,0 0,0 0,0 0,0 0,0 0,0 0,0 0,0 0,0 0,0 0,-15-9,15 9,0 0,0 0,0 0,0 0,0 0,0 0,0 0,0 0,0 0,0 0,0 0,0 0,0 0,-10-3,10 3,0 0,0 0,0 0,0 0,0 0,0 0,0 0,0 0,0 0,0 0,0 0,0 0,0 0,0 0,0 0,0 0,0 0,0 0,0 0,0 0,0 0,0 0,0 0,0 0,0 0,0 0,0 0,0 0,0 0,0 0,0 0,0 0,0 0,0 0,0 0,0 0,0 0,0 0,0 0,0 0,0 0,0 0,0 0,0 0,0 0,0 0,0 0,0 0,0 0,0 0,0 0,0 0,0 0,0 0,0 0,0 0,0 0,0 0,0 0,0 0,0 0,0 0,0 0,0 0,0 0,0 0,0 0,0 0,0 0,0 0,0 0,0 0,0 0,0 0,0 0,0 0,-13-6,13 6,0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15,-2-15,0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1,0-1,0 0,0 0,0 0,0 0,0 0,0 0,0 0,0 0,0 0,0 0,0 0,0 0,0 0,0 0,0 0,0 0,0 0,0 0,0 0,0 0,0 0,0 0,0 0,0 0,0 0,0 0,0 0,0 0,0 0,0 0,0 0,0 0,0 0,0 0,0 0,0 0,0 0,0 0,0 0,19 32,-19-32,0 0,0 0,0 0,0 0,0 0,0 0,0 0,0 0,0 0,0 0,0 0,0 0,0 0,0 0,0 0,0 0,0 0,0 0,0 0,0 0,0 0,0 0,0 0,0 0,0 0,0 0,0 0,0 0,5 9,-5-9,0 0,0 0,0 0,0 0,0 0,0 0,0 0,0 0,0 0,0 0,0 0,0 0,0 0,0 0,0 0,0 0,0 0,0 0,0 0,0 0,0 0,0 0,0 0,0 0,0 0,0 0,0 0,0 0,0 0,0 0,0 0,0 0,0 0,0 0,0 0,0 0,0 0,0 0,0 0,0 0,0 0,0 0,5 11,-5-11,0 0,0 0,0 0,0 0,0 0,0 0,0 0,0 0,0 0,0 0,0 0,0 0,0 0,0 0,0 0,0 0,0 0,0 0,0 0,0 0,0 0,0 0,0 0,0 0,0 0,1 3,-1-3,0 0,0 0,0 0,0 0,0 0,0 0,0 0,0 0,0 0,0 0,0 0,0 0,0 0,0 0,0 0,0 0,0 0,0 0,0 0,0 0,0 0,0 0,0 0,0 0,0 0,0 0,0 0,0 0,0 0,0 0,0 0,0 0,0 0,0 0,0 0,0 0,0 0,0 0,0 0,0 0,0 0,0 0,0 0,0 0,0 0,6 7,-6-7,0 0,0 0,0 0,0 0,0 0,0 0,0 0,0 0,0 0,0 0,0 0,0 0,0 0,0 0,0 0,0 0,0 0,0 0,0 0,0 0,0 0,0 0,4 5,-4-5,0 0,0 0,0 0,0 0,0 0,0 0,0 0,0 0,0 0,0 0,0 0,0 0,0 0,0 0,0 0,0 0,0 0,0 0,0 0,0 0,0 0,0 0,0 0,0 0,4 6,-4-6,0 0,0 0,0 0,0 0,0 0,0 0,0 0,0 0,0 0,0 0,0 0,0 0,0 0,0 0,0 0,0 0,0 0,0 0,0 0,-3-1,3 1,0 0,0 0,0 0,0 0,0 0,0 0,0 0,0 0,0 0,0 0,0 0,0 0,0 0,0 0,0 0,0 0,0 0,0 0,0 0,0 0,0 0,0 0,0 0,0 0,0 0,0 0,0 0,0 0,0 0,0 0,0 0,0 0,0 0,0 0,0 0,0 0,0 0,0 0,0 0,0 0,0 0,0 0,0 0,0 0,0 0,0 0,0 0,0 0,0 0,0 0,0 0,0 0,0 1,0-1,0 0,0 0,0 0,0 0,0 0,0 0,0 0,0 0,0 0,0 0,0 0,0 0,0 0,0 0,0 0,0 0,0 0,0 0,0 0,0 0,0 0,0 0,0 0,0 0,0 0,0 0,0 0,0 0,0 0,0 0,0 0,1 1,-1-1,0 0,0 0,0 0,0 0,0 0,0 0,0 0,0 0,0 0,0 0,0 0,0 0,0 0,0 1,0-1,0 0,0 0,0 0,0 0,0 0,0 0,0 0,0 0,0 0,0 0,0 0,0 0,0 0,0 0,0 0,0 0,0 0,0 0,0 0,0 0,0 0,0 0,0 0,0 0,3 2,-3-2,0 0,0 0,0 0,0 0,0 0,0 0,0 0,0 0,0 0,0 0,0 0,0 0,0 0,0 0,0 0,0 0,0 0,0 0,0 0,0 0,0 0,1 2,-1-2,0 0,0 0,0 0,0 0,0 0,0 0,0 0,0 0,0 0,0 0,0 0,0 0,0 0,0 0,0 0,0 0,0 0,4 3,-4-3,0 0,0 0,0 0,0 0,0 0,0 0,1 2,-1-2,0 0,0 0,0 0,0 0,0 0,0 0,0 0,0 0,0 0,0 0,0 0,60 65,-60-65,0 0,0 0,0 0,16 15,-16-15,0 0,0 0,0 0,0 0,0 0,17 17,-17-17,7 4,-7-4,0 0,0 0,0 0,0 0,0 0,0 0,0 0,3 3,-3-3,0 0,0 0,0 0,0 0,0 0,0 0,0 0,0 0,0 0,0 0,0 0,0 0,0 0,0 0,0 0,0 0,29 24,-29-24,0 0,0 0,11 9,-11-9,0 0,0 0,0 0,17 13,-11-12,-6-1,5 2,-5-2,0 0,3 2,-3-2,1 1,-1-1,54 36,-39-28,-15-8,24 11,-14-5,-10-6,13 5,-7-7,-6 2,2 0,0 0,-2 0,2 2,1-2,-3 0,66 35,-46-28,-20-7,13 3,-12-1,-1-2,4 0,-4 0,2 1,-2-1,6 3,-3-3,-3 0,107 41,-73-35,-34-6,19 4,-17-4,-2 0,5 2,-4-1,-1-1,8 3,-8-3,4 0,-4 0,9 3,-5-1,-4-2,12 4,9 1,-21-5,31 9,12 2,-43-11,168 41,-127-34,-41-7,25 3,-24-3,-1 0,5 1,-3-1,-2 0,7 2,-4-1,-3-1,128 27,-128-27,35 6,-35-6,20 3,-19-3,-1 0,5 1,-2-1,-3 0,8 1,-6-1,-2 0,11 0,-2 1,-9-1,33 2,-33-2,45 5,-45-5,38 3,10 0,-48-3,34 1,11 0,-45-1,35 0,-35 0,46-1,-46 1,32-1,11 0,-43 1,41-2,11 2,-52 0,60-4,19-5,-79 9,40-5,12 1,-52 4,33-2,-33 2,42-2,-42 2,34-2,11 0,-45 2,38-2,16 3,-54-1,35 0,9-2,-44 2,51-4,18-7,-69 11,186-37,-130 19,-56 18,72-23,-45 14,-27 9,43-16,-21 8,-22 8,34-12,-34 12,16-5,-16 5,33-13,-14 4,-19 9,15-5,-14 5,-1 0,69-18,-44 8,-25 10,34-10,-22 6,-12 4,24-6,-9 3,-15 3,30-8,-11 2,-19 6,15-5,-14 5,-1 0,81-20,-47 7,-34 13,39-15,-26 9,-13 6,34-17,-6 7,-28 10,35-14,-22 7,-13 7,22-10,-9 6,-13 4,20-11,-20 11,9-9,-9 9,21-12,-4 7,-17 5,22-6,-12 4,-10 2,15-6,-9 0,-6 6,15-8,-6 5,-9 3,13-4,-9 1,-4 3,6-6,-5-1,-1 7,7-4,-2 3,-5 1,8-1,-8 1,3 0,-3 0,4 0,-4 1,0-1,0 1,-2-1,2 0,-2-2,0-1,2 3,-2-4,0 4,2 0,-1 0,0 0,1 0,0 4,-1-3,1-1,1 3,0-2,-1-1,1 0,-2-1,1 1</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3:22.38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4012 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1,0-1,0 0,0 0,0 0,0 0,0 0,0 0,0 0,0 0,0 0,0 0,0 0,0 0,0 0,0 0,0 0,0 0,0 0,0 0,0 0,0 0,0 0,0 0,0 0,0 0,0 0,0 0,0 0,0 0,0 0,0 0,0 0,0 0,0 0,0 0,0 0,0 0,0 0,0 0,0 0,0 0,0 0,0 0,0 0,0 0,0 0,0 0,0 4,0-4,0 0,0 0,0 0,0 0,0 0,0 0,0 0,0 0,0 0,0 0,0 0,0 0,0 0,0 0,0 0,0 0,0 0,0 0,0 0,0 0,0 0,-1 1,1-1,0 0,0 0,0 0,0 0,0 0,0 0,0 0,0 0,0 0,0 0,0 0,0 0,0 0,0 0,0 0,0 0,0 0,0 0,0 0,0 0,0 0,0 0,0 0,0 0,0 0,0 0,-31 55,31-55,0 0,0 0,0 0,0 0,0 0,0 0,0 0,0 0,0 0,0 0,0 0,0 0,0 0,0 0,0 0,0 0,0 0,0 0,1-3,-1 3,0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0,-17 6,17-6,0 0,0 0,0 0,0 0,0 0,0 0,0 0,0 0,0 0,0 0,0 0,-2-10,2 10,0 0,0 0,0 0,0 0,0 0,0 0,0 0,0 0,0 0,0 0,0 0,0 0,-18-18,18 18,0 0,0 0,0 0,0 0,0 0,0 0,0 0,0 0,-22-12,22 12,0 0,0 0,0 0,0 0,0 0,0 0,0 0,0 0,0 0,0 0,0 0,0 0,0 0,0 0,0 0,-4-1,4 1,0 0,0 0,0 0,0 0,0 0,-4 0,4 0,0 0,0 0,0 0,0 0,0 0,0 0,0 0,0 0,0 0,-12 0,12 0,0 0,0 0,-64-8,64 8,0 0,0 0,0 0,-68-7,-22-10,90 17,0 0,0 0,0 0,-88-10,-30-1,118 11,-95-9,-32-3,127 12,-86-9,86 9,-112-14,112 14,-127-7,-41 10,168-3,-104 0,-30-5,134 5,-106-2,-32 0,138 2,-127 4,-39 10,166-14,-115 11,-35 8,150-19,-99 14,-28 8,127-22,-79 15,-22 9,101-24,-82 24,82-24,-103 40,103-40,-95 38,-27 21,122-59,-59 30,-15 13,74-43,-72 43,-20 16,92-59,-67 43,-17 18,84-61,-58 46,-13 21,71-67,-55 56,-9 27,64-83,-39 58,-8 24,47-82,-32 58,-5 26,37-84,-24 61,-2 23,26-84,-10 53,9 20,1-73,1 49,8 15,-9-64,9 46,13 16,-22-62,27 55,-27-55,49 72,-49-72,50 59,32 12,-82-71,69 47,33 6,-102-53,73 33,25 4,-98-37,86 31,32 6,-118-37,87 26,29 3,-116-29,107 23,38 3,-145-26,110 16,35-1,-145-15,110 11,-110-11,146 15,-146-15,107 8,31-6,-138-2,86 5,27 6,-113-11,107 11,38 5,-145-16,113 4,35-12,-148 8,109-6,-109 6,144-13,-144 13,88-4,26 4,-114 0,113-5,34-9,-147 14,101-11,29-7,-130 18,77-8,23 1,-100 7,90-6,31 2,-121 4,86-4,25-7,-111 11,68-6,20 0,-88 6,69-6,-69 6,91-10,-91 10,82-9,25-8,-107 17,84-15,23-10,-107 25,59-11,19-3,-78 14,69-14,21-5,-90 19,66-11,19-6,-85 17,70-15,21-8,-91 23,77-20,24-13,-101 33,50-16,-50 16,65-21,-65 21,175-60,-126 37,-49 23,54-29,-41 18,-13 11,30-29,-8 8,-22 21,49-48,-16 13,-33 35,55-59,-23 26,-32 33,38-47,-23 25,-15 22,24-35,-13 14,-11 21,13-29,-9 14,-4 15,11-27,-2 11,-9 16,8-31,-8 13,0 18,10-40,1 13,-11 27,6-39,-10 20,4 19,-4-34,4 34,0-20,0 20,0 0,-2-29,-2 13,4 16,-5-31,1 11,4 20,-13-31,2 14,11 17,-18-27,8 11,10 16,-15-33,7 11,8 22,-22-36,5 15,17 21,-26-37,13 15,13 22,-26-36,26 36,-16-20,16 20,-32-33,8 13,24 20,-40-35,15 16,25 19,-43-35,18 17,25 18,-43-30,18 13,25 17,-43-25,18 13,25 12,-39-22,19 10,20 12,-39-20,12 6,27 14,-50-22,19 8,31 14,-52-26,22 13,30 13,-55-16,55 16,-37-9,37 9,-59-13,29 4,30 9,-3 0,0 0,3 0,-135-28,92 17,43 11,-4-1,2 0,2 1,-148-21,148 21,-34-7,34 7,-4-2,3 2,1 0,-8-1,4 1,4 0,-21-2,-32-4,53 6,-33-3,-7-2,40 5,-203-22,167 17,36 5,-50-10,28 3,22 7,-2 0,0 0,2 0,-85 0,85 0,-17-2,17 2,-27-2,14 0,13 2,-24-5,11 1,13 4,-1 0,-2 0,3 0,-5 0,3 0,2 0,-135 1,112 1,23-2,-34 0,17-2,17 2,-3 0,2 0,1 0,-4 0,4 0,-3 2,3-2,-95 6,85-12,10 6,-2 0,1 0,1 0,-56-7,43 6,13 1,-3 0,2 0,1 0,-69 24,59-26,10 2,-1 0,0 0,1 0,-5 0,2 0,3 0,-111 11,94-9,17-2,-19-2,12-1,7 3,-1 0,-1 0,2 0,-4 0,3 0,1 0,-82-2,71 2,11 0,-18 0,18 0,-10-1,10 1,-12-4,9 3,3 1,-9 0,-1 1,10-1,-12-1,9-1,3 2,-9-2,4 4,5-2,-4 0,5-2,-1 2,-3 0,-4 2,7-2,-3 2,5-2,-2 0,8 0,-8 0,1 0,-1 0,2-1,-2 1,0-3</inkml:trace>
</inkml:ink>
</file>

<file path=ppt/ink/ink42.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traceFormat>
        <inkml:channelProperties>
          <inkml:channelProperty channel="X" name="resolution" value="999.99994" units="1/cm"/>
          <inkml:channelProperty channel="Y" name="resolution" value="999.99994" units="1/cm"/>
          <inkml:channelProperty channel="F" name="resolution" value="0" units="1/dev"/>
        </inkml:channelProperties>
      </inkml:inkSource>
      <inkml:timestamp xml:id="ts0" timeString="2012-05-24T12:50:25.917"/>
    </inkml:context>
    <inkml:brush xml:id="br0">
      <inkml:brushProperty name="width" value="0.05292" units="cm"/>
      <inkml:brushProperty name="height" value="0.05292" units="cm"/>
      <inkml:brushProperty name="color" value="#FF0000"/>
    </inkml:brush>
  </inkml:definitions>
  <inkml:trace contextRef="#ctx0" brushRef="#br0">8120 8238 6,'0'0'25,"0"0"0,0 0 0,-13-2-15,13 2 0,-8 0-2,8 0-3,0 0-2,0 0-1,-10 6-1,10-6 1,-4 12-1,4-12 1,-8 12-1,8-12 1,-9 16 1,9-16 1,-8 12-1,8-12 0,0 0 1,-10 17-1,10-17-2,-6 14 1,6-14-2,-5 19 0,5-19 0,-5 21 0,5-9 0,-3 0 0,2 0 0,0 1 0,-2 1 0,1-2 0,0 2 0,1 0 1,-2-1 0,3-1 0,-1-1-1,3 3 2,0-2-1,1 1-2,-3-13 2,9 21-2,-9-21 1,10 20-2,-5-9 3,0 0-2,-5-11 1,12 18-1,-12-18 1,12 16 0,-12-16 0,16 11 0,-6-10 0,-1-2 0,3-3 0,-1 1 0,1-2 0,-2 0 0,1-1 0,-2 4-1,0-3 1,0-1 0,-9 6 0,11-10 0,-11 10 1,8-20 0,-8 20-1,4-20 2,-2 5-3,0 1 2,-1-4-2,1 1 2,-1 0-2,1 1 0,1-2 0,-1 3 0,2-1 2,-2 3-1,0 1 0,-1-2 1,-1 0-1,-3 0 1,2-3 0,-3 2-1,1-4 1,0 2 0,1-2-1,-1 1 0,-1 1 0,2 0 1,-2 1 0,-1 3 0,0 2 0,-4 5 0,-2 4 0,-1 6 0,-3 5-1,1 2-2,-3 6-2,-3-5-17,3 3-10,3 4-1,-1-6 0,1 4-1</inkml:trace>
  <inkml:trace contextRef="#ctx0" brushRef="#br0" timeOffset="9155.9154">2169 10492 19,'0'0'23,"-9"0"0,9 0 1,-13 14-8,2-9-5,5 7-3,-5-1-3,3 4-1,1-1 0,4 4 0,-2-5-1,7 3 0,-6-4 0,8 4 0,-4-16 0,2 24 0,-2-24 0,2 25-1,-2-25 0,2 20 1,-2-20-1,10 20 0,-10-20-1,12 11 1,-12-11-1,15 6 0,-6-3 0,0-1 0,1-1-1,0 0 0,1 0 0,-1-1 0,0 3 0,0-2 0,-3 0 0,2 4 0,-9-5 0,11 5 0,-11-5 0,0 0 0,9 3 0,-9-3 0,0 0 1,7-15-1,-7 15 0,7-23 0,-4 8 1,1-1-1,0 0 0,-1-3 0,0 1 1,-3 0-1,0-1 1,-2 2 0,0 0-1,-1 3 0,0 0 0,-1 2 0,0 1 1,1 0-2,3 11 1,-4-19 0,4 19 1,-8-17-1,8 17 0,-10-11 0,10 11 0,-12-8 0,12 8 0,-15-6 0,15 6-1,-16-6 1,16 6-1,-14-10-3,14 10-25,0 0-2,-13 14-1,8 1 0</inkml:trace>
  <inkml:trace contextRef="#ctx0" brushRef="#br0" timeOffset="12484.2483">11468 11417 1,'0'0'0,"0"0"12,0 0 7,0 0-12,-6-12 4,6 12 3,0 0 3,0 0 1,-12-13-4,12 13-1,-12 1-3,12-1-3,-16 11-2,8 1-3,-1-1-2,2 4 0,-1 0 0,1 2 1,0-2 0,2 2 1,-2-1-1,3 0 1,-3-1 0,3 4-1,-2-4 1,1 2-2,3 0 1,0-2-1,6 1 1,1-5-2,-5-11 2,19 15-1,-7-10 0,3-2 1,-1-2-1,1-2-1,-2-1 1,1 1 0,-1 0-1,-1-4 0,0 1 1,-1 0-1,1-2 1,-1 0 1,0-2-2,0 1 1,-2-3 0,0 1 0,-9 9 0,13-19 0,-9 8 0,-4 11 0,3-21 1,-2 7-1,0-2 0,0-2 1,1-1-1,-1-3 0,0-1 1,-1-1-1,-1 1 1,-2 2-1,-3 0 0,-4 5 0,1 3 0,-3 1 0,1 1 0,-4 5-1,2 6-2,-5-4-16,5 12-12,1 3-1,0-1 0,4 10-1</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6:47.9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40 290,'0'0,"0"0,0 0,0 0,0 0,0 0,0 0,0 0,0 0,0 0,0 0,0 0,0 0,0 0,0 0,0 0,1 1,-1-1,0 0,0 0,0 0,-3 0,3 0,0 0,0 0,0 0,0 0,0 0,0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0,2 1,-2-1,0 0,0 0,0 0,4 0,-4 0,0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1,0-1,0 0,0 0,0 0,0 0,0 0,0 0,0 0,0 0,0 0,-1 0,1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0,-8-2,8 2,0 0,0 0,0 0,0 0,0 0,0 0,0 0,0 0,0 0,0 0,0 0,0 0,0 0,0 0,0 0,0 0,0 0,0 0,0 0,0 0,0 0,0 0,0 0,0 0,0 0,0 0,0 0,0 0,0 0,0 0,0 0,0 0,0 0,0 0,0 0,0 0,0 0,0 0,0 0,0 0,0 0,0 0,0 0,0 0,0 0,0 0,0 0,0 0,0 0,0 0,0 0,0 0,0 0,0 0,0 0,0 0,0 0,0 0,0 0,0 0,0 0,0 0,0 0,0 0,0 0,0 0,0 0,0 0,0 0,0 0,0 0,0 0,0 0,0 0,0 0,0 0,-11-2,11 2,0 0,0 0,0 0,0 0,0 0,0 0,0 0,0 0,0 0,0 0,0 0,0 0,0 0,0 0,0 0,0 0,0 0,0 0,0 0,0 0,0 0,0 0,0 0,0 0,0 0,0 0,0 0,0 0,0 0,0 0,0 0,0 0,0 0,0 0,0 0,0 0,0 0,0 0,0 0,0 0,0 0,0 0,0 0,0 0,0 0,-7-1,7 1,0 0,0 0,0 0,0 0,0 0,0 0,0 0,0 0,0 0,0 0,0 0,0 0,0 0,0 0,0 0,0 0,0 0,0 0,0 0,0 0,0 0,0 0,0 0,0 0,0 0,0 0,0 0,0 0,0 0,0 0,0 0,0 0,0 0,0 0,0 0,0 0,0 0,0 0,0 0,0 0,0 0,0 0,0 0,0 0,0 0,0 0,0 0,0 0,0 0,0 0,0 0,0 0,0 0,0 0,0 0,0 0,0 0,0 0,0 0,0 0,0 0,0 0,0 0,0 0,0 0,0 0,0 0,0 0,0 0,0 0,0 0,0 0,0 0,0 0,-5 1,5-1,0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0,4 0,-4 0,0 0,0 0,5 0,-5 0,0 0,0 0,0 0,0 0,0 0,0 0,0 0,0 0,0 0,0 0,0 0,0 0,0 0,0 0,0 0,0 0,0 0,0 0,0 0,0 0,0 0,0 0,0 0,0 0,0 0,0 0,0 0,0 0,0 0,0 0,0 0,0 0,0 0,0 0,0 0,0 0,0 0,0 0,0 0,0 0,0 0,0 0,0 0,0 0,0 0,0 0,0 0,0 0,0 0,0 0,0 0,0 0,0 0,0 0,0 0,0 0,0 0,0 0,0 0,0 0,0 0,0 0,0 0,0 0,0 0,4-1,-4 1,0 0,0 0,0 0,0 0,0 0,0 0,0 0,0 0,0-4,0 4,0 0,0 0,0 0,0 0,0 0,0 0,0 0,0 0,0 0,0 0,0 0,0 0,0 0,0 0,0 0,0 0,0 0,0 0,0 0,0 0,0 0,0 0,0 0,0 0,0 0,0 0,0 0,0 0,0 0,0 0,0 0,0 0,0 0,0 0,0 0,0 0,0 0,0 0,0 0,0 0,0 0,0 0,0 0,0 0,0 0,0 0,0 0,0 0,0 0,0 0,0 0,0 0,0 0,0 0,0 0,0 0,0 0,0 0,0 0,2-2,-2 2,0 0,0 0,0 0,0 0,0 0,0 0,0 0,0 0,0 0,0 0,0 0,0 0,0 0,0 0,1-2,-1 2,0 0,0 0,0 0,0 0,0 0,0 0,0 0,0 0,0 0,0 0,0 0,0 0,0 0,0 0,0 0,0 0,0 0,0 0,0 0,0 0,0 0,0 0,0 0,0 0,0 0,0 0,0 0,0 0,0 0,0 0,0 0,0 0,0 0,0 0,0 0,0 0,0 0,0 0,0 0,0 0,0 0,0 0,0 0,0 0,0 0,0 0,0 0,0 0,0 0,0 0,0 0,0 0,0 0,4-1,-4 1,0 0,0 0,0 0,0 0,0 0,0 0,0 0,0 0,0 0,0 0,0 0,0 0,0 0,0 0,0 0,0 0,0 0,0 0,0 0,0 0,2 1,-2-1,0 0,0 0,0 0,0 0,0 0,0 0,0 0,0 0,0 0,0 0,0 0,0 0,0 0,0 0,0 0,0 0,0 0,0 0,0 0,0 0,0 0,0 0,0 0,0 0,0 0,0 0,0 0,0 0,0 0,0 0,0 0,0 0,0 0,0 0,0 0,0 0,0 0,0 0,0 0,0 0,0 0,0 0,0 0,0 0,0 0,0 0,0 0,6 1,-6-1,0 0,0 0,0 0,0 0,0 0,0 0,0 0,0 0,0 0,0 0,0 0,0 0,0 0,0 0,0 0,0 0,0 0,0 0,0 0,0 0,0 0,1 1,-1-1,0 0,0 0,0 0,0 0,0 0,0 0,0 0,0 0,0 0,0 0,0 0,0 0,0 0,0 0,0 0,0 0,0 0,0 0,0 0,0 0,0 0,0 0,5 2,-5-2,0 0,0 0,0 0,0 0,0 0,0 0,0 0,0 0,0 0,0 0,0 0,0 0,0 0,0 0,0 0,0 0,0 0,0 0,5 4,-5-4,0 0,0 0,0 0,0 0,0 0,0 0,0 0,0 0,0 0,0 0,0 0,0 0,0 0,0 0,0 0,0 0,0 0,0 0,0 0,0 0,0 0,0 0,0 0,0 0,0 0,0 0,0 0,0 0,0 0,0 0,0 0,0 0,11 3,-11-3,0 0,0 0,0 0,0 0,0 0,0 0,0 0,0 0,0 0,0 0,0 0,0 0,0 0,0 0,0 0,0 0,0 0,0 0,0 0,0 0,0 0,0 0,0 0,0 0,0 0,0 0,0 0,0 0,0 0,0 0,0 0,9 3,-9-3,0 0,0 0,0 0,0 0,0 0,0 0,0 0,0 0,0 0,0 0,0 0,0 0,0 0,0 0,0 0,0 0,0 0,0 0,0 0,0 0,0 0,0 0,0 0,0 0,0 0,0 0,0 0,6 0,-6 0,0 0,0 0,0 0,0 0,0 0,0 0,0 0,0 0,0 0,0 0,2 0,-2 0,0 0,0 0,0 0,0 0,0 0,0 0,0 0,0 0,0 0,0 0,0 0,0 0,0 0,0 0,0 0,0 0,0 0,0 0,0 0,0 0,0 0,4 1,-4-1,0 0,0 0,0 0,0 0,0 0,0 0,0 0,0 0,4 1,-4-1,0 0,0 0,0 0,0 0,0 0,0 0,0 0,0 0,0 0,0 0,0 0,0 0,0 0,0 0,0 0,9 1,-9-1,0 0,0 0,0 0,0 0,0 0,34 4,-34-4,0 0,0 0,0 0,0 0,0 0,0 0,0 0,0 0,0 0,49 4,-49-4,0 0,0 0,64 6,-64-6,0 0,0 0,0 0,46 2,14 2,-60-4,0 0,0 0,0 0,0 0,0 0,0 0,0 0,42 1,-42-1,0 0,51 1,-51-1,0 0,47 2,18-1,-65-1,43 2,-43-2,55 1,-55-1,34 2,9 0,-43-2,33 2,10 1,-43-3,34 2,9 1,-43-3,179 12,-132-10,-47-2,57 2,-39-2,-18 0,28 2,-15 0,-13-2,28 2,-8-2,-20 0,31 3,-14-2,-17-1,24 2,-12 0,-12-2,17 3,-8-1,-9-2,15 1,-7-1,-8 0,15-1,-6 1,-9 0,4 0,-4 0,-4 0,4 0,-7-2,5 2,2 0,-3-3,4 1,-1 2,-2-4,-2 0,4 4,-11-6,3 4,8 2,-7-5,7 4,0 1,-3-4,0 1,3 3,-9-6,0 1,9 5,-12-12,12 12,-6-11,6 11,0 0,-11-15,6 7,5 8,-10-15,3 6,7 9,-12-17,6 8,6 9,-14-21,3 9,11 12,-18-20,7 9,11 11,0 0,-17-21,7 8,10 13,-21-22,8 10,13 12,-18-19,10 10,8 9,-18-17,5 7,13 10,-24-17,12 8,12 9,-19-11,11 5,8 6,-8-7,8 7,0 0,-2-2,2 2,-3-4,3 4,-1-1,3 1,-2 0,5 4,2 1,-7-5,10 8,-4-4,-6-4,2 3,0-2,-2-1,1 3,1-2,-2-1,7 7,27 26,-34-33,40 37,15 9,-55-46,35 28,-35-28,44 33,-44-33,24 20,8 4,-32-24,14 11,-2-1,-12-10,126 107,-99-84,-27-23,26 24,-22-19,-4-5,-2 3,2-3,-8-3,8 3,-6-2,7 2,-1 0,-4 1,-1 0,5-1,-6 0,2 0,4 0,-8 0,3 2,5-2,-6 1,6-1,0 0,0 0,-1 1,0-1,1 0,-5 2,2-2,3 0,-7 3,3-2,4-1,-43 16,-36 19,79-35,-51 22,-18 7,69-29,-38 15,-13 5,51-20,-31 12,-11 3,42-15,-17 6,-3 0,20-6,-173 60,160-53,13-7,-12 6,12-3,0-3,1 1,-1-3,0 2,1 0,1 1,-2-1,2 1,-2-1,2 0,-2 0,1 0,-1 0,0 0,-3-2,1 1,2 1</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6:50.0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19 172,'0'0,"0"0,0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6,4-6,0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0,-8-3,8 3,0 0,0 0,0 0,0 0,0 0,0 0,0 0,0 0,0 0,0 0,0 0,0 0,0 0,0 0,0 0,0 0,0 0,0 0,0 0,0 0,0 0,0 0,0 0,0 0,0 0,0 0,0 0,0 0,0 0,0 0,0 0,0 0,0 0,0 0,0 0,0 0,0 0,0 0,0 0,0 0,0 0,0 0,0 0,0 0,0 0,0 0,0 0,0 0,0 0,0 0,0 0,0 0,0 0,0 0,0 0,0 0,0 0,0 0,0 0,0 0,0 0,0 0,0 0,0 0,0 0,0 0,0 0,0 0,0 0,0 0,0 0,0 0,0 0,0 0,0 0,0 0,-2-10,2 10,0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0,4-27,-4 27,0 0,0 0,0 0,0 0,0 0,0 0,0 0,0 0,0 0,0 0,0 0,0 0,0 0,0 0,0 0,0 0,0 0,0 0,0 0,0 0,0 0,0 0,0 0,0 0,0 0,0 0,0 0,0 0,0 0,0 0,0 0,0 0,0 0,0 0,-4-27,4 27,0 0,0 0,0 0,0 0,0 0,0 0,0 0,0 0,0 0,0 0,0 0,0 0,0 0,0 0,0 0,0 0,0 0,0 0,0 0,0 0,0 0,0 0,0 0,0 0,0 0,0 0,0 0,0 0,0 0,0 0,0 0,0 0,0 0,0 0,0 0,0 0,8-40,-8 40,0 0,0 0,0 0,0 0,0 0,0 0,0 0,0 0,0 0,0 0,0 0,0 0,0 0,0 0,0 0,0 0,0 0,0 0,0 0,0 0,0 0,0 0,0 0,0 0,0 0,0 0,0 0,0 0,0 0,0 0,0 0,14-20,-14 20,0 0,0 0,0 0,0 0,0 0,0 0,0 0,0 0,0 0,0 0,0 0,0 0,0 0,0 0,0 0,0 0,0 0,0 0,0 0,0 0,0 0,0 0,0 0,0 0,0 0,0 0,0 0,0 0,0 0,0 0,0 0,0 0,0 0,0 0,0 0,0 0,0 0,0 0,0 0,12-21,-12 21,0 0,0 0,0 0,0 0,0 0,0 0,0 0,0 0,0 0,0 0,0 0,0 0,0 0,0 0,0 0,0 0,0 0,0 0,0 0,0 0,0 0,0 0,0 0,0 0,0 0,0 0,0 0,0 0,4-6,-4 6,0 0,0 0,0 0,0 0,0 0,0 0,0 0,0 0,0 0,0 0,0 0,0 0,0 0,0 0,0 0,0 0,0 0,0 0,0 0,0 0,0 0,0 0,0 0,0 0,0 0,0 0,0 0,0 0,0 0,0 0,0 0,0 0,0 0,0 0,0 0,0 0,0 0,0 0,0 0,0 0,0 0,0 0,2-8,-2 8,0 0,0 0,0 0,0 0,0 0,0 0,0 0,0 0,0 0,0 0,0 0,0 0,0 0,0 0,0 0,0 0,0 0,0 0,0 0,0 0,0 0,0 0,0 0,0 0,0 0,0-4,0 4,0 0,0 0,0 0,0 0,0 0,0 0,0 0,0 0,0 0,0 0,0 0,0 0,0 0,0 0,0 0,0 0,0 0,0 0,0 0,0 0,0 0,0 0,0 0,0 0,0 0,0 0,0 0,0 0,0 0,0 0,0 0,0 0,0 0,0 0,0 0,0 0,0 0,0 0,0 0,0 0,0 0,0 0,0 0,0 0,0 0,10-2,-10 2,0 0,0 0,0 0,0 0,0 0,0 0,0 0,0 0,0 0,0 0,0 0,0 0,0 0,0 0,0 0,0 0,0 0,0 0,0 0,0 0,0 0,0 0,10 0,-10 0,0 0,0 0,0 0,0 0,0 0,0 0,0 0,0 0,0 0,0 0,0 0,0 0,0 0,0 0,0 0,0 0,0 0,0 0,0 0,0 0,0 0,0 0,0 0,0 0,10 6,-10-6,0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1,0-1,0 0,0 0,0 0,0 0,0 0,0 0,0 0,0 0,0 0,0 0,0 0,0 0,0 0,0 0,0 0,0 0,0 0,0 0,0 0,0 0,0 0,0 0,0 0,0 0,1 7,-1-7,0 0,0 0,0 0,0 0,0 0,0 0,0 0,0 0,0 0,0 0,2 4,-2-4,0 0,0 0,0 0,0 0,0 0,0 0,0 0,0 0,0 0,0 0,0 0,0 0,0 0,0 0,0 0,0 0,0 0,0 0,0 0,14 24,-14-24,0 0,0 0,0 0,0 0,0 0,0 0,0 0,38 59,-38-59,0 0,0 0,0 0,0 0,0 0,0 0,0 0,0 0,0 0,0 0,0 0,0 0,0 0,27 41,-27-41,0 0,0 0,0 0,0 0,0 0,0 0,0 0,0 0,0 0,34 51,-34-51,0 0,0 0,0 0,0 0,0 0,20 33,-20-33,23 41,-23-41,0 0,0 0,0 0,0 0,16 28,-16-28,0 0,0 0,20 34,-20-34,0 0,0 0,0 0,17 29,5 11,-22-40,11 22,3 4,-14-26,6 12,-5-7,-1-5,79 171,-70-154,-9-17,10 17,-7-12,-3-5,1 3,-1-3,-2-3,2 3,-10-5,1 1,9 4,-5-7,9 4,-4 3,-3-8,-2 2,5 6,-6-6,7 5,-1 1,-3-5,3 5,-4-6,4 6,-10-9,2 3,8 6,-6-11,4 6,2 5,-9-9,0 6,9 3,-10-9,6 2,4 7,-2-10,5 6,-3 4,-5-7,-4 3,9 4,-11-11,7 5,4 6,-8-7,8 7,-3-3,3 3,-4-6,4 2,0 4,-3-5,-1 4,4 1,0 0,-1-1,1 1,-30-13,28 9,2 4,-7-5,-1 2,8 3,-9-3,7 3,2 0,-1 0,1 2,0-2,-3 2,3-2,-4 0,4 0,-2 5,3 0,-1-5,3 8,-3-5,0-3,0 1,0-1,0 0,0 1,0 0,0-1,-2 4,1-2,1-2,-4 8,3-4,1-4,-9 28,-13 35,22-63,-13 33,-3 10,16-43,-9 25,-4 8,13-33,-4 11,2-6,2-5,-70 167,66-156,4-11,-3 9,2-10,1 1,1 0,-1 0,3-1,-3 1,3-3,-3 3,2-4</inkml:trace>
  <inkml:trace contextRef="#ctx0" brushRef="#br0" timeOffset="-4913.8425">-38 1436,'0'0,"0"0,0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0,4 0,-4 0,0 0,0 0,0 0,0 0,0 0,0 0,0 0,0 0,0 0,0 0,0 0,0 0,0 0,0 0,0 0,0 0,0 0,0 0,0 0,0 0,0 0,0 0,0 0,0 0,0 0,0 0,0 0,0 0,0 0,0 0,0 0,0 0,0 0,0 0,0 0,0 0,0 0,0 0,0 0,0 0,0 0,0 0,0 0,0 1,0-1,0 0,0 0,0 0,0 0,0 0,0 0,0 0,0 0,0 0,0 0,0 0,0 0,0 0,0 0,0 0,0 0,0 0,0 0,0 0,0 0,0 0,0 0,0 0,0 0,0 0,0 0,0 0,-4 1,4-1,0 0,0 0,0 0,0 0,0 0,0 0,0 0,0 0,0 0,0 0,0 0,0 0,0 0,0 0,0 0,0 0,0 0,0 0,0 0,0 0,0 0,0 0,0 0,0 0,0 0,0 0,0 0,0 0,0 0,0 0,0 0,0 0,0 0,0 0,0 0,0 0,0 0,0 0,0 0,0 0,0 0,0 0,0 0,0 0,0 0,0 0,0-1,0 1,0 0,0 0,0 0,0 0,0 0,0 0,0 0,0 0,0 0,0 0,0 0,0 0,0 0,0 0,0 0,0 0,0 0,0 0,0 0,0 0,0 0,0 0,0 0,0 0,3 0,-3 0,0 0,0 0,0 0,0 0,0 0,0 0,0 0,0 0,0 0,0 0,0 0,0 0,0 0,0 0,0 0,0 0,0 0,0 0,0 0,0 0,0 0,0 0,0 0,0 0,0 0,0 0,0 0,0 0,0 0,0 0,0 0,0 0,0 0,0 0,0 0,0 0,0 0,0 0,0 0,0 0,0 0,0 0,0 0,0 0,0 0,0 0,0 0,4-2,-4 2,0 0,0 0,0 0,0 0,0 0,0 0,0 0,0 0,0 0,0 0,0 0,0 0,0 0,0 0,0 0,0 0,0 0,0 0,0 0,0 0,0 0,1-3,-1 3,0 0,0 0,0 0,0 0,0 0,0 0,0 0,0 0,0 0,0 0,0 0,0 0,0 0,0 0,0 0,0 0,0 0,0 0,0 0,0 0,0 0,0 0,0 0,0 0,0 0,0 0,0 0,0 0,0 0,0 0,0 0,0 0,0 0,0 0,0 0,0 0,0 0,0 0,0 0,0 0,0 0,1 0,-1 0,0 0,0 0,0 0,0 0,0 0,0 0,0 0,2 3,-2-3,0 0,0 0,0 0,0 0,0 0,0 0,0 0,0 0,0 0,0 0,0 0,0 0,0 0,0 0,0 0,0 0,0 0,0 0,0 0,0 0,0 0,0 0,0 0,0 0,0 0,0 0,0 0,0 0,0 0,0 0,0 0,0 0,0 0,0 0,0 0,7 2,-7-2,0 0,0 0,0 0,0 0,0 0,0 0,0 0,0 0,0 0,0 0,0 0,0 0,0 0,0 0,0 0,7-1,-7 1,0 0,0 0,0 0,0 0,0 0,0 0,0 0,0 0,0 0,0 0,0 0,0 0,0 0,0 0,0 0,0 0,0 0,0 0,17-1,-17 1,0 0,0 0,0 0,0 0,0 0,0 0,0 0,0 0,0 0,0 0,0 0,0 0,13-1,-13 1,0 0,0 0,0 0,0 0,0 0,0 0,0 0,0 0,0 0,0 0,0 0,0 0,0 0,0 0,0 0,0 0,0 0,0 0,0 0,0 0,0 0,0 0,0 0,31-2,-31 2,0 0,0 0,0 0,0 0,0 0,0 0,0 0,0 0,0 0,23-2,-23 2,0 0,0 0,0 0,0 0,0 0,0 0,0 0,0 0,0 0,0 0,0 0,0 0,0 0,0 0,0 0,0 0,0 0,35 0,-35 0,0 0,0 0,0 0,0 0,0 0,0 0,0 0,18 3,-18-3,0 0,0 0,0 0,0 0,0 0,0 0,0 0,0 0,0 0,33 3,-33-3,0 0,0 0,18-1,-18 1,0 0,0 0,0 0,39-1,-11 3,-28-2,0 0,0 0,0 0,0 0,0 0,45-2,-45 2,24-4,-24 4,34 0,-16 3,-18-3,26 3,-13-4,-13 1,9-1,-6 1,-3 0,81 12,-46-9,-35-3,52 2,-52-2,24 0,-24 0,36-2,-20-1,-16 3,30 0,-10 0,-20 0,32-1,-15-1,-17 2,35-6,-10 4,-25 2,41-4,-16 3,-25 1,37-2,-17 0,-20 2,44-2,-14-1,-30 3,50-3,-50 3,26-3,-26 3,46-2,-19 4,-27-2,54-1,-23-3,-31 4,47-4,-22 4,-25 0,33 0,-20 0,-13 0,27-1,-10 1,-17 0,27 1,-12-1,-15 0,17 0,-12-2,-5 2,5-1,-5 1,2 1,-2-1,1 1,0 1,-1-2,-4 0,0-2,4 2,-4-3,2 3,2 0,-4-5,1 4,3 1,-8-3,2 1,6 2,-8-3,5 0,3 3,-9-6,3 3,6 3,-13-9,13 9,-9-7,9 7,-16-15,5 3,11 12,-27-20,7 9,20 11,-32-19,15 8,17 11,-24-21,14 8,10 13,-22-19,7 7,15 12,-27-15,14 10,13 5,-1-1,-1 1,2 0,-55-28,55 28,-10-9,10 9,-18-16,10 9,8 7,-11-9,9 6,2 3,-1 0,1 0,0 0,-27-5,29 4,-2 1,1 1,-1-1,0 2,0-2,5 5,-1-1,-4-4,11 6,-4-1,-7-5,16 5,-8-2,-8-3,6 2,-4-2,-2 0,5 1,-2 1,-3-2,7 6,-3-4,-4-2,20 13,0 1,-20-14,20 15,-20-15,30 19,-30-19,17 12,4 1,-21-13,140 94,-110-74,-30-20,3 1,-3 0,0-1,35 36,-21-29,-14-7,19 10,-14-7,-5-3,6 6,-3-3,-3-3,5 5,-2-2,-3-3,0 3,0-3,-4 0,4 0,-8 2,4-1,4-1,-6 3,3-1,3-2,-3 4,2 0,1-4,-1 0,1 0,0 0,0 2,0-2,0 1,0-1,-3 2,2-1,1-1,-4 5,1-2,3-3,-6 5,3-2,3-3,-12 10,-14 11,26-21,-12 9,1 1,11-10,-15 13,-6 3,21-16,-22 17,-4 5,26-22,-12 9,12-9,-10 10,10-10,-9 9,6-6,3-3,-132 129,121-121,11-8,-11 10,10-6,1-4,1 0,-2-4,1 4,1-3,6 6,-7-3,4 2,-8-4,4 2,-6-2,6 4,0-2</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7.80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2901-3748,'0'0,"0"0,0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0,8 8,-8-8,0 0,0 0,0 0,0 0,0 0,0 0,0 0,0 0,0 0,0 0,0 0,0 0,0 0,0 0,0 0,0 0,0 0,0 0,0 0,0 0,0 0,0 0,0 0,0 0,0 0,0 0,0 0,0 0,0 0,0 0,0 0,0 0,0 0,5 4,-5-4,0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0,10 4,-10-4,0 0,0 0,0 0,0 0,0 0,0 0,0 0,0 0,0 0,0 0,0 0,0 0,0 0,0 0,0 0,0 0,0 0,0 0,0 0,0 0,0 0,0 0,0 0,0 0,0 0,0 0,0 0,0 0,0 0,0 0,0 0,0 0,0 0,0 0,0 0,0 0,9 6,-9-6,0 0,0 0,0 0,0 0,0 0,0 0,0 0,0 0,0 0,0 0,0 0,0 0,0 0,0 0,0 0,0 0,0 0,0 0,0 0,0 0,0 0,0 0,0 0,0 0,0 0,0 0,0 0,0 0,0 0,0 0,0 0,2 2,-2-2,0 0,0 0,0 0,0 0,0 0,0 0,0 0,0 0,0 0,0 0,0 0,0 0,0 0,0 0,0 0,0 0,0 0,0 0,0 0,0 0,0 0,0 0,0 0,0 0,0 0,0 0,0 0,0 0,0 0,0 0,0 0,0 0,0 0,0 0,0 0,0 0,0 0,0 0,0 0,9 7,-9-7,0 0,0 0,0 0,0 0,0 0,0 0,0 0,0 0,0 0,0 0,0 0,0 0,0 0,0 0,0 0,0 0,0 0,0 0,0 0,0 0,0 0,0 0,0 0,0 0,0 0,0 0,0 0,0 0,8 5,-8-5,0 0,0 0,0 0,0 0,0 0,0 0,0 0,0 0,0 0,0 0,0 0,0 0,0 0,0 0,0 0,0 0,0 0,0 0,0 0,0 0,0 0,0 0,0 0,0 0,0 0,0 0,0 0,0 0,0 0,0 0,0 0,0 0,0 0,0 0,0 0,0 0,0 0,0 0,0 0,0 0,0 0,0 0,12 12,-12-12,0 0,0 0,0 0,0 0,0 0,0 0,0 0,0 0,0 0,0 0,0 0,0 0,0 0,0 0,0 0,0 0,0 0,0 0,0 0,0 0,0 0,0 0,0 0,0 0,0 0,5 8,-5-8,0 0,0 0,0 0,0 0,0 0,0 0,0 0,0 0,0 0,0 0,0 0,0 0,0 0,0 0,0 0,0 0,0 0,0 0,0 0,0 0,0 0,0 0,0 0,0 0,0 0,0 0,0 0,0 0,0 0,0 0,0 0,0 0,0 0,0 0,0 0,0 0,0 0,0 0,0 0,0 0,0 0,0 0,0 0,0 0,0 0,4 4,-4-4,0 0,0 0,0 0,0 0,0 0,0 0,0 0,0 0,0 0,0 0,0 0,0 0,0 0,0 0,0 0,0 0,0 0,0 0,0 0,0 0,0 0,0 0,0 1,0-1,0 0,0 0,0 0,0 0,0 0,0 0,0 0,0 0,0 0,0 0,0 0,0 0,0 0,0 0,0 0,0 0,0 0,0 0,0 0,0 0,0 0,0 0,0 0,0 0,3 1,-3-1,0 0,0 0,0 0,0 0,0 0,0 0,0 0,0 0,0 0,0 0,0 0,0 0,0 0,0 0,0 0,0 0,0 0,0 0,0 0,0 0,0 0,0 0,0 0,0 0,0 0,0 0,0 0,0 0,0 0,0 0,0 0,0 0,0 0,0 0,0 0,0 0,0 0,0 0,0 0,1 2,-1-2,0 0,0 0,0 0,0 0,0 0,0 0,0 0,0 0,0 0,0 0,0 0,0 0,0 0,0 0,0 0,0 0,0 0,0 0,0 0,0 0,0 0,0 0,0 0,0 0,0 0,0 0,0 0,0 0,0 0,0 0,0 0,0 0,5 3,-5-3,0 0,0 0,0 0,0 0,0 0,0 0,0 0,0 0,0 0,0 0,0 0,0 0,0 0,0 0,0 0,2 1,-2-1,0 0,0 0,0 0,0 0,0 0,0 0,0 0,0 0,0 0,0 0,0 0,0 0,0 0,0 0,0 0,0 0,0 0,0 0,0 0,0 0,0 0,0 0,0 0,0 0,0 0,0 0,0 0,0 0,0 0,6 4,-6-4,0 0,0 0,0 0,0 0,0 0,0 0,0 0,0 0,0 0,0 0,0 0,0 0,3 2,-3-2,0 0,0 0,0 0,0 0,0 0,0 0,0 0,0 0,0 0,0 0,0 0,0 0,0 0,0 0,0 0,0 0,0 0,0 0,0 0,0 0,0 0,0 0,9 6,-9-6,0 0,0 0,0 0,0 0,0 0,0 0,0 0,0 0,0 0,4 2,-4-2,0 0,0 0,0 0,0 0,0 0,0 0,0 0,0 0,0 0,0 0,0 0,0 0,0 0,0 0,0 0,0 0,0 0,10 7,-10-7,0 0,0 0,0 0,0 0,0 0,0 0,12 8,-12-8,0 0,0 0,0 0,0 0,0 0,0 0,0 0,0 0,0 0,0 0,0 0,21 13,-21-13,0 0,0 0,0 0,0 0,0 0,0 0,0 0,29 16,-29-16,0 0,0 0,0 0,24 15,12 5,-36-20,0 0,0 0,0 0,0 0,0 0,0 0,0 0,22 14,-22-14,0 0,29 17,-29-17,0 0,28 16,13 4,-41-20,28 14,10 3,-38-17,29 15,10 2,-39-17,26 13,10 2,-36-15,27 11,10 2,-37-13,22 8,-22-8,28 9,-28-9,0 0,29 9,12 4,-41-13,38 11,14 3,-52-14,35 9,12 1,-47-10,163 39,-128-31,-35-8,21 6,-18-6,-3 0,5 0,-2 0,-3 0,9 2,-5-2,-4 0,13 1,-13-1,27 1,-27-1,30 1,11-1,-41 0,27 0,10 1,-37-1,31 2,10-2,-41 0,20 1,7 0,-27-1,45 1,-45-1,60-5,-60 5,178-12,-131 5,-47 7,66-15,-36 7,-30 8,53-19,-23 8,-30 11,19-7,-16 5,-3 2,90-24,-59 18,-31 6,46-14,-26 5,-20 9,31-14,-13 7,-18 7,35-13,-35 13,25-7,-25 7,17-5,-15 5,-2 0,7-1,-3-1,-4 2,152-45,-105 29,-47 16,62-22,-35 10,-27 12,32-15,-20 11,-12 4,27-13,-7 6,-20 7,38-20,-15 5,-23 15,45-25,-45 25,27-12,-27 12,29-18,-23 10,-6 8,15-17,-6 4,-9 13,6-7,-4 7,-2 0,43-21,-29 13,-14 8,14-12,-14 12,3-6,-3 6,9-14,-4 3,-5 11,4-14,-4 10,0 4,20-14,5 2,-25 12,27-15,-20 9,-7 6,21-17,-4 6,-17 11,13-12,-16 10,3 2,10-11,4 0,-14 11,0-1,0 1,0 0,0 0,-3-2,8-2,-5 4,4-3,-3 2,-1 1,0 1,-1 0,1-1,-3-1,3-2,0 3,-2 0,3 3,-1-3,1 1,-1-3,0 2,-5 0,0 0,5 0,-3 0,3 0,4 0,-4 0,-1 3</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1:15.481"/>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0 187,'0'0,"0"0,0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0,3-7,-3 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0,12-21,-12 21,0 0,0 0,0 0,0 0,0 0,0 0,0 0,0 0,0 0,0 0,0 0,0 0,0 0,0 0,0 0,0 0,0 0,0 0,0 0,0 0,0 0,0 0,0 0,0 0,0 0,0 0,0 0,0 0,0 0,0 0,0 0,0 0,0 0,0 0,0 0,0 0,0 0,0 0,0 0,0 0,0 0,0 0,0 0,0 0,0 0,0 0,0 0,0 0,0 0,0 0,0 0,0 0,0 0,0 0,0 0,0 0,0 0,0 0,0 0,0 0,0 0,0 0,0 0,0 0,0 0,0 0,0 0,0 0,0 0,0 0,0 0,0 0,0 0,0 0,0 0,0 0,0 0,0 0,9-16,-9 16,0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0,30-17,-30 17,0 0,0 0,0 0,0 0,0 0,0 0,0 0,0 0,0 0,0 0,0 0,0 0,0 0,0 0,0 0,0 0,0 0,0 0,0 0,0 0,0 0,0 0,0 0,0 0,0 0,0 0,0 0,0 0,0 0,0 0,0 0,0 0,0 0,0 0,0 0,0 0,0 0,0 0,0 0,0 0,0 0,0 0,0 0,0 0,0 0,0 0,0 0,0 0,0 0,0 0,0 0,0 0,0 0,0 0,0 0,0 0,0 0,0 0,0 0,0 0,0 0,0 0,0 0,0 0,0 0,0 0,0 0,0 0,0 0,0 0,0 0,0 0,0 0,0 0,0 0,0 0,0 0,0 0,12-1,-12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0,26-17,-26 17,0 0,0 0,0 0,0 0,0 0,0 0,0 0,0 0,0 0,0 0,0 0,0 0,0 0,0 0,0 0,0 0,0 0,0 0,0 0,0 0,0 0,0 0,0 0,0 0,0 0,0 0,0 0,0 0,0 0,0 0,0 0,0 0,0 0,0 0,0 0,0 0,0 0,0 0,0 0,0 0,0 0,0 0,0 0,0 0,0 0,0 0,0 0,0 0,0 0,0 0,0 0,0 0,0 0,0 0,0 0,0 0,0 0,0 0,0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0,7-14,-7 14,0 0,0 0,0 0,0 0,0 0,0 0,0 0,0 0,0 0,0 0,0 0,0 0,0 0,0 0,0 0,0 0,0 0,0 0,0 0,0 0,0 0,0 0,0 0,0 0,0 0,0 0,0 0,0 0,0 0,0 0,0 0,0 0,0 0,0 0,0 0,0 0,0 0,0 0,0 0,0 0,0 0,0 0,0 0,0 0,0 0,0 0,0 0,0 0,0 0,0 0,0 0,0 0,0 0,0 0,0 0,0 0,0 0,0 0,0 0,0 0,0 0,0 0,0 0,0 0,0 0,0 0,0 0,0 0,0 0,0 0,0 0,0 0,0 0,0 0,0 0,3-11,-3 11,0 0,0 0,0 0,0 0,0 0,0 0,0 0,0 0,0 0,0 0,0 0,0 0,0 0,0 0,0 0,0 0,0 0,0 0,0 0,0 0,0 0,0 0,0 0,0 0,0 0,0 0,0 0,0 0,0 0,0 0,0 0,0 0,0 0,0 0,0 0,0 0,0 0,0 0,0 0,0 0,0 0,0 0,0 0,0 0,0 0,0 0,0 0,0 0,0 0,0 0,0 0,0 0,0 0,0 0,0 0,0 0,0 0,0 0,0 0,0 0,0 0,0 0,0 0,0 0,0 0,0 0,0 0,0 0,0 0,0 0,0 0,0 0,0 0,0 0,14-21,-14 21,0 0,11-8,-11 8,0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0,0-3,0 3,0 0,0 0,0 0,0 0,0 0,0 0,0 0,1 1,-1-1,0 0,0 0,0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0,-6-7,6 7,0 0,0 0,0 0,0 0,0 0,0 0,0 0,0 0,0 0,0 0,0 0,0 0,0 0,0 0,0 0,0 0,0 0,0 0,0 0,0 0,0 0,0 0,0 0,0 0,0 0,0 0,0 0,0 0,0 0,0 0,0 0,0 0,0 0,0 0,0 0,0 0,0 0,0 0,0 0,0 0,0 0,0 0,0 0,0 0,0 0,0 0,0 0,0 0,0 0,0 0,0 0,0 0,0 0,0 0,0 0,0 0,0 0,0 0,0 0,0 0,0 0,0 0,0 0,0 0,0 0,0 0,0 0,0 0,0 0,0 0,0 0,0 0,0 0,0 0,-15-9,15 9,0 0,0 0,0 0,0 0,0 0,0 0,0 0,0 0,0 0,0 0,0 0,0 0,0 0,-10-3,10 3,0 0,0 0,0 0,0 0,0 0,0 0,0 0,0 0,0 0,0 0,0 0,0 0,0 0,0 0,0 0,0 0,0 0,0 0,0 0,0 0,0 0,0 0,0 0,0 0,0 0,0 0,0 0,0 0,0 0,0 0,0 0,0 0,0 0,0 0,0 0,0 0,0 0,0 0,0 0,0 0,0 0,0 0,0 0,0 0,0 0,0 0,0 0,0 0,0 0,0 0,0 0,0 0,0 0,0 0,0 0,0 0,0 0,0 0,0 0,0 0,0 0,0 0,0 0,0 0,0 0,0 0,0 0,0 0,0 0,0 0,0 0,0 0,0 0,0 0,0 0,0 0,-13-6,13 6,0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15,-2-15,0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1,0-1,0 0,0 0,0 0,0 0,0 0,0 0,0 0,0 0,0 0,0 0,0 0,0 0,0 0,0 0,0 0,0 0,0 0,0 0,0 0,0 0,0 0,0 0,0 0,0 0,0 0,0 0,0 0,0 0,0 0,0 0,0 0,0 0,0 0,0 0,0 0,0 0,0 0,0 0,0 0,19 32,-19-32,0 0,0 0,0 0,0 0,0 0,0 0,0 0,0 0,0 0,0 0,0 0,0 0,0 0,0 0,0 0,0 0,0 0,0 0,0 0,0 0,0 0,0 0,0 0,0 0,0 0,0 0,0 0,0 0,5 9,-5-9,0 0,0 0,0 0,0 0,0 0,0 0,0 0,0 0,0 0,0 0,0 0,0 0,0 0,0 0,0 0,0 0,0 0,0 0,0 0,0 0,0 0,0 0,0 0,0 0,0 0,0 0,0 0,0 0,0 0,0 0,0 0,0 0,0 0,0 0,0 0,0 0,0 0,0 0,0 0,0 0,0 0,0 0,5 11,-5-11,0 0,0 0,0 0,0 0,0 0,0 0,0 0,0 0,0 0,0 0,0 0,0 0,0 0,0 0,0 0,0 0,0 0,0 0,0 0,0 0,0 0,0 0,0 0,0 0,0 0,1 3,-1-3,0 0,0 0,0 0,0 0,0 0,0 0,0 0,0 0,0 0,0 0,0 0,0 0,0 0,0 0,0 0,0 0,0 0,0 0,0 0,0 0,0 0,0 0,0 0,0 0,0 0,0 0,0 0,0 0,0 0,0 0,0 0,0 0,0 0,0 0,0 0,0 0,0 0,0 0,0 0,0 0,0 0,0 0,0 0,0 0,0 0,6 7,-6-7,0 0,0 0,0 0,0 0,0 0,0 0,0 0,0 0,0 0,0 0,0 0,0 0,0 0,0 0,0 0,0 0,0 0,0 0,0 0,0 0,0 0,0 0,4 5,-4-5,0 0,0 0,0 0,0 0,0 0,0 0,0 0,0 0,0 0,0 0,0 0,0 0,0 0,0 0,0 0,0 0,0 0,0 0,0 0,0 0,0 0,0 0,0 0,0 0,4 6,-4-6,0 0,0 0,0 0,0 0,0 0,0 0,0 0,0 0,0 0,0 0,0 0,0 0,0 0,0 0,0 0,0 0,0 0,0 0,0 0,-3-1,3 1,0 0,0 0,0 0,0 0,0 0,0 0,0 0,0 0,0 0,0 0,0 0,0 0,0 0,0 0,0 0,0 0,0 0,0 0,0 0,0 0,0 0,0 0,0 0,0 0,0 0,0 0,0 0,0 0,0 0,0 0,0 0,0 0,0 0,0 0,0 0,0 0,0 0,0 0,0 0,0 0,0 0,0 0,0 0,0 0,0 0,0 0,0 0,0 0,0 0,0 0,0 0,0 0,0 1,0-1,0 0,0 0,0 0,0 0,0 0,0 0,0 0,0 0,0 0,0 0,0 0,0 0,0 0,0 0,0 0,0 0,0 0,0 0,0 0,0 0,0 0,0 0,0 0,0 0,0 0,0 0,0 0,0 0,0 0,0 0,0 0,1 1,-1-1,0 0,0 0,0 0,0 0,0 0,0 0,0 0,0 0,0 0,0 0,0 0,0 0,0 0,0 1,0-1,0 0,0 0,0 0,0 0,0 0,0 0,0 0,0 0,0 0,0 0,0 0,0 0,0 0,0 0,0 0,0 0,0 0,0 0,0 0,0 0,0 0,0 0,0 0,0 0,3 2,-3-2,0 0,0 0,0 0,0 0,0 0,0 0,0 0,0 0,0 0,0 0,0 0,0 0,0 0,0 0,0 0,0 0,0 0,0 0,0 0,0 0,0 0,1 2,-1-2,0 0,0 0,0 0,0 0,0 0,0 0,0 0,0 0,0 0,0 0,0 0,0 0,0 0,0 0,0 0,0 0,0 0,4 3,-4-3,0 0,0 0,0 0,0 0,0 0,0 0,1 2,-1-2,0 0,0 0,0 0,0 0,0 0,0 0,0 0,0 0,0 0,0 0,0 0,60 65,-60-65,0 0,0 0,0 0,16 15,-16-15,0 0,0 0,0 0,0 0,0 0,17 17,-17-17,7 4,-7-4,0 0,0 0,0 0,0 0,0 0,0 0,0 0,3 3,-3-3,0 0,0 0,0 0,0 0,0 0,0 0,0 0,0 0,0 0,0 0,0 0,0 0,0 0,0 0,0 0,0 0,29 24,-29-24,0 0,0 0,11 9,-11-9,0 0,0 0,0 0,17 13,-11-12,-6-1,5 2,-5-2,0 0,3 2,-3-2,1 1,-1-1,54 36,-39-28,-15-8,24 11,-14-5,-10-6,13 5,-7-7,-6 2,2 0,0 0,-2 0,2 2,1-2,-3 0,66 35,-46-28,-20-7,13 3,-12-1,-1-2,4 0,-4 0,2 1,-2-1,6 3,-3-3,-3 0,107 41,-73-35,-34-6,19 4,-17-4,-2 0,5 2,-4-1,-1-1,8 3,-8-3,4 0,-4 0,9 3,-5-1,-4-2,12 4,9 1,-21-5,31 9,12 2,-43-11,168 41,-127-34,-41-7,25 3,-24-3,-1 0,5 1,-3-1,-2 0,7 2,-4-1,-3-1,128 27,-128-27,35 6,-35-6,20 3,-19-3,-1 0,5 1,-2-1,-3 0,8 1,-6-1,-2 0,11 0,-2 1,-9-1,33 2,-33-2,45 5,-45-5,38 3,10 0,-48-3,34 1,11 0,-45-1,35 0,-35 0,46-1,-46 1,32-1,11 0,-43 1,41-2,11 2,-52 0,60-4,19-5,-79 9,40-5,12 1,-52 4,33-2,-33 2,42-2,-42 2,34-2,11 0,-45 2,38-2,16 3,-54-1,35 0,9-2,-44 2,51-4,18-7,-69 11,186-37,-130 19,-56 18,72-23,-45 14,-27 9,43-16,-21 8,-22 8,34-12,-34 12,16-5,-16 5,33-13,-14 4,-19 9,15-5,-14 5,-1 0,69-18,-44 8,-25 10,34-10,-22 6,-12 4,24-6,-9 3,-15 3,30-8,-11 2,-19 6,15-5,-14 5,-1 0,81-20,-47 7,-34 13,39-15,-26 9,-13 6,34-17,-6 7,-28 10,35-14,-22 7,-13 7,22-10,-9 6,-13 4,20-11,-20 11,9-9,-9 9,21-12,-4 7,-17 5,22-6,-12 4,-10 2,15-6,-9 0,-6 6,15-8,-6 5,-9 3,13-4,-9 1,-4 3,6-6,-5-1,-1 7,7-4,-2 3,-5 1,8-1,-8 1,3 0,-3 0,4 0,-4 1,0-1,0 1,-2-1,2 0,-2-2,0-1,2 3,-2-4,0 4,2 0,-1 0,0 0,1 0,0 4,-1-3,1-1,1 3,0-2,-1-1,1 0,-2-1,1 1</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3:22.38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4012 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1,0-1,0 0,0 0,0 0,0 0,0 0,0 0,0 0,0 0,0 0,0 0,0 0,0 0,0 0,0 0,0 0,0 0,0 0,0 0,0 0,0 0,0 0,0 0,0 0,0 0,0 0,0 0,0 0,0 0,0 0,0 0,0 0,0 0,0 0,0 0,0 0,0 0,0 0,0 0,0 0,0 0,0 0,0 0,0 0,0 0,0 0,0 0,0 4,0-4,0 0,0 0,0 0,0 0,0 0,0 0,0 0,0 0,0 0,0 0,0 0,0 0,0 0,0 0,0 0,0 0,0 0,0 0,0 0,0 0,0 0,-1 1,1-1,0 0,0 0,0 0,0 0,0 0,0 0,0 0,0 0,0 0,0 0,0 0,0 0,0 0,0 0,0 0,0 0,0 0,0 0,0 0,0 0,0 0,0 0,0 0,0 0,0 0,0 0,-31 55,31-55,0 0,0 0,0 0,0 0,0 0,0 0,0 0,0 0,0 0,0 0,0 0,0 0,0 0,0 0,0 0,0 0,0 0,0 0,1-3,-1 3,0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0,-17 6,17-6,0 0,0 0,0 0,0 0,0 0,0 0,0 0,0 0,0 0,0 0,0 0,-2-10,2 10,0 0,0 0,0 0,0 0,0 0,0 0,0 0,0 0,0 0,0 0,0 0,0 0,-18-18,18 18,0 0,0 0,0 0,0 0,0 0,0 0,0 0,0 0,-22-12,22 12,0 0,0 0,0 0,0 0,0 0,0 0,0 0,0 0,0 0,0 0,0 0,0 0,0 0,0 0,0 0,-4-1,4 1,0 0,0 0,0 0,0 0,0 0,-4 0,4 0,0 0,0 0,0 0,0 0,0 0,0 0,0 0,0 0,0 0,-12 0,12 0,0 0,0 0,-64-8,64 8,0 0,0 0,0 0,-68-7,-22-10,90 17,0 0,0 0,0 0,-88-10,-30-1,118 11,-95-9,-32-3,127 12,-86-9,86 9,-112-14,112 14,-127-7,-41 10,168-3,-104 0,-30-5,134 5,-106-2,-32 0,138 2,-127 4,-39 10,166-14,-115 11,-35 8,150-19,-99 14,-28 8,127-22,-79 15,-22 9,101-24,-82 24,82-24,-103 40,103-40,-95 38,-27 21,122-59,-59 30,-15 13,74-43,-72 43,-20 16,92-59,-67 43,-17 18,84-61,-58 46,-13 21,71-67,-55 56,-9 27,64-83,-39 58,-8 24,47-82,-32 58,-5 26,37-84,-24 61,-2 23,26-84,-10 53,9 20,1-73,1 49,8 15,-9-64,9 46,13 16,-22-62,27 55,-27-55,49 72,-49-72,50 59,32 12,-82-71,69 47,33 6,-102-53,73 33,25 4,-98-37,86 31,32 6,-118-37,87 26,29 3,-116-29,107 23,38 3,-145-26,110 16,35-1,-145-15,110 11,-110-11,146 15,-146-15,107 8,31-6,-138-2,86 5,27 6,-113-11,107 11,38 5,-145-16,113 4,35-12,-148 8,109-6,-109 6,144-13,-144 13,88-4,26 4,-114 0,113-5,34-9,-147 14,101-11,29-7,-130 18,77-8,23 1,-100 7,90-6,31 2,-121 4,86-4,25-7,-111 11,68-6,20 0,-88 6,69-6,-69 6,91-10,-91 10,82-9,25-8,-107 17,84-15,23-10,-107 25,59-11,19-3,-78 14,69-14,21-5,-90 19,66-11,19-6,-85 17,70-15,21-8,-91 23,77-20,24-13,-101 33,50-16,-50 16,65-21,-65 21,175-60,-126 37,-49 23,54-29,-41 18,-13 11,30-29,-8 8,-22 21,49-48,-16 13,-33 35,55-59,-23 26,-32 33,38-47,-23 25,-15 22,24-35,-13 14,-11 21,13-29,-9 14,-4 15,11-27,-2 11,-9 16,8-31,-8 13,0 18,10-40,1 13,-11 27,6-39,-10 20,4 19,-4-34,4 34,0-20,0 20,0 0,-2-29,-2 13,4 16,-5-31,1 11,4 20,-13-31,2 14,11 17,-18-27,8 11,10 16,-15-33,7 11,8 22,-22-36,5 15,17 21,-26-37,13 15,13 22,-26-36,26 36,-16-20,16 20,-32-33,8 13,24 20,-40-35,15 16,25 19,-43-35,18 17,25 18,-43-30,18 13,25 17,-43-25,18 13,25 12,-39-22,19 10,20 12,-39-20,12 6,27 14,-50-22,19 8,31 14,-52-26,22 13,30 13,-55-16,55 16,-37-9,37 9,-59-13,29 4,30 9,-3 0,0 0,3 0,-135-28,92 17,43 11,-4-1,2 0,2 1,-148-21,148 21,-34-7,34 7,-4-2,3 2,1 0,-8-1,4 1,4 0,-21-2,-32-4,53 6,-33-3,-7-2,40 5,-203-22,167 17,36 5,-50-10,28 3,22 7,-2 0,0 0,2 0,-85 0,85 0,-17-2,17 2,-27-2,14 0,13 2,-24-5,11 1,13 4,-1 0,-2 0,3 0,-5 0,3 0,2 0,-135 1,112 1,23-2,-34 0,17-2,17 2,-3 0,2 0,1 0,-4 0,4 0,-3 2,3-2,-95 6,85-12,10 6,-2 0,1 0,1 0,-56-7,43 6,13 1,-3 0,2 0,1 0,-69 24,59-26,10 2,-1 0,0 0,1 0,-5 0,2 0,3 0,-111 11,94-9,17-2,-19-2,12-1,7 3,-1 0,-1 0,2 0,-4 0,3 0,1 0,-82-2,71 2,11 0,-18 0,18 0,-10-1,10 1,-12-4,9 3,3 1,-9 0,-1 1,10-1,-12-1,9-1,3 2,-9-2,4 4,5-2,-4 0,5-2,-1 2,-3 0,-4 2,7-2,-3 2,5-2,-2 0,8 0,-8 0,1 0,-1 0,2-1,-2 1,0-3</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59:41.68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362 206,'0'0,"0"0,0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0,4 0,-4 0,1 0,-1 0,0 0,0 0,0 0,0 0,0 0,0 0,0 0,0 0,0 0,0 0,0 0,0 0,0 0,0 0,0 0,0 0,0 0,0 0,0 0,0 0,0 0,0 0,0 0,0 0,0 0,0 0,0 0,0 0,0 0,0 0,0 0,0 0,0 0,0 0,0 0,0 0,0 0,0 0,0 0,0 0,0 0,0 0,0 0,0 0,0 0,0 0,0 0,0 0,0 0,0 0,0 0,0 0,0 0,0 0,0 0,0 0,0 0,0 0,0 0,0 0,0 0,0 0,0 0,0 0,0 0,0 0,0 0,1 0,-1 0,0 0,0 0,0 0,0 0,0 0,0 0,0-1,0 1,0 0,0 0,0 0,0 0,0 0,0 0,0 0,0 0,0 0,0 0,0 0,0 0,0 0,0 0,0 0,0 0,0 0,0 0,0 0,0 0,0 0,0 0,0 0,0 0,0 0,0 0,0 0,0 0,0 0,0 0,0 0,0 0,0 0,0 0,0 0,0 0,0 0,0 0,0 0,0 0,0 0,0 0,0 0,0 0,0 0,0 0,0 0,0 0,0 0,0 0,0 0,0 0,0 0,0 0,0 0,0 0,0 0,0 0,0 0,0 0,0 0,2 0,-2 0,0 0,0 0,0 0,0 0,0 0,0 0,0 0,0 0,0 0,0 0,0 0,0 0,1 2,-1-2,0 0,0 0,0 0,0 0,0 0,0 0,0 0,0 0,0 0,0 0,0 0,0 0,0 0,0 0,0 0,0 0,0 0,0 0,0 0,0 0,0 0,0 0,0 0,0 0,0 0,0 0,0 0,0 0,0 0,0 0,0 0,0 0,0 0,0 0,0 0,0 0,0 0,0 0,0 0,0 0,0 0,0 0,0 0,0 0,0 0,0 0,0 0,0 0,0 0,0 0,0 0,0 0,0 0,0 0,0 0,7 0,-7 0,0 0,0 0,0 0,0 0,0 0,0 0,0 0,0 0,0 0,0 0,0 0,0 0,0 0,0 0,0 0,0 0,0 0,0 0,3-2,-3 2,0 0,0 0,0 0,0 0,0 0,0 0,0 0,0 0,0 0,0 0,0 0,0 0,0 0,0 0,0 0,0 0,0 0,0 0,0 0,0 0,0 0,0 0,0 0,0 0,0 0,0 0,0 0,0 0,0 0,0 0,0 0,0 0,0 0,0 0,0 0,0 0,0 0,0 0,0 0,0 0,0 0,0 0,0 0,0 0,0 0,0 0,0 0,0 0,0 0,6-1,-6 1,0 0,0 0,0 0,0 0,0 0,0 0,0 0,0 0,0 0,0 0,0 0,0 0,0 0,0 0,0 0,0 0,0 0,0 0,0 0,0 0,0 0,0 0,0 0,0 0,0 0,0 0,0 0,0 0,0 0,0 0,0 0,0 0,0 0,0 0,0 0,0 0,0 0,0 0,0 0,0 0,0 0,0 0,0 0,0 0,0 0,1-1,-1 1,0 0,0 0,0 0,0 0,0 0,0 0,0 0,0 0,0 0,0 0,0 0,0 0,0 0,0 0,0 0,0 0,0 0,0 0,0 0,0 0,0 0,0 0,0 0,0 0,0 0,0 0,0 0,0 0,0 0,0 0,0 0,0 0,0 0,0 0,0 0,0 0,0 0,0 0,0 0,0 0,0 0,9-3,-9 3,0 0,0 0,0 0,0 0,0 0,0 0,0 0,9 0,-9 0,0 0,0 0,0 0,0 0,0 0,0 0,0 0,0 0,0 0,0 0,0 0,0 0,0 0,0 0,0 0,0 0,0 0,0 0,0 0,0 0,0 0,0 0,0 0,0 0,0 0,0 0,0 0,0 0,0 0,0 0,0 0,0 0,0 0,0 0,0 0,29-5,-29 5,0 0,0 0,0 0,0 0,0 0,0 0,0 0,0 0,0 0,0 0,0 0,0 0,0 0,0 0,0 0,22-6,-22 6,0 0,0 0,0 0,0 0,0 0,0 0,0 0,0 0,0 0,0 0,0 0,0 0,0 0,0 0,0 0,0 0,0 0,0 0,35-7,-35 7,0 0,0 0,0 0,0 0,0 0,0 0,0 0,0 0,0 0,0 0,0 0,0 0,17-4,-17 4,0 0,0 0,0 0,0 0,0 0,0 0,0 0,0 0,0 0,0 0,0 0,0 0,0 0,0 0,0 0,0 0,0 0,0 0,0 0,0 0,0 0,0 0,0 0,12-2,-12 2,0 0,0 0,0 0,0 0,0 0,0 0,0 0,0 0,0 0,0 0,0 0,0 0,0 0,0 0,0 0,0 0,0 0,0 0,0 0,0 0,0 0,0 0,0 0,0 0,0 0,0 0,0 0,0 0,4 0,-4 0,0 0,0 0,0 0,0 0,0 0,0 0,0 0,3 0,-3 0,0 0,0 0,0 0,0 0,0 0,0 0,0 0,0 0,0 0,7 0,-7 0,0 0,0 0,4 0,-4 0,0 0,0 0,0 0,47-2,21-5,-68 7,0 0,0 0,0 0,0 0,0 0,0 0,0 0,38-5,-38 5,0 0,47-6,-47 6,0 0,33-4,11 0,-44 4,37-4,12 2,-49 2,43-3,15 0,-58 3,52-3,17 0,-69 3,62-6,-62 6,83-11,-83 11,49-7,12-2,-61 9,33-7,10 3,-43 4,51-4,18 3,-69 1,64-2,19 0,-83 2,86-7,29-13,-115 20,62-8,19 0,-81 8,78-7,26 1,-104 6,88-7,-88 7,115-13,-115 13,74-7,24 2,-98 5,71-2,26 6,-97-4,83 3,22 2,-105-5,96 2,29-3,-125 1,84 0,-84 0,108-1,-108 1,74 0,24 3,-98-3,73 3,24 3,-97-6,71 4,20 2,-91-6,54 5,12 0,-66-5,33 3,7 0,-40-3,161 20,-132-14,-29-6,1 0,-1 1,0-1,14 10,-14-10,3-1,-3 1,2-3,-2 2,0 1,-1 1,-2 1,3-2,0 0,2-2,-2 2,-2 0,0 4,2-4,-1 2,2-1,-1-1,0 1,-1 0,1-1,-11 26,12-19,-1-7,0 1,0 2,0-3,3 8,10 26,-13-34,21 60,-21-60,21 86,-21-86,12 51,5 27,-17-78,10 55,2 17,-12-72,8 58,-1 21,-7-79,7 60,2 19,-9-79,7 65,3 23,-10-88,8 65,0 19,-8-84,6 49,3 15,-9-64,7 40,-7-40,8 52,-8-52,5 38,3 12,-8-50,4 25,2 10,-6-35,8 39,0 14,-8-53,8 44,4 14,-12-58,6 33,-6-33,7 40,-7-40,2 22,2 5,-4-27,3 18,-1 3,-2-21,4 21,0 4,-4-25,3 17,1-3,-4-14,4 19,0 4,-4-23,5 24,1 11,-6-35,6 28,1 9,-7-37,7 36,-7-36,9 47,-9-47,31 163,-27-131,-4-32,7 29,-3-24,-4-5,2 5,-2-4,0-1,2 3,-2-2,0-1,-2 1,-2-2,4 1,-2-2,0 0,2 2,-2-4,-1 2,3 2,-1-3,1 3,0 0,-4 0,0 0,4 0,-5-2,4 1,1 1,-6-3,1 3,5 0,-8-5,4 2,4 3,-9-5,9 5,-6-3,6 3,-9-3,5 1,4 2,-9 0,2 1,7-1,-9 0,5-1,4 1,-8-2,4 2,4 0,-9 0,3-1,6 1,-2 0,1 0,1 0,-8 0,-74 5,82-5,-80 3,80-3,-102-3,102 3,-37-1,-9-3,46 4,-35-5,-11-1,46 6,-75-11,-30-11,105 22,-113-16,-39 4,152 12,-86-8,-25-6,111 14,-61-8,-12-2,73 10,-43-6,-10-1,53 7,-59-8,-21-3,80 11,-88-8,-33-3,121 11,-87-10,-27-8,114 18,-53-9,-8 1,61 8,-32-5,-8 1,40 4,-62-6,62 6,-84-9,84 9,-111-12,-44-15,155 27,-107-16,-30 4,137 12,-71-5,-18 7,89-2,-39-2,-6 2,45 0,-30 0,-9 0,39 0,-56 0,-22-6,78 6,-79-7,-27-2,106 9,-56-5,56 5,-70-3,70 3,0 0,-35-1,-9 1,44 0,-22 0,-6 0,28 0,-19 0,-4 0,23 0,-43 1,-20-2,63 1,-74-1,-28-3,102 4,-54-2,-11 1,65 1,-21 0,-2 0,23 0,-190-4,169 3,21 1,-20-1,14 1,6 0,-8 0,5 0,3 0,-8 0,4 1,4-1,-8 2,3 1,5-3,-9 3,9-3,-6 1,6-1,-11 2,1-3,10 1,0 0,-1 0,1 0,-4-1,3 1,1 0,-80-3,70 5,10-2,-8 0,7-2,1 2,-2-1,0 1,2 0,-8 3,1-2,7-1,-9 2,9-2,-6 0,6 0,-11 1,5 0,6-1,-8 4,7-1,1-3,0 4,0-5,0 1,2 0,1 0,-3 0,4 0,-4 0,4 1,-4-1,5-1</inkml:trace>
  <inkml:trace contextRef="#ctx0" brushRef="#br0" timeOffset="2028">-39 101,'0'0,"0"0,0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0,4 1,-4-1,0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0,1 1,-1-1,0 0,0 0,0 0,0 0,0 0,0 0,0 0,0 0,0 0,0 0,0 0,0 0,0 0,0 0,0 0,0 0,0 0,0 0,0 0,0 0,0 0,0 0,0 0,0 0,0 0,0 0,0 0,0 0,0 0,0 0,0 0,0 0,0 0,0 0,0 0,0 0,4 5,-4-5,0 0,0 0,0 0,0 0,0 0,0 0,0 0,0 0,0 0,0 0,0 0,0 0,0 0,0 0,0 0,0 0,0 0,0 0,0 0,0 0,0 0,0 0,0 0,0 0,0 0,0 0,0 0,0 0,0 0,0 0,0 0,0 0,0 0,0 0,0 0,0 0,0 0,0 0,0 0,0 0,0 0,4 3,-4-3,0 0,0 0,0 0,0 0,0 0,0 0,0 0,0 0,0 0,0 0,0 0,0 0,0 0,0 0,0 0,0 0,0 0,0 0,0 0,0 0,0 0,0 0,0 0,0 0,0 0,0 0,0 0,0 0,0 0,0 0,0 0,0 0,0 0,0 0,0 0,0 0,0 0,0 0,0 0,0 0,0 0,0 0,0 0,0 0,0 0,0 0,0 0,0 0,0 0,0 0,0 0,0 0,0 0,0 0,0 0,0 0,0 0,0 0,0 0,4 6,-4-6,0 0,0 0,0 0,0 0,0 0,0 0,0 0,0 0,0 0,0 0,0 0,0 0,0 0,0 0,1 0,-1 0,0 0,0 0,0 0,0 0,0 0,0 0,0 0,0 0,0 0,0 0,0 0,0 0,0 0,0 0,0 0,0 0,0 0,0 0,0 0,0 0,0 0,0 0,0 0,0 0,0 0,0 0,0 0,0 0,0 0,0 0,0 0,0 0,0 0,0 0,0 0,0 0,0 0,0 0,0 0,0 0,0 0,0 0,0 0,0 0,0 0,0 0,0 0,0 0,0 0,0 0,0 0,0 0,0 0,3 3,-3-3,0 0,0 0,0 0,0 0,0 0,0 0,0 0,0 0,0 0,0 0,0 0,0 0,0 0,0 0,0 0,0 0,0 0,0 0,0 0,0 0,2 2,-2-2,0 0,0 0,0 0,0 0,0 0,0 0,0 0,0 0,0 0,0 0,0 0,0 0,0 0,0 0,0 0,0 0,0 0,0 0,0 0,0 0,0 0,0 0,0 0,0 0,0 0,0 0,0 0,0 0,0 0,0 0,0 0,0 0,0 0,0 0,0 0,0 0,0 0,0 0,0 0,0 0,0 0,0 0,0 0,0 0,0 0,0 0,0 0,0 6,0-6,0 0,0 0,0 0,0 0,0 0,0 0,0 0,0 0,0 0,0 0,0 0,0 0,0 0,0 0,0 0,0 0,0 0,0 0,0 0,0 0,0 0,0 3,0-3,0 0,0 0,0 0,0 0,0 0,0 0,0 0,0 0,0 0,0 0,0 0,0 0,0 0,0 0,0 0,0 0,0 0,0 0,0 0,0 0,0 0,0 0,0 8,0-8,0 0,0 0,0 0,0 0,0 0,0 0,0 0,0 0,0 0,0 0,0 0,0 0,0 0,0 0,0 0,0 0,0 0,0 0,3 7,-3-7,0 0,0 0,0 0,0 0,0 0,0 0,0 0,0 0,0 0,0 0,0 0,0 0,0 0,0 0,0 0,0 0,0 0,0 0,0 0,0 0,0 0,0 0,0 0,0 0,0 0,0 0,0 0,0 0,0 0,0 0,0 0,0 0,2 18,-2-18,0 0,0 0,0 0,0 0,0 0,0 0,0 0,0 0,0 0,0 0,0 0,0 0,0 0,0 0,0 0,0 14,0-14,0 0,0 0,0 0,0 0,0 0,0 0,0 0,0 0,0 0,0 0,0 0,0 0,0 0,0 0,0 0,0 0,0 0,0 0,0 0,0 0,0 0,0 0,0 0,0 0,0 0,0 0,0 0,0 0,0 0,0 2,0-2,0 0,0 0,0 0,0 0,0 0,0 0,0 0,0 0,0 0,0 0,0 0,0 0,0 1,0-1,0 0,0 0,0 0,0 0,0 0,0 0,0 0,0 0,0 0,0 0,0 0,0 0,0 0,0 0,0 0,0 0,0 0,0 0,0 0,0 0,0 0,0 0,2 5,-2-5,0 0,0 0,0 0,0 0,0 0,0 0,0 0,0 0,0 0,0 3,0-3,0 0,0 0,0 0,0 0,0 0,0 0,0 0,0 0,0 0,0 0,0 0,0 0,0 0,0 0,0 0,0 0,0 0,0 8,0-8,0 0,0 0,0 0,0 0,0 0,0 0,0 0,0 0,0 0,0 0,0 0,0 0,0 0,1 2,-1-2,0 0,0 0,0 0,0 0,0 0,0 0,0 0,0 0,0 0,1 8,-1-8,0 0,0 0,0 4,0-4,0 0,0 0,0 0,22 130,-18-101,-4-29,0 0,0 0,0 0,0 0,0 0,0 0,0 0,3 17,-3-17,0 0,0 1,0-1,0 0,0 4,0-2,0-2,1 7,-1-7,0 3,0-3,2 9,-1-7,-1-2,1 11,1 0,-2-11,3 35,5 11,-8-46,4 32,1 8,-5-40,6 33,0 9,-6-42,4 27,1 6,-5-33,6 29,0 13,-6-42,5 26,-5-26,6 35,-6-35,3 21,1 9,-4-30,4 27,1 11,-5-38,4 26,0 8,-4-34,3 26,1 9,-4-35,2 26,1 7,-3-33,4 34,0 15,-4-49,4 33,-2 12,-2-45,3 30,0 11,-3-41,2 25,1 9,-3-34,2 27,4 9,-6-36,1 20,3 5,-4-25,1 21,3 6,-4-27,21 167,-21-167,7 36,-7-36,7 40,-5-27,-2-13,1 13,-1-7,0-6,0 6,0-4,0-2,0 3,0-1,0-2,0 5,-1-1,1-4,1 7,2-3,-3-4,0 8,0-2,0-6,-2 8,2-8,0 4,0-4,2 7,-1-3,-1-4,3 8,-3-4,0-4,1 6,0-3,-1-3,0 7,0-2,0-5,0 8,0-8,0 5,0-5,0 6,1-5,-1-1,2 4,-2-1,0-3,-2 3,1-2,1-1,-1-1,1-1,0 2,-1-1,-2 1,3 0,1 0,1 0,-2 0,1 0,-1 0,0 0,0-2,0 2,1-1,-1 1,1-1,1-2,-2 3</inkml:trace>
</inkml:ink>
</file>

<file path=ppt/ink/ink49.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traceFormat>
        <inkml:channelProperties>
          <inkml:channelProperty channel="X" name="resolution" value="999.99994" units="1/cm"/>
          <inkml:channelProperty channel="Y" name="resolution" value="999.99994" units="1/cm"/>
          <inkml:channelProperty channel="F" name="resolution" value="0" units="1/dev"/>
        </inkml:channelProperties>
      </inkml:inkSource>
      <inkml:timestamp xml:id="ts0" timeString="2012-05-24T12:53:05.839"/>
    </inkml:context>
    <inkml:brush xml:id="br0">
      <inkml:brushProperty name="width" value="0.05292" units="cm"/>
      <inkml:brushProperty name="height" value="0.05292" units="cm"/>
      <inkml:brushProperty name="color" value="#FF0000"/>
    </inkml:brush>
  </inkml:definitions>
  <inkml:trace contextRef="#ctx0" brushRef="#br0">2133 10553 33,'0'0'27,"0"0"2,-1-12-6,1 12-3,0 0-5,0 0-2,-6-18-3,6 18-3,0 0-3,0 0-1,-15-3-2,15 3 0,-12 5 1,12-5-1,-16 12 1,8 0-1,-2-1 1,4 5 0,-3 0-2,2 3 1,2 0 0,4 0-1,2-3 0,7-2 1,3-1-1,4-3 1,3 1-1,3-2 1,0-2-1,-1 2 1,-1-3-1,1 1 0,-5-2 1,0-3-1,-3-1 0,2-4 0,-4-7 0,3-1 0,0-3 0,2-5-1,-4-1 0,2-2 0,-5 0 1,-4 1 0,-3 0 0,-3 0 0,-8 2 2,-3 0-2,-3 5 1,-2 0 0,-3 1 0,3 2-1,-1 5-1,-2 5-2,3 15-6,-11 2-21,9 11-3,-6 7-2,6 8 1</inkml:trace>
  <inkml:trace contextRef="#ctx0" brushRef="#br0" timeOffset="2319.2319">11448 11369 43,'0'0'30,"0"0"-1,0 0-3,0-12-17,0 12-4,-11 7-2,3-2-2,-3 3-1,1 6 0,-5-1 1,6 4 0,-2-1 1,4 4 1,0-4 0,4 6 1,0-5-1,3 4 0,3-3-1,4 3 0,1-7-1,3 3 0,0-4 0,2-2-1,1-3 1,1-2 0,-2-5-1,0-3 0,1-5 0,-1-2 0,-3-6 0,2-4 0,-4-3-1,1-4 1,-1 1 1,-2-2-1,-3 2 0,-1 0 0,-5 4 1,1 0-1,-7 3 1,-1 2-1,0 3 1,-2 4-1,-3 3-1,-5 4-2,0 9-3,-11 0-20,7 9-6,-6 3-2,3 6 1</inkml:trace>
  <inkml:trace contextRef="#ctx0" brushRef="#br0" timeOffset="3560.356">8098 8238 29,'0'0'29,"9"-12"-2,-9 12-4,9-8-6,-9 8-5,0 0-5,0 0-2,0 0-2,-15 9-2,3 4 0,0 0-1,-2 5 0,1-1 1,3 4 1,1-1 0,5 3 0,2-1-1,7 1 1,2-1 0,4 0 0,2 0 0,4-1-1,4-4 1,1-7-1,2-5-1,1-5 0,-2-2 0,0-7 0,-3-8-1,-4-3-1,-5-7 1,-1 2 0,-5-5 2,-4 2 0,-7-2 0,0 3 0,-10 4 0,-2 8 0,-4 9-2,-5 3-2,6 20-16,-7 0-14,-1 6 0,2 8-1,2 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29:08.28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-2324 6329,'0'0,"0"0,0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0,7 3,-7-3,0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0,-1 1,1-1,0 0,0 0,0 0,0 0,0 0,0 0,0 0,0 0,0 0,0 0,0 0,0 0,0 0,0 0,0 0,0 0,0 0,0 0,0 0,0 0,0 0,0 0,0 0,0 0,0 0,0 0,0 0,0 0,0 0,0 0,0 0,0 0,0 0,0 0,0 0,0 0,0 0,0 0,0 0,0 0,0 0,0 0,0 0,0 0,0 0,0 0,0 0,0 0,0 0,0 0,0 0,0 0,0 0,0 0,0 0,0 0,0 0,0 0,0 0,-53 29,53-29,0 0,0 0,0 0,0 0,0 0,0 0,0 0,0 0,0 0,0 0,0 0,0 0,0 0,0 0,-9 5,9-5,0 0,0 0,0 0,0 0,0 0,0 0,0 0,0 0,0 0,0 0,0 0,0 0,0 0,0 0,0 0,0 0,0 0,0 0,0 0,0 0,0 0,0 0,0 0,0 0,0 0,0 0,0 0,0 0,0 0,0 0,0 0,0 0,0 0,0 0,0 0,0 0,0 0,0 0,0 0,0 0,0 0,0 0,0 0,0 0,0 0,0 0,0 0,0 0,0 0,0 0,0 0,0 0,0 0,-12 9,12-9,0 0,0 0,0 0,0 0,0 0,0 0,0 0,0 0,0 0,0 0,0 0,0 0,0 0,0 0,0 0,0 0,0 0,0 0,0 0,0 0,-3 5,3-5,0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0,-21 19,21-19,0 0,0 0,0 0,0 0,0 0,0 0,0 0,0 0,0 0,0 0,0 0,0 0,0 0,0 0,0 0,0 0,0 0,0 0,-6 4,6-4,0 0,0 0,0 0,0 0,0 0,0 0,0 0,0 0,0 0,0 0,0 0,0 0,0 0,0 0,0 0,0 0,0 0,0 0,0 0,0 0,0 0,0 0,0 0,0 0,0 0,0 0,0 0,0 0,0 0,0 0,0 0,0 0,0 0,0 0,0 0,0 0,0 0,0 0,0 0,0 0,0 0,0 0,0 0,0 0,0 0,0 0,0 0,0 0,0 0,-1 0,1 0,0 0,0 0,0 0,0 0,0 0,0 0,0 0,0 0,0 0,0 0,0 0,0 0,0 0,0 0,0 1,0-1,0 0,0 0,0 0,0 0,0 0,0 0,0 0,0 0,0 0,0 0,0 0,0 0,0 0,0 0,0 0,0 0,0 0,0 0,0 0,0 0,0 0,0 0,0 0,0 0,0 0,0 0,0 0,-1 2,1-2,0 0,0 0,0 0,0 0,0 0,0 0,0 0,0 0,0 0,0 0,-2 3,2-3,0 0,0 0,0 0,0 0,0 0,0 0,0 0,0 0,0 0,0 0,0 0,0 0,0 0,0 0,0 0,0 0,0 0,0 0,0 0,0 0,0 0,-3 4,3-4,0 0,0 0,0 0,0 0,0 0,0 0,0 0,0 0,-2 2,2-2,0 0,0 0,0 0,0 0,0 0,0 0,0 0,0 0,0 0,0 0,0 0,0 0,0 0,0 0,0 0,-5 8,5-8,0 0,0 0,0 0,0 0,0 0,-3 4,3-4,0 0,0 0,0 0,0 0,0 0,0 0,0 0,0 0,0 0,-11 22,11-22,0 0,0 0,-23 36,23-36,0 0,0 0,0 0,-14 26,-6 8,20-34,0 0,0 0,0 0,0 0,0 0,0 0,0 0,-10 21,10-21,0 0,-13 27,13-27,0 0,-13 29,13-29,-16 39,16-39,-15 43,-4 15,19-58,-14 46,-4 15,18-61,-11 32,-3 10,14-42,-7 18,-3 6,10-24,-5 15,-2 1,7-16,-8 20,-1 6,9-26,-10 28,-5 10,15-38,-9 27,9-27,-10 34,10-34,-6 20,0 4,6-24,-5 26,-2 10,7-36,-4 27,-2 9,6-36,-4 31,-1 15,5-46,-4 32,0 18,4-50,-3 35,-1 13,4-48,-1 32,0 9,1-41,-2 35,2 11,0-46,0 31,3 9,-3-40,1 25,-1-25,4 29,-4-29,4 25,1 7,-5-32,6 32,4 11,-10-43,8 28,2 7,-10-35,9 23,2 8,-11-31,9 25,5 12,-14-37,9 22,5 4,-14-26,10 19,2 4,-12-23,12 19,4 5,-16-24,15 20,4 7,-19-27,17 21,7 6,-24-27,21 23,10 3,-31-26,22 20,10 5,-32-25,27 19,-27-19,38 24,-38-24,25 15,9 1,-34-16,30 12,10 2,-40-14,28 10,7-1,-35-9,39 6,16 0,-55-6,43 2,13-3,-56 1,49-3,13 0,-62 3,46-3,12-1,-58 4,54-6,-54 6,71-10,-71 10,51-7,14-7,-65 14,48-11,16-6,-64 17,182-55,-126 32,-56 23,80-39,-45 16,-35 23,56-38,-26 15,-30 23,54-41,-23 15,-31 26,43-38,-23 19,-20 19,25-28,-16 14,-9 14,18-31,-7 12,-11 19,22-41,-8 13,-14 28,15-33,-12 19,-3 14,3-18,-3 11,0 7,-1-14,1 14,0-8,0 8,0-15,-2 4,2 11,-6-24,-1 8,7 16,-6-29,3 10,3 19,-4-41,0 13,4 28,-6-42,3 23,3 19,-6-27,2 14,4 13,-8-21,4 10,4 11,-5-16,5 16,0-7,0 7,0-13,-1 5,1 8,-2-19,0 3,2 16,-6-26,2 11,4 15,0-29,2 12,-2 17,2-33,-2 11,0 22,0 0,-1-39,-2 15,3 24,-6-36,2 17,4 19,-8-31,3 13,5 18,-16-35,2 13,14 22,-21-57,8 15,13 42,-22-61,11 37,11 24,-18-39,8 19,10 20,-19-29,19 29,-10-14,10 14,-20-25,7 8,13 17,-19-27,11 14,8 13,-20-28,7 10,13 18,-21-29,12 14,9 15,-21-26,5 9,16 17,-26-26,13 12,13 14,-28-23,9 11,19 12,-27-24,27 24,-15-17,15 17,-27-25,10 11,17 14,-29-24,14 14,15 10,-28-19,13 9,15 10,-27-19,13 7,14 12,-27-22,27 22,-17-14,17 14,-26-16,14 10,12 6,-22-11,9 1,13 10,-23-12,10 8,13 4,-17-7,9 4,8 3,-14-4,8 1,6 3,-2 0,1 0,1 0,-44-15,29 7,15 8,-23-11,23 11,-13-4,13 4,-2 0,1 0,1 0,-3-1,2 0,1 1,-77-11,63 7,14 4,-23-4,13 4,10 0,-1 0,1 0,0 0,-3 0,2 0,1 0,-5 0,3 0,2 0,-6 0,6 0,-3 0,3 0,-107 14,89-14,18 0,-25-3,16 0,9 3,-15-3,9 3,6 0,-13-1,4-1,9 2,-15-2,15 2,-5 0,5 0,-9 2,4-1,5-1,-11 0,3-1,8 1,-9-2,7 5,2-3,-7 2,-1-3,8 1,-10-1,5 1,5 0,-10 1,5 0,5-1,-10 0,3-1,7 1,-5 1,5-1,0 2,0-2,1 6,2-5,-3-1,1 2,-1-2,0 0,-1 0,1 0,0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44:13.9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0,'0'0,"0"0,0 0,0 0,0 0,0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07:19:07.66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0 288,'0'0,"0"0,0 0,0 0,0 0,0 0,0 0,0 0,0 0,0 0,0 0,0 0,0 0,0 0,0 0,0 0,0 0,0 0,0 0,1 0,-1 0,0 0,0 0,0 0,0 0,0 0,2 0,-2 0,0 0,-3-2,3 2,0 0,0 0,0 0,0 0,0 0,0 0,0 0,0 0,0 0,0 0,0 0,0 0,0 0,0 0,0 0,0 0,0 0,0 0,0 0,0 0,0 0,0 0,0 0,0 0,0 0,0 0,0 0,0 0,0 0,0 0,0 0,0 0,0 0,0 0,0 0,0 0,0 0,0 0,0 0,0 0,0 0,0 0,0 0,0 0,0 0,0 0,0 0,0 0,0 0,-3-5,3 5,0 0,0 0,0 0,0 0,0 0,0 0,0 0,0 0,0 0,0 0,0 0,0 0,0 0,0 0,0 0,0 0,0 0,0 0,0 0,0 0,0 0,0 0,0 0,0 0,0 0,0 0,0 0,0 0,0 0,0 0,0 0,0 0,0 0,0 0,0 0,0 0,0 0,0 0,0 0,0 0,0 0,0 0,0 0,0 0,0 0,0 0,0 0,0 0,0 0,0 0,0 0,0 0,0 0,0 0,0 0,0 0,0 0,0 0,0 0,0 0,0 0,0 0,0 0,0 0,0 0,0 0,0 0,0 0,0 0,0 0,0 0,0 0,0 0,0 0,-5-5,5 5,0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0,2 3,-2-3,0 0,0 0,2 0,-2 0,0 0,0 0,0 0,0 0,0 0,0 0,0 0,0 0,0 0,0 0,0 0,0 0,0 0,0 0,0 0,0 0,0 0,0 0,0 0,0 0,0 0,0 0,0 0,0 0,0 0,0 0,0 0,0 0,0 0,0 0,0 0,0 0,0 0,0 0,0 0,0 0,0 0,0 0,0 0,0 0,0 0,0 0,0 0,0 0,0 0,0 0,0 0,0 0,0 0,0 0,0 0,0 0,0 0,0 0,0 0,0 0,0 0,0 0,0 0,0 0,0 0,0 0,0 0,0 0,0 0,4 0,-4 0,0 0,0 0,0 0,0 0,0 0,0 0,0 0,0 0,2 2,-2-2,0 0,0 0,0 0,0 0,0 0,0 0,0 0,0 0,0 0,0 0,0 0,0 0,0 0,0 0,0 0,0 0,0 0,0 0,0 0,0 0,0 0,0 0,0 0,0 0,0 0,0 0,0 0,0 0,0 0,0 0,0 0,0 0,0 0,0 0,0 0,0 0,0 0,0 0,0 0,0 0,0 0,0 0,0 0,0 0,0 0,0 0,0 0,0 0,0 0,0 0,0 0,0 0,0 0,0 0,0 0,0 0,0 0,0 0,0 0,3 0,-3 0,0 0,0 0,0 0,0 0,0 0,0 0,0 0,0 0,0 0,0 0,0 0,0 0,0 0,0 0,1 2,-1-2,0 0,0 0,0 0,0 0,0 0,0 0,0 0,0 0,0 0,0 0,0 0,0 0,0 0,0 0,0 0,0 0,0 0,0 0,0 0,0 0,0 0,0 0,0 0,0 0,0 0,0 0,0 0,0 0,0 0,0 0,0 0,0 0,0 0,0 0,0 0,0 0,0 0,0 0,0 0,0 0,0 0,0 0,0 0,0 0,0 0,0 0,0 0,0 0,0 0,0 0,0 0,0 0,0 0,1-2,-1 2,0 0,0 0,0 0,0 0,0 0,0 0,0 0,0 0,0 0,0 0,0 0,0 0,0 0,0 0,0 0,0 0,0 0,0 0,0 0,0 0,0-3,0 3,0 0,0 0,0 0,0 0,0 0,0 0,0 0,0 0,0 0,0 0,0 0,0 0,0 0,0 0,0 0,0 0,0 0,0 0,0 0,0 0,0 0,0 0,0 0,0 0,0 0,0 0,0 0,0 0,0 0,0 0,0 0,0 0,0 0,0 0,0 0,0 0,0 0,0 0,0 0,0 0,0 0,0 0,0 0,0 0,0 0,0 0,0 0,1-1,-1 1,0 0,0 0,0 0,0 0,0 0,0 0,0 0,0 0,0 0,0 0,0 0,0 0,0 0,0 0,0 0,0 0,0 0,0 0,0 0,0 0,0 0,3 3,-3-3,0 0,0 0,0 0,0 0,0 0,0 0,0 0,0 0,0 0,0 0,0 0,0 0,0 0,0 0,0 0,0 0,0 0,0 0,0 0,0 0,0 0,0 0,4 1,-4-1,0 0,0 0,0 0,0 0,0 0,0 0,0 0,0 0,0 0,0 0,0 0,0 0,0 0,0 0,0 0,0 0,0 0,0 0,5-2,-5 2,0 0,0 0,0 0,0 0,0 0,0 0,0 0,0 0,0 0,0 0,0 0,0 0,0 0,0 0,0 0,0 0,0 0,0 0,0 0,0 0,0 0,0 0,0 0,0 0,0 0,0 0,0 0,0 0,0 0,0 0,0 0,0 0,10-4,-10 4,0 0,0 0,0 0,0 0,0 0,0 0,0 0,0 0,0 0,0 0,0 0,0 0,0 0,0 0,0 0,6 0,-6 0,0 0,0 0,0 0,0 0,0 0,0 0,0 0,0 0,0 0,0 0,0 0,0 0,0 0,0 0,0 0,0 0,0 0,0 0,0 0,0 0,0 0,0 0,0 0,0 0,0 0,0 0,0 0,0 0,0 0,20-3,-20 3,0 0,0 0,0 0,0 0,0 0,0 0,0 0,0 0,0 0,0 0,0 0,0 0,0 0,0 0,0 0,0 0,0 0,0 0,0 0,0 0,0 0,0 0,0 0,0 0,18-2,-18 2,0 0,0 0,0 0,0 0,0 0,0 0,0 0,0 0,0 0,0 0,0 0,0 0,0 0,0 0,0 0,0 0,0 0,0 0,0 0,0 0,0 0,12-1,-12 1,0 0,0 0,0 0,0 0,0 0,0 0,0 0,0 0,1 0,-1 0,0 0,0 0,0 0,0 0,0 0,0 0,0 0,0 0,0 0,0 0,0 0,0 0,0 0,0 0,0 0,7 0,-7 0,0 0,0 0,0 0,0 0,0 0,2 0,-2 0,0 0,0 0,0 0,0 0,0 0,0 0,0 0,0 0,0 0,32-2,-32 2,0 0,0 0,83-2,-83 2,0 0,0 0,0 0,58-2,18-2,-76 4,0 0,0 0,0 0,0 0,0 0,0 0,0 0,0 0,0 0,61-2,-61 2,0 0,0 0,82-2,-82 2,0 0,0 0,0 0,57-2,17-4,-74 6,80-6,29 6,-109 0,68-2,18-6,-86 8,73-5,24 3,-97 2,78-4,22-4,-100 8,81-8,26-4,-107 12,77-7,27 0,-104 7,72-4,-72 4,98 0,-98 0,90-2,30-4,-120 6,94-4,29-5,-123 9,84-3,25 2,-109 1,98-2,32-3,-130 5,109-6,35-5,-144 11,94-5,33 2,-127 3,114-4,40 3,-154 1,117-3,-117 3,155-3,-155 3,132-3,43-3,-175 6,128-3,40 2,-168 1,135-1,45 3,-180-2,137 1,43 3,-180-4,149 2,48 0,-197-2,128 8,42 13,-170-21,182 7,60-15,-242 8,158-4,49 2,-207 2,160 4,50 4,-210-8,170 3,54-3,-224 0,175 1,56 3,-231-4,176 0,56-5,-232 5,181-3,-181 3,236-12,-236 12,182-7,58-2,-240 9,183-6,55-2,-238 8,183-3,60 1,-243 2,179 2,54 3,-233-5,181 2,56 0,-237-2,180-3,57-6,-237 9,175 2,59 3,-234-5,159 1,-159-1,204-3,-204 3,160 1,53 7,-213-8,147 5,41-2,-188-3,135 7,45 8,-180-15,155 0,46-18,-201 18,131-9,-131 9,173-9,-173 9,127-6,41-1,-168 7,113-4,34-2,-147 6,122-5,41 1,-163 4,93-1,23-2,-116 3,93-1,29 1,-122 0,99 4,32-2,-131-2,91-2,24-6,-115 8,94-7,-94 7,125-13,-125 13,81-8,25 2,-106 6,80-6,23-1,-103 7,72-2,22 2,-94 0,70 0,22-1,-92 1,61 2,21 6,-82-8,74 4,24-1,-98-3,68 2,22 1,-90-3,89-3,-89 3,0 0,119-12,-119 12,83-8,28 2,-111 6,75-2,24 6,-99-4,82 5,28 3,-110-8,85 9,30 6,-115-15,101 9,-101-9,136 2,-136-2,96 5,31 9,-127-14,131-2,46-16,-177 18,132-14,43-6,-175 20,124-9,39 2,-163 7,107 0,32 5,-139-5,0 0,111 9,39 8,-150-17,129 10,42-5,-171-5,113 5,32 2,-145-7,111 4,41-4,-152 0,102 3,-102-3,152 10,-152-10,88 7,27 8,-115-15,85 10,26-2,-111-8,81 4,25-5,-106 1,63 0,14 1,-77-1,40 1,5-1,-45 0,24 0,4 1,-28-1,23 0,8 1,-31-1,32 0,-32 0,44 2,-44-2,30 1,8 2,-38-3,21 1,7 3,-28-4,18 0,0 2,-18-2,15 2,0-1,-15-1,16 1,2 1,-18-2,149 19,-121-17,-28-2,25 4,-24-3,-1-1,0 5,-2-1,2-4,-4 2,3-3,1 1,-1-1,1 1,0 0,-1 2,0 1,1-3,0 2,1-1,-1-1,1 2,-1-2,2 1,-2-1,3 10,-2-1,-1-9,1 2,-1 0,0-2,3 7,-1-4,-2-3,21 61,8 20,-29-81,21 64,2 20,-23-84,16 67,1 23,-17-90,15 68,4 22,-19-90,18 83,-18-83,21 112,-21-112,17 94,4 30,-21-124,12 88,2 27,-14-115,9 99,-2 33,-7-132,5 96,1 30,-6-126,4 96,-4-96,9 128,-9-128,6 91,0 29,-6-120,3 94,-3 29,0-123,2 51,6 16,-8-67,4 41,5 13,-9-54,3 17,3 5,-6-22,10 41,0 12,-10-53,5 21,0 4,-5-25,2 12,-2-12,2 3,-2-3,45 137,-36-113,-9-24,2 3,-2-2,0-1,4 55,1-57,-5 2,0 0,0 1,0-1,0 3,0-2,0-1,1 5,-1-1,0-4,13 118,-7-95,-6-23,0 1,0-1,0 2,0-2,1 4,-1-2,0-2,11 80,-10-65,-1-15,0 2,0-1,0-1,2 3,-2-2,0-1,0 66,0-66,0 0,0 0,1-4,2-4,-3 8,3-2,-4 5,1-3</inkml:trace>
  <inkml:trace contextRef="#ctx0" brushRef="#br0" timeOffset="-3884.4">-218 359,'0'0,"0"0,0 0,0 0,0 0,0 0,0 0,0 0,0 0,0 0,0 0,0 0,0 0,0 0,0 0,0 0,0 0,0 0,0 0,0 0,0 0,0 0,0 0,0 0,0 0,0 0,0 0,0 0,0 0,0 0,0 0,0 0,0 0,0 0,0 0,0 0,0 0,0 0,0 0,0 0,0 0,0 0,0 0,0 0,0 0,0 0,0 0,0 0,0 0,0 0,0 0,0 0,0 0,0 0,0 0,0 0,0 0,0 0,0 0,0 0,0 0,0 0,0 0,0 0,-2-2,2 2,0 0,0 0,0 0,0 0,0 0,0 0,0 0,0 0,-5-3,5 3,0 0,0 0,0 0,0 0,0 0,0 0,0 0,0 0,0 0,0 0,0 0,0 0,0 0,0 0,0 0,0 0,0 0,0 0,0 0,0 0,0 0,0 0,0 0,0 0,0 0,0 0,0 0,0 0,0 0,0 0,0 0,0 0,0 0,0 0,0 0,0 0,0 0,0 0,0 0,-2 1,2-1,0 0,0 0,0 0,0 0,0 0,0 0,0 0,0 0,0 0,0 0,0 0,0 0,0 0,0 0,0 0,0 0,0 0,0 6,0-6,0 0,0 0,0 0,0 0,0 0,0 0,0 0,0 0,0 0,0 0,0 0,0 0,0 0,0 0,0 0,0 0,0 0,0 0,0 0,0 0,0 0,0 0,0 0,0 0,0 0,0 0,0 0,0 0,0 0,0 0,0 8,0-8,0 0,0 0,0 0,0 0,0 0,0 0,0 0,0 0,0 0,0 0,0 0,0 0,0 0,0 0,0 4,0-4,0 0,0 0,0 0,0 0,0 0,0 0,0 0,0 0,0 0,0 0,0 0,0 0,0 0,0 0,0 0,0 0,0 0,0 0,0 0,0 0,0 0,0 0,0 0,0 0,0 0,0 0,0 0,0 2,0-2,0 0,0 0,0 0,0 0,0 0,0 0,0 0,0 0,0 0,0 0,0 1,0-1,0 0,0 0,0 0,0 0,0 0,0 0,0 0,0 0,0 0,0 0,0 0,0 0,0 0,0 0,0 0,0 0,0 0,0 0,0 0,0 0,0 0,0 5,0-5,0 0,0 0,0 0,0 0,0 0,0 0,0 0,0 0,0 3,0-3,0 0,0 0,0 0,0 0,0 0,0 0,0 0,0 0,0 0,0 0,0 0,0 0,0 0,0 0,0 0,0 7,0-7,0 0,0 0,0 0,0 0,0 0,0 3,0-3,0 0,0 0,0 0,0 0,0 0,0 0,0 0,0 0,0 0,0 45,0-45,0 0,0 0,3 84,-3-84,0 0,0 0,0 0,5 63,-5-63,0 0,0 0,10 82,-10-82,0 0,6 59,2 18,-8-77,6 55,1 19,-7-74,5 37,0 8,-5-45,2 24,-1 4,-1-28,3 22,-1 8,-2-30,3 30,1 11,-4-41,5 43,2 17,-7-60,5 38,-5-38,3 46,-3-46,1 25,2 7,-3-32,2 20,1 6,-3-26,3 33,3 16,-6-49,4 34,2 11,-6-45,4 45,1 18,-5-63,0 0,5 43,0 11,-5-54,5 48,-1 19,-4-67,5 53,0 16,-5-69,2 38,2 10,-4-48,2 40,1 15,-3-55,1 41,2 13,-3-54,3 46,0 16,-3-62,3 29,-3-29,3 35,-3-35,3 29,3 10,-6-39,3 28,2 9,-5-37,2 18,1 2,-3-20,17 148,-12-120,-5-28,1 24,-4-24,3 0,-3-2,5 2,-2 0,1-2</inkml:trace>
  <inkml:trace contextRef="#ctx0" brushRef="#br0" timeOffset="3166.8">123 2969,'0'0,"0"0,0 0,0 0,0 0,0 0,0 0,0 0,0 0,0 0,0 0,0 0,0 0,0 0,0 0,0 0,0 0,0 0,0 0,-3 2,3-2,0 0,2-3,-2 3,0 0,0 0,0 0,0 0,0 0,0 0,0 0,0 0,0 0,0 0,0 0,0 0,0 0,0 0,0 0,0 0,0 0,0 0,0 0,0 0,0 0,0 0,0 0,0 0,0 0,0 0,0 0,0 0,0 0,0 0,0 0,0 0,0 0,0 0,0 0,0 0,0 0,0 0,0 0,0 0,0 0,0 0,0 0,0 0,2-5,-2 5,0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22,-24-22,0 0,0 0,0 0,0 0,0 0,0 0,0 0,0 0,0 0,0 0,0 0,0 0,0 0,0 0,0 0,0 0,0 0,0 0,0 0,0 0,0 0,0 0,0 0,0 0,0 0,0 0,0 0,0 0,0 0,0 0,0 0,0 0,0 0,0 0,0 0,0 0,0 0,0 0,5 11,-5-11,0 0,0 0,0 0,0 0,0 0,0 0,0 0,0 0,0 0,0 0,0 0,0 0,0 0,0 0,0 0,0 0,0 0,0 0,0 0,0 0,0 0,0 0,0 0,0 0,0 0,0 0,0 0,0 0,0 0,0 0,0 0,0 0,0 0,0 0,0 0,0 0,0 0,0 0,0 0,0 0,0 0,0 0,0 0,0 0,0 0,0 0,0 0,0 0,0 0,0 0,0 0,0 0,0 0,0 0,0 0,0 0,0 0,0 0,0 0,0 0,0 0,0 0,0 0,0 0,0 0,0 0,0 0,0 0,0 0,0 0,0 0,0 0,0 0,0 0,2 12,-2-12,0 0,0 0,0 0,0 0,0 0,0 0,0 0,0 0,0 0,0 0,0 0,0 0,0 0,0 0,0 0,0 0,0 0,0 0,0 0,0 0,0 0,0 0,0 0,0 0,0 0,0 0,0 0,0 0,0 0,0 0,0 0,0 0,0 0,0 0,0 0,-1 0,1 0,0 0,0 0,0 0,0 0,0 0,0 0,0 0,0 0,0 0,0 0,0 0,0 0,0 0,0 0,0 0,0 0,0 0,0 0,0 0,0 0,0 0,0 0,0 0,0 0,0 0,0 0,0 0,0 0,0 0,0 0,0 0,0 0,0 0,0 0,0 0,0 3,0-3,0 0,0 0,0 0,0 0,0 0,0 0,0 0,0 0,0 0,0 0,0 0,0 0,0 0,0 0,0 0,0 0,0 0,0 0,0 0,0 0,0 0,0 0,0 0,0 0,0 0,0 0,0 0,0 0,0 0,0 0,0 0,0 0,1 3,-1-3,0 0,0 0,0 0,0 0,0 0,0 0,0 0,0 0,0 0,0 0,0 0,0 0,0 0,0 0,0 0,0 0,0 0,0 0,0 0,0 0,0 0,0 0,0 0,0 0,0 0,0 0,0 0,0 0,0 0,0 0,0 0,0 0,0 0,0 0,0 0,0 0,0 0,0 0,3 2,-3-2,0 0,0 0,0 0,0 0,0 0,0 0,0 0,0 0,0 0,0 0,0 0,0 0,0 0,0 0,0 0,0 0,0 0,0 0,0 0,0 0,0 0,0 0,0 0,0 0,0 0,0 0,0 0,0 0,0 0,0-1,0 1,0 0,0 0,0 0,0 0,0 0,0 0,0 0,0 0,0 0,0 0,0 0,0 0,0 0,0 0,0 0,0 0,0 0,0 0,0 0,0 0,0 0,0 0,0 0,0 0,0 0,0 0,0 0,0 0,0 0,0 0,0 0,0 0,0 0,0 0,0 0,0 0,0 0,0 0,0 0,0 0,0 0,1-3,-1 3,0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0,1-1,-1 1,0 0,0 0,0 0,0 0,0 0,0 0,0 0,0 0,0 0,0 0,0 0,0 0,0 0,0 0,0 0,0 0,0 0,0 0,0 0,0 0,0 0,0 0,-1 1,1-1,0 0,0 0,0 0,0 0,0 0,0 0,0 0,0 0,0 0,0 0,0 0,0 0,0 0,0 0,0 0,0 0,0 0,0 0,0 0,0 0,0 0,0 0,0 0,0 0,0 0,0 0,0 0,0 0,0 0,0 0,0 0,0 0,0 0,0 0,0 0,0 0,0 0,0 0,0 0,0 0,0 0,0 0,0 0,-1-2,1 2,0 0,0 0,0 0,0 0,0 0,0 0,0 0,0 0,0 0,0 0,0 0,0 0,0 0,0 0,0 0,0 0,0 0,0 0,0 0,-1-2,1 2,0 0,0 0,0 0,0 0,0 0,0 0,0 0,0 0,0 0,0 0,0 0,0 0,0 0,0 0,0 0,0 0,0 0,0 0,0 0,0 0,0 0,0 0,0 0,0 0,0 0,0 0,2 0,-2 0,0 0,0 0,0 0,0 0,0 0,0 0,0 0,0 0,0 0,0 0,0 0,0 0,0 0,0 0,0 0,0 0,4 1,-4-1,0 0,0 0,0 0,0 0,0 0,0 0,0 0,0 0,0 0,0 0,0 0,0 0,0 0,0 0,0 0,0 0,0 0,0 0,0 0,0 0,0 0,0 0,0 0,0 0,0 0,0 0,0 0,0 0,0 0,0 0,0 0,7 5,-7-5,0 0,0 0,5 2,-5-2,0 0,0 0,0 0,0 0,0 0,0 0,0 0,0 0,0 0,0 0,0 0,0 0,0 0,0 0,0 0,0 0,0 0,0 0,0 0,0 0,0 0,0 0,0 0,0 0,0 0,4 2,-4-2,0 0,0 0,0 0,0 0,0 0,0 0,0 0,0 0,0 0,0 0,0 0,0 0,0 0,0 0,0 0,0 0,0 0,0 0,0 0,0 0,0 0,2 0,-2 0,0 0,0 0,0 0,0 0,0 0,0 0,0 0,0 0,0 0,0 0,0 0,0 0,0 0,0 0,0 0,0 0,0 0,3 1,-3-1,3 0,-3 0,0 0,0 0,0 0,0 0,0 0,0 0,0 0,0 0,0 0,0 0,0 0,9 0,-9 0,0 0,0 0,0 0,50-2,-50 2,0 0,0 0,0 0,0 0,0 0,73-3,-73 3,101-3,-101 3,0 0,0 0,0 0,81-3,-81 3,0 0,105-4,-105 4,0 0,94 0,32 6,-126-6,113 7,38 10,-151-17,112 8,33-8,-145 0,115 0,-115 0,150 1,-150-1,119 2,39 1,-158-3,128 2,50-2,-356 0,178 0,178 0,-56 1,63 2,-185-3,142 0,47-1,-189 1,142-1,46 0,-188 1,141-1,44-4,-185 5,149 0,50 7,-199-7,148 6,46 1,-194-7,167 0,54-9,-221 9,158-8,-158 8,208-10,-208 10,170-10,56-4,-226 14,167-6,53 9,-220-3,176-5,50-15,-226 20,178-11,59 6,-237 5,171-3,53-1,-224 4,175-1,58 2,-233-1,185-2,56-3,-241 5,183-6,-183 6,240-7,-240 7,174-4,55 1,-229 3,169-3,54-1,-223 4,167 3,55 12,-222-15,162 8,46-3,-208-5,176 1,55-6,-231 5,164-2,51-4,-215 6,161-2,48 1,-209 1,159 0,-159 0,205-4,-205 4,148-4,46-4,-194 8,153-3,49 6,-202-3,155-4,46-9,-201 13,136-2,44 10,-180-8,141 3,44-6,-185 3,130 3,40 6,-170-9,116 11,32 11,-148-22,122 11,-122-11,156 9,-156-9,122 7,39 3,-161-10,117 6,34 2,-151-8,104 6,30 4,-134-10,111 2,34-4,-145 2,97 0,29 2,-126-2,0 0,95 2,30 1,-125-3,97 3,29 1,-126-4,96 6,33 7,-129-13,106 8,32-5,-138-3,106 1,32-5,-138 4,101 0,34 2,-135-2,99 4,29 2,-128-6,109 2,-109-2,142-3,-142 3,116-5,37-11,-153 16,111-7,34 0,-145 7,111-3,33 0,-144 3,118-6,37-7,-155 13,105-6,33 4,-138 2,108-6,34-10,-142 16,96-3,33 11,-129-8,95 9,-95-9,123 11,-123-11,88 11,26 5,-114-16,88 9,27-1,-115-8,81 4,23-4,-104 0,71 0,18 4,-89-4,64 3,20 0,-84-3,66 0,21-6,-87 6,56-2,18 3,-74-1,56 1,-56-1,71 2,-71-2,50 0,15 0,-65 0,47 0,15 4,-62-4,51 2,16 1,-67-3,43 3,9 0,-52-3,43 3,13-2,-56-1,39 1,13 1,-52-2,35 2,12 6,-47-8,34 4,-34-4,44 7,-44-7,36 5,9-2,-45-3,36 3,12 3,-48-6,38 4,13 3,-51-7,38 5,11 3,-49-8,43 5,14-3,-57-2,38 1,12 3,-50-4,35 3,7 1,-42-4,29 1,-29-1,36 0,-36 0,20 0,3-1,-23 1,28 0,11 0,-39 0,31 1,11 4,-42-5,32 2,10 3,-42-5,26 5,9 2,-35-7,0 0,32 7,12 0,-44-7,66 4</inkml:trace>
</inkml:ink>
</file>

<file path=ppt/ink/ink52.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traceFormat>
        <inkml:channelProperties>
          <inkml:channelProperty channel="X" name="resolution" value="999.99994" units="1/cm"/>
          <inkml:channelProperty channel="Y" name="resolution" value="999.99994" units="1/cm"/>
          <inkml:channelProperty channel="F" name="resolution" value="0" units="1/dev"/>
        </inkml:channelProperties>
      </inkml:inkSource>
      <inkml:timestamp xml:id="ts0" timeString="2012-05-24T13:03:07.071"/>
    </inkml:context>
    <inkml:brush xml:id="br0">
      <inkml:brushProperty name="width" value="0.05292" units="cm"/>
      <inkml:brushProperty name="height" value="0.05292" units="cm"/>
      <inkml:brushProperty name="color" value="#FF0000"/>
    </inkml:brush>
  </inkml:definitions>
  <inkml:trace contextRef="#ctx0" brushRef="#br0">1625 336 47,'0'0'30,"0"0"1,0 0 0,0 0-7,-20-51-7,20 51-5,0 0-4,0 0-2,0 0-2,0 0 0,0 0-1,0 0 0,0 0 0,0 0-2,0 0 0,0 0 0,0 0-1,0 0 0,0 0 0,0 0 0,0 0-1,28 57 1,-28-57 0,0 0-1,41 67 1,-41-67-1,30 52 0,-30-52 1,25 52-1,-25-52 0,20 53 1,-20-53-1,0 0-1,27 69 1,-27-69-1,0 0 1,0 0-2,0 0 2,0 0-1,0 0 2,0 0-2,0 0 3,0 0-2,0 0 2,0 0 1,0 0-2,-20-52 3,20 52-3,0 0 3,-37-53-3,37 53 2,0 0-2,0 0 1,-41-51-1,41 51 0,0 0 1,0 0-2,-42 8 1,42-8-1,0 0 0,-37 59 0,37-59 1,-25 54-1,25-54-1,-19 62-1,19-62-3,0 0-6,-10 61-20,10-61 0,0 0-2,0 0-1</inkml:trace>
  <inkml:trace contextRef="#ctx0" brushRef="#br0" timeOffset="396.0396">2127 353 67,'0'0'30,"0"0"1,0 0-1,0 0-21,0 0-1,0 0-3,-43 39-1,43-39-1,-9 52-1,9-52 0,-4 66-1,4-66 0,3 74-1,-3-74 0,11 73 0,-11-73-2,30 62-2,-30-62-4,42 42-7,-42-42-17,50 17 0,-50-17-1,52-12 1</inkml:trace>
  <inkml:trace contextRef="#ctx0" brushRef="#br0" timeOffset="744.0744">2391 386 64,'0'0'30,"0"0"2,0 0-2,0 0-15,0 0-3,0 0-5,0 0-1,-14 66-2,14-66-2,3 55-1,-3-55 0,10 57-1,-10-57-2,14 57 1,-14-57-1,0 0-2,21 56 1,-21-56-2,0 0-3,0 0-5,0 0-2,0 0-11,40-46-5,-40 46 2,28-53-1</inkml:trace>
  <inkml:trace contextRef="#ctx0" brushRef="#br0" timeOffset="1065.1065">2662 414 71,'0'0'31,"0"0"1,0 0-6,37 1-8,-37-1-8,0 0-4,-41 22-2,41-22-3,0 0 0,-46 17 1,46-17-1,0 0 0,-44 15-1,44-15 1,0 0 1,0 0 0,0 0-1,-37 29 0,37-29-1,0 0 0,0 0 1,0 0-1,49 40 0,-49-40-1,49 23 1,-49-23-1,58 22-1,-58-22-2,57 15-4,-57-15-9,41 5-17,-41-5 0,0 0 0,0 0 1</inkml:trace>
  <inkml:trace contextRef="#ctx0" brushRef="#br0" timeOffset="1306.1306">2901 329 45,'0'0'25,"0"0"1,0 0 0,0 0-18,38 38 1,-38-38 0,0 0 1,44 82-2,-44-82-2,20 72-1,-20-72-2,-2 80-12,2-80-20,-20 81-2,20-81-2,-33 69 0</inkml:trace>
  <inkml:trace contextRef="#ctx0" brushRef="#br0" timeOffset="2108.2108">2001 739 53,'0'0'29,"0"0"2,0 0-1,0 0-17,0 0-3,0 0-2,0 0-3,0 0-3,0 0 2,0 0-2,0 0 0,0 0 2,0 0-4,-44 17 2,44-17-1,-36 32 2,36-32-2,0 0 0,-54 42 0,54-42-2,0 0 1,0 0-1,-42 38 1,42-38 1,0 0-2,0 0 0,0 0 1,0 0 3,0 0-3,0 0 1,0 0-1,0 0-1,0 0 2,18 55 1,-18-55-2,0 0 1,45 42 0,-45-42 3,47 35-4,-47-35 3,59 35-4,-59-35-1,63 28-12,-63-28-19,50 17 0,-50-17-1,0 0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1:49:05.21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-112 1358,'0'0,"0"0,0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6,5-6,0 0,0 0,0 0,0 0,0 0,0 0,0 0,0 0,0 0,0 0,0 0,0 0,0 0,0 0,0 0,0 0,0 0,0 0,0 0,0 0,0 0,0 0,0 0,0 0,0 0,0 0,0 0,0 0,0 0,0 0,0 0,0 0,0 0,0 0,0 0,0 0,0 0,0 0,0 0,0 0,0 0,0 0,0 0,0 0,0 0,0 0,0 0,0 0,0 0,0 0,0 0,0 0,0 0,0 0,0 0,0 0,0 0,0 0,0 0,0 0,0 0,0 0,0 0,0 0,0 0,0 0,0 0,0 0,0 0,0 0,0 0,0 0,0 0,0 0,0 0,0 0,0 0,0 0,-4-1,4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0,0-3,0 3,0 0,0 0,0 0,0 0,0 0,0 0,0 0,0 0,0 0,0 0,0 0,0 0,0 0,0 0,0 0,0 0,0 0,0 0,0 0,0 0,0 0,0 0,0 0,0 0,0 0,0 0,0 0,0 0,0 0,0 0,0 0,0 0,0 0,0 0,0 0,0 0,0 0,0 0,0 0,0 0,0 0,0 0,0 0,0 0,0 0,0 0,0 0,0 0,0 0,0 0,0 0,0 0,0 0,0 0,0 0,0 0,0 0,0 0,0 0,0 0,0 0,0 0,0 0,0 0,0 0,0 0,0 0,0 0,0 0,0 0,0 0,0 0,0 0,0 0,0 0,0 0,0 0,0 0,4-5,-4 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 14,39-14,0 0,0 0,0 0,0 0,0 0,0 0,0 0,0 0,0 0,0 0,0 0,0 0,0 0,0 0,0 0,0 0,0 0,0 0,0 0,0 0,0 0,0 0,0 0,0 0,0 0,0 0,0 0,0 0,0 0,0 0,0 0,0 0,0 0,0 0,0 0,0 0,0 0,0 0,0 0,0 0,0 0,0 0,0 0,0 0,0 0,0 0,0 0,0 0,0 0,0 0,0 0,0 0,0 0,0 0,0 0,0 0,0 0,0 0,0 0,0 0,0 0,0 0,0 0,0 0,0 0,0 0,0 0,0 0,0 0,0 0,0 0,0 0,0 0,0 0,0 0,0 0,0 0,0 0,-4-4,4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1,22-1,0 0,0 0,0 0,0 0,0 0,0 0,0 0,0 0,0 0,0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0,1-3,-1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0,3-3,-3 3,0 0,0 0,0 0,0 0,0 0,0 0,0 0,0 0,0 0,0 0,0 0,0 0,0 0,0 0,0 0,0 0,0 0,0 0,0 0,0 0,0 0,0 0,0 0,0 0,0 0,0 0,0 0,0 0,0 0,0 0,0 0,0 0,0 0,0 0,0 0,0 0,0 0,0 0,0 0,0 0,0 0,0 0,0 0,0 0,0 0,0 0,0 0,0 0,0 0,0 0,0 0,0 0,0 0,0 0,0 0,0 0,0 0,0 0,0 0,0 0,0 0,0 0,0 0,0 0,0 0,0 0,0 0,0 0,0 0,0 0,0 0,0 0,0 0,0 0,0 0,0 0,0 0,5-7,-5 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11,12-11,0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0,4-3,-4 3,0 0,0 0,0 0,0 0,0 0,0 0,0 0,0 0,0 0,4-3,-4 3,0 0,0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0,0 0,0 0,0 0,0 0,0 0,0 0,0 0,0 0,0 0,0 0,0 0,0 0,0 0,0 0,0 0,0 0,0 0,0 0,0 0,0 0,0 0,0 0,0 0,0 0,0 0,0 0,0 0,0 0,0 0,-3 2,3-2,0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0,4 1,-4-1,0 0,0 0,0 0,0 0,0 0,0 0,0 0,0 0,0 0,0 0,0 0,0 0,0 0,0 0,0 0,0 0,0 0,0 0,0 0,0 0,0 0,0 0,0 0,0 0,0 0,0 0,0 0,0 0,0 0,0 0,0 0,0 0,0 0,0 0,0 0,0 0,0 0,0 0,0 0,0 0,0 0,0 0,0 0,0 0,0 0,0 0,0 0,0 0,0 0,0 0,0 0,0 0,0 0,0 0,0 0,0 0,0 0,0 0,0 0,0 0,0 0,0 0,0 0,0 0,0 0,0 0,0 0,0 0,0 0,0 0,0 0,0 0,0 0,0 0,0 0,0 0,4 5,-4-5,0 0,0 0,0 0,0 0,0 0,0 0,0 0,0 0,0 0,0 0,0 0,0 0,0 0,0 0,0 0,0 0,0 0,0 0,0 0,0 0,0 0,0 0,0 0,0 0,0 0,0 0,0 0,0 0,0 0,0 0,0 0,0 0,0 0,0 0,0 0,0 0,0 0,0 0,0 0,0 0,0 0,0 0,0 0,0 0,0 0,1 5,-1-5,0 0,0 0,0 0,0 0,0 0,0 0,0 0,0 0,0 0,0 0,0 0,0 0,0 0,0 0,0 0,0 0,0 0,0 0,0 0,0 0,0 0,0 0,0 0,0 0,0 0,0 0,0 0,0 0,0 0,0 0,0 0,0 0,0 0,0 0,0 0,0 0,0 0,0 0,0 0,0 0,0 0,0 0,0 0,0 0,0 0,0 0,0 0,0 0,0 0,0 0,0 0,0 0,0 0,0 0,0 0,0 0,0 0,0 0,0 0,0 0,0 0,0 0,0 0,0 0,0 0,0 0,0 0,0 0,0 0,0 0,0 0,0 0,0 0,0 0,4 7,-4-7,0 0,0 0,0 0,0 0,0 0,0 0,0 0,0 0,0 0,0 0,0 0,0 0,0 0,0 0,0 0,0 0,0 0,0 0,0 0,0 0,0 0,0 0,0 0,0 0,0 0,0 0,0 0,0 0,0 0,0 0,0 0,4 4,-4-4,0 0,0 0,0 0,0 0,0 0,0 0,0 0,0 0,0 0,0 0,0 0,0 0,0 0,0 0,0 0,0 0,0 0,0 0,0 0,0 0,0 0,0 0,0 0,0 0,0 0,0 0,0 0,0 0,0 0,0 0,0 0,0 0,0 0,0 0,0 0,0 0,0 0,0 0,0 0,0 0,0 0,0 0,0 0,0 0,0 0,0 0,0 0,0 0,0 0,0 0,0 0,0 0,0 0,0 0,0 0,0 0,0 0,0 0,0 0,0 0,0 0,0 0,0 0,0 0,0 0,0 0,0 0,0 0,0 0,0 0,0 0,0 0,0 0,0 0,0 0,0 0,4 10,-4-10,0 0,0 0,0 0,0 0,0 0,0 0,0 0,0 0,0 0,0 0,0 0,0 0,0 0,0 0,0 0,0 0,0 0,0 0,0 0,0 0,0 0,0 0,0 0,0 0,0 0,0 0,0 0,0 0,0 0,0 0,0 0,0 0,0 0,0 0,0 0,0 0,0 0,0 0,0 0,1 7,-1-7,0 0,0 0,0 0,0 0,0 0,0 0,0 0,0 0,0 0,0 0,0 0,0 0,0 0,0 0,0 0,0 0,0 0,0 0,0 0,0 0,0 0,0 0,0 0,0 0,0 0,0 0,0 0,0 0,0 0,0 0,0 0,0 0,0 0,0 0,0 0,0 0,0 0,0 0,0 0,0 0,0 0,0 0,0 0,0 0,0 0,0 0,0 0,0 0,0 0,0 0,0 0,0 0,0 0,0 0,0 0,0 0,0 0,0 0,0 0,0 0,0 0,0 0,0 0,0 0,0 0,0 0,0 0,0 0,0 0,0 0,0 0,0 0,0 0,0 0,5 6,-5-6,0 0,0 0,0 0,0 0,0 0,0 0,0 0,0 0,0 0,0 0,0 0,0 0,0 0,0 0,0 0,0 0,0 0,0 0,0 0,0 0,0 0,0 0,0 0,0 0,0 0,0 0,0 0,0 0,0 0,0 0,0 0,0 0,0 0,0 0,0 0,0 0,6 0,-6 0,0 0,0 0,0 0,0 0,0 0,0 0,0 0,0 0,0 0,0 0,0 0,0 0,0 0,0 0,0 0,0 0,0 0,0 0,0 0,0 0,0 0,0 0,0 0,0 0,0 0,0 0,0 0,0 0,0 0,0 0,0 0,0 0,0 0,0 0,0 0,0 0,0 0,0 0,0 0,0 0,0 0,0 0,0 0,0 0,0 0,0 0,0 0,0 0,0 0,0 0,0 0,0 0,0 0,0 0,0 0,0 0,0 0,0 0,0 0,0 0,0 0,0 0,0 0,0 0,0 0,0 0,0 0,0 0,0 0,0 0,0 0,1 7,-1-7,0 0,0 0,-1 8,1-8,0 0,0 0,0 0,0 0,0 0,0 0,0 0,0 0,0 0,0 0,0 0,0 0,0 0,0 0,0 0,0 0,0 0,0 0,0 0,0 0,0 0,0 0,0 0,0 0,0 0,0 0,0 0,0 0,0 0,0 0,0 0,0 0,0 0,0 0,0 0,0 0,0 0,0 0,0 0,0 0,0 0,0 0,0 0,0 0,0 0,0 0,0 0,0 0,0 0,0 0,0 0,0 0,0 0,0 0,0 0,0 0,0 0,0 0,0 0,0 0,0 0,0 0,0 0,0 0,0 0,5 4,-5-4,0 0,0 0,0 0,0 0,0 0,0 0,0 0,0 0,0 0,0 0,0 0,0 0,0 0,0 0,0 0,0 0,0 0,0 0,0 0,0 0,0 0,0 0,0 0,0 0,0 0,0 0,0 0,0 0,0 0,0 0,0 0,0 0,0 0,0 0,0 0,0 0,0 0,0 0,0 0,8-2,-8 2,0 0,0 0,0 0,0 0,0 0,0 0,0 0,0 0,0 0,0 0,0 0,0 0,0 0,0 0,0 0,0 0,0 0,0 0,0 0,0 0,0 0,0 0,0 0,0 0,0 0,0 0,0 0,0 0,0 0,0 0,0 0,0 0,0 0,0 0,0 0,0 0,0 0,0 0,0 0,0 0,0 0,0 0,0 0,0 0,1 0,-1 0,0 0,0 0,0 0,0 0,0 0,0 0,0 0,0 0,0 0,0 0,0 0,0 0,0 0,0 0,0 0,0 0,0 0,0 0,0 0,0 0,0 0,0 0,0 0,0 0,0 0,0 0,0 2,0-2,0 0,0 0,0 0,0 0,0 0,0 0,0 0,0 0,0 0,0 0,0 0,0 0,0 0,0 0,0 0,0 0,0 0,0 0,0 0,0 0,0 0,0 0,0 0,0 0,0 0,0 0,0 0,0 0,0 0,0 0,0 0,0 0,0 0,0 0,0 0,0 0,0 0,0 0,0 0,0 0,0 0,0 0,0 0,0 0,0 0,0 0,0 0,8 19,-8-19,0 0,0 0,0 0,0 0,0 0,0 0,0 0,0 0,0 0,0 0,0 0,0 0,0 0,0 0,0 0,0 0,0 0,0 0,0 0,0 0,0 0,0 0,0 0,5 6,-5-6,0 0,0 0,0 0,0 0,0 0,0 0,0 0,0 0,0 0,0 0,0 0,0 0,0 0,0 0,0 0,0 0,0 0,0 0,0 0,0 0,0 0,0 0,0 0,0 0,0 0,0 0,0 0,0 0,0 0,0 0,0 0,0 0,0 0,0 0,0 0,0 0,0 0,0 0,0 0,0 0,0 0,0 0,0 0,0 0,0 0,4 9,-4-9,0 0,1 5,-1-5,0 0,0 0,0 0,0 0,0 0,0 0,0 0,0 0,0 0,0 0,0 0,0 0,0 0,0 0,0 0,0 0,0 0,0 0,0 0,0 0,0 0,0 0,0 0,0 0,0 0,0 0,0 0,0 0,0 0,0 0,0 0,0 0,0 0,0 0,0 0,0 0,0 0,0 0,0 0,0 1,0-1,0 0,0 0,0 0,0 0,0 0,0 0,0 0,0 0,0 0,0 0,0 0,0 0,0 0,0 0,0 0,0 0,0 0,-1 0,1 0,0 0,0 0,0 0,0 0,0 0,0 0,0 0,0 0,0 0,0 0,0 0,0 0,0 0,0 0,0 0,0 0,0 0,0 0,0 0,0 0,0 0,0 0,0 0,0 0,0 0,0 0,0 0,0 0,0 0,0 0,-17 46,17-46,0 0,0 0,0 0,0 0,0 0,0 0,0 0,0 0,0 0,0 0,0 0,0 0,0 0,0 0,-1 10,1-10,0 0,0 0,0 0,0 0,0 0,0 0,0 0,0 0,0 0,0 0,0 0,0 0,0 0,0 0,0 0,0 0,0 0,0 0,0 0,0 0,0 0,0 0,0 0,0 0,0 0,0 0,0 0,-3 14,3-14,0 0,0 0,0 0,0 0,0 0,0 0,0 0,0 0,0 0,0 0,-3 7,3-7,0 0,0 0,0 0,0 0,0 0,0 0,0 0,0 0,0 0,0 0,0 0,0 0,0 0,0 0,0 0,0 0,0 0,0 0,0 0,0 0,0 0,-1 1,1-1,0 0,0 0,0 0,0 0,0 0,0 0,0 0,0 0,1 0,-1 0,0 0,0 0,0 0,0 0,0 0,0 0,0 0,0 0,0 0,0 0,0 0,0 0,0 0,0 0,0 0,0 2,0-2,0 0,0 0,0 0,0 0,0 0,0 0,0 0,0 0,0 0,0 0,0 0,0 0,0 0,0 0,0 0,0 0,0 3,0-3,0 0,0 0,0 2,0-2,0 0,0 0,0 0,-6 68,5-60,1-8,0 0,0 0,0 0,0 0,0 0,0 0,0 0,0 0,0 0,0 1,0-1,0 0,0 0,0 1,0-1,0 0,0 0,0 0,-2 2,1-1,1-1,-1 4,1-4,0 1,0-1,-26 78,26-68,0-10,-1 1,1 0,0-1,-2 4,2-4,0 0,-2 5,2-3,0-2,-22 72,27-67,-5-5,0 1,0 0,0-1,-1 2,-1-1,2-1,-13 52,13-52,7 4,-7-4,8 3,-5-3,-3 0,3 4,-4-2,1-2,-4 9,0-3,4-6,0 4,5-5,-5 1,0 6,-4 2,4-8,2 9,3-8,-5-1,0 0,0 1,0-1,-3 32,7-25,-4-7,4 9,-3-3,-1-6,2 9,-2-4,0-5,-6 11,1-5,5-6,1 5,5-8,-6 3,4 2,-4-2,0 2,0-2,0 6,0-2,0-4,0 0,0 1,0-1,-2 23,5-22,-3-1,8 4,-3-2,-5-2,2 10,-6-3,4-7,-3 12,-1-6,4-6,2 5,2-6,-4 1,0 0,0 0,0 1,0-1,-1 1,1-1,0 0,-10 26,15-29,-5 3,0 0,0 0,0 0,-9 18,6-15,3-3,3 1,-3-1,4-3,-4 3,0 0,-2 0,2 0,-6 14,7-14,-1 0,4 1,-3-1,-1 0,2 4,-5-2,3-2,-1 3,1 0,0-3,1 3,-1-3,0 0,-1 3,-1 0,2-3,0 4,0-4,3 3,-3-3,0 9,-4-2,4-7,-1 8,1-7,0-1,0 5,-2-3,2-2,-2 5,1-2,1-3,0 3,-2-1,2-2,3 0,-1-2,-2 2,0 3,-3 0,3-3,-4 5,4-5,0 0,0 2,0-2,-2 4,1-2,1-2,-1 4,1-3,0-1,1 0,2-1,-3 1,0 1,-2-1,2 0,-15 19,15-19,8-7,-8 7,5-4,-6 6,1-2,-4 3,2-2,2-1,-6 6,-1-2,7-4,-1 2,5-5,-4 3,1-1,-2 3,1-2,-1 3,1-2,0-1,2-2,2-2,-4 4,1-2,-1 2,-1 0,1 0,1-3,1 1,-2 2,4-4,0 1,-4 3,0 0,0 0,0 0,-7 6,10-9,-3 3,2-2,-3 2,1 0,-1 1,-1-1,2 0,2-3</inkml:trace>
  <inkml:trace contextRef="#ctx0" brushRef="#br0" timeOffset="-13168.2441">-128 3064,'0'0,"0"0,0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0,-12 19,12-19,0 0,0 0,0 0,0 0,0 0,0 0,0 0,0 0,0 0,0 0,0 0,0 0,0 0,0 0,0 0,0 0,0 0,0 0,0 0,0 0,0 0,0 0,0 0,0 0,0 0,0 0,0 0,0 0,0 0,0 0,0 0,0 0,0 0,0 0,0 0,0 0,0 0,0 0,0 0,0 0,0 0,0 0,0 0,0 0,0 0,0 0,0 0,0 0,0 0,0 0,0 0,0 0,0 0,0 0,0 6,0-6,0 0,0 0,0 0,0 0,0 0,0 0,0 0,0 0,0 0,0 0,0 0,0 0,0 0,0 0,0 0,0 0,0 0,0 0,0 0,0 0,0 0,0 0,0 0,0 0,0 0,0 0,0 0,0 0,0 0,0 0,0 0,0 0,0 0,0 0,0 0,0 0,0 0,0 0,0 0,0 0,0 0,0 0,0 0,0 0,0 0,0 0,0 0,0 0,0 0,0 0,0 0,0 0,0 0,0 0,0 0,0 0,0 0,0 0,0 0,0 0,0 0,0 0,0 0,0 0,0 0,0 0,0 0,0 0,0 0,0 0,0 0,0 0,0 0,0 0,-4 9,4-9,0 0,0 0,0 0,0 0,0 0,0 0,0 0,0 0,0 0,0 0,0 0,0 0,0 0,0 0,0 0,0 0,0 0,0 0,0 0,0 0,0 0,0 0,0 0,0 0,0 0,0 0,0 0,0 0,0 0,0 0,0 0,0 0,0 0,0 0,0 0,0 0,0 0,0 0,0 0,0 0,0 0,0 0,0 0,0 0,0 0,0 0,0 0,0 0,0 0,0 0,0 0,0 0,0 0,0 0,0 0,0 0,0 0,0 0,0 0,0 0,0 0,0 0,0 0,0 0,0 0,0 0,0 0,0 0,0 0,0 0,0 0,0 0,0 0,0 0,-3 7,3-7,0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0,12-5,-12 5,0 0,0 0,0 0,0 0,0 0,0 0,0 0,0 0,0 0,0 0,0 0,0 0,0 0,0 0,0 0,0 0,0 0,0 0,0 0,0 0,0 0,0 0,0 0,0 0,0 0,0 0,0 0,0 0,0 0,0 0,0 0,0 0,0 0,0 0,0 0,0 0,0 0,0 0,0 0,0 0,0 0,0 0,0 0,0 0,0 0,0 0,0 0,0 0,0 0,0 0,0 0,0 0,0 0,0 0,0 0,0 0,0 0,0 0,0 0,0 0,0 0,0 0,0 0,0 0,0 0,0 0,0 0,0 0,0 0,0 0,0 0,0 0,0 0,0 0,0 0,0 0,12-3,-12 3,0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0,7-2,-7 2,0 0,0 0,0 0,0 0,0 0,0 0,0 0,0 0,0 0,0 0,0 0,0 0,0 0,0 0,0 0,0 0,0 0,0 0,0 0,0 0,0 0,0 0,0 0,0 0,0 0,0 0,0 0,0 0,0 0,0 0,0 0,0 0,5-6,-5 6,0 0,0 0,0 0,0 0,0 0,0 0,0 0,0 0,0 0,0 0,0 0,0 0,0 0,0 0,0 0,0 0,0 0,0 0,0 0,0 0,0 0,0 0,0 0,0 0,0 0,0 0,0 0,0 0,0 0,0 0,0 0,0 0,0 0,0 0,0 0,0 0,0 0,0 0,0 0,0 0,0 0,0 0,0 0,0 0,0 0,0 0,0 0,0 0,0 0,0 0,0 0,0 0,0 0,0 0,0 0,0 0,0 0,0 0,0 0,0 0,0 0,0 0,0 0,0 0,0 0,0 0,0 0,0 0,0 0,0 0,0 0,0 0,0 0,0 0,0 0,0 0,11-14,-11 14,0 0,0 0,0 0,0 0,0 0,0 0,0 0,0 0,0 0,0 0,0 0,0 0,0 0,0 0,0 0,0 0,0 0,0 0,0 0,0 0,0 0,0 0,0 0,0 0,0 0,0 0,0 0,0 0,0 0,0 0,0 0,0 0,0 0,0 0,0 0,0 0,0 0,0 0,10-12,-10 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0,-6-9,6 9,0 0,0 0,0 0,0 0,0 0,0 0,3-5,-3 5,0 0,0 0,0 0,0 0,0 0,0 0,0 0,0 0,0 0,0 0,0 0,0 0,0 0,0 0,0 0,0 0,0 0,0 0,0 0,0 0,0 0,0 0,0 0,0 0,0 0,0 0,0 0,0 0,0 0,0 0,0 0,0 0,0 0,0 0,0 0,0 0,0 0,0 0,0 0,0 0,0 0,0 0,0 0,0 0,0 0,0 0,0 0,0 0,0 0,0 0,0 0,0 0,0 0,0 0,0 0,0 0,0 0,0 0,0 0,0 0,0 0,1-10,-1 10,0 0,0 0,0 0,0 0,0 0,0 0,0 0,0 0,0 0,0 0,0 0,0 0,-1-5,1 5,0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0,-13-9,13 9,0 0,0 0,0 0,0 0,0 0,0 0,0 0,0 0,0 0,0 0,0 0,0 0,0 0,0 0,0 0,0 0,0 0,0 0,0 0,0 0,0 0,0 0,-3-7,3 7,0 0,0 0,0 0,0 0,0 0,0 0,0 0,0 0,0 0,0 0,0 0,0 0,0 0,0 0,0 0,0 0,0 0,0 0,0 0,0 0,0 0,0 0,0 0,0 0,0 0,0 0,0 0,0 0,0 0,0 0,0 0,0 0,0 0,0 0,0 0,0 0,0 0,0 0,0 0,0 0,0 0,0 0,0 0,-9-9,9 9,0 0,0 0,0 0,0 0,0 0,0 0,0 0,0 0,0 0,0 0,0 0,0 0,0 0,0 0,0 0,0 0,0 0,0 0,0 0,-6-4,6 4,0 0,0 0,0 0,0 0,0 0,0 0,0 0,0 0,0 0,0 0,0 0,0 0,0 0,0 0,0 0,0 0,0 0,0 0,0 0,0 0,0 0,0 0,0 0,0 0,0 0,0 0,-9-12,9 12,0 0,0 0,0 0,0 0,0 0,0 0,0 0,0 0,0 0,0 0,0 0,0 0,0 0,0 0,0 0,0 0,-4-9,4 9,0 0,0 0,0 0,0 0,0 0,0 0,0 0,0 0,0 0,0 0,0 0,0 0,0 0,0 0,0 0,0 0,0 0,0 0,0 0,0 0,0 0,0 0,0 0,0 0,0 0,0 0,0 0,0 0,0 0,0 0,0 0,-3-21,3 21,0 0,0 0,3-15,-3 15,0 0,0 0,0 0,0 0,0 0,0 0,0 0,0 0,0 0,0 0,0 0,0 0,0 0,0 0,0 0,0 0,0 0,0 0,0 0,0 0,0 0,0 0,0 0,0 0,0 0,-8-18,8 18,0 0,0 0,0 0,0 0,0 0,0 0,0 0,0 0,0 0,0 0,0 0,0 0,0 0,0 0,0 0,0 0,0 0,0 0,0 0,0 0,0 0,-9-6,9 6,0 0,0 0,0 0,0 0,0 0,0 0,0 0,0 0,0 0,0 0,0 0,0 0,0 0,0 0,0 0,0 0,0 0,-6-18,6 18,2-16,-2 16,0 0,0 0,0 0,0 0,0 0,0 0,0 0,0 0,0 0,0 0,0 0,-5-19,5 19,0 0,0 0,0 0,-8-8,8 8,0 0,0 0,0 0,0 0,0 0,-10-13,10 13,-5-7,5 7,0 0,0 0,0 0,0 0,-7-13,7 13,0 0,0 0,-1-7,1 7,0 0,0 0,0 0,-5-11,1 6,4 5,-4-12,4 3,0 9,0-12,0 7,0 5,0-1,0 1,0 0,0 0,-9-12,9 6,0 6,-1-6,1 4,0 2,2-5,2 0,-4 5,1-3,-3 6,2-3,-5 3,2-1,3-2,0 0,1-2,5-2,-6 4,2-2,-3 3,1-1,-1 4,1-2,0-2,1 2,0-2,-1 0,0 1,0-1,0 0,-6 9,11-12,-5 3,4-3,-3 6,-1-3,-1 3,1-3,-3 5,3-5,0 3,3-3,-3 0,4 0,-2 0,-2 0,0 0,-1 1,1-1,-14 28,19-28,-5 0,0 0,-1 0,1 0,-8 26,9-20,-1-6,5 6,-1-5,-4-1,0 1,0-1,-1 1,1-1,-7 23,7-20,0-3,0 2,0-1,0-1,12 54,-8-39,-4-15,0 0,-1 3,1-3,0 3,0-1,0-2,0 0,0 6,1-4,-1-2,10 91,-10-75,0-16,-1 11,1-11,0 0,8 33,-6-22,-2-11,0 0,0 1,0-1,2 2,-4-1,2-1,0 5,0-4,0-1,2 6,-2-6,0 2,0-2,-2 103,2-87,0-16,0 20,2-12,-2-8,0 1,0 0,0-1,0 37,4-28,-4-9,5 13,-4-4,-1-9,0 1,-1 0,1-1,-12 43,19-42,-7-1,0 1,0-1,0 1,0-1,-10 36,16-35,-6-1,2 3,-2-3,0 0,0 29,2-19,-2-10,-2 16,-2-8,4-8,-2 10,2-10,0 4,0-4,0 4,0-3,0-1,0 1,0-1,0 0,-9 17,6-13,3-4,4-2,1-4,-5 6,4-5,-5 5,1 0,4-3,1-2,-5 5,0 0,0 1,0-1,-12 9,12-9,1-2,-1 2,2-4,-1 1,-1 3</inkml:trace>
  <inkml:trace contextRef="#ctx0" brushRef="#br0" timeOffset="-8331.9341">-939 3012,'0'0,"0"0,0 0,0 0,0 0,0 0,0 0,0 0,0 0,0 0,0 0,0 0,0 0,0 0,0 0,0 0,0 0,0 0,0 0,0 0,0 0,0 0,0 0,0 0,0 0,0 0,0 0,0 0,-34-11,17 2,17 9,0 0,0 0,0 0,0 0,0 0,0 0,0 0,0 0,0 0,0 0,0 0,0 0,0 0,0 0,0 0,0 0,0 0,0 0,0 0,0 0,0 0,0 0,0 0,0 0,0 0,0 0,0 0,0 0,0 0,0 0,0 0,0 0,0 0,-26-15,26 15,0 0,0 0,0 0,0 0,0 0,0 0,0 0,0 0,0 0,0 0,0 0,0 0,0 0,0 0,-11-10,11 10,0 0,0 0,0 0,0 0,0 0,0 0,0 0,0 0,0 0,0 0,0 0,0 0,0 0,0 0,0 0,0 0,0 0,0 0,0 0,0 0,0 0,-2-1,2 1,0 0,0 0,0 0,0 0,0 0,0 0,0 0,0 0,0 0,0 0,0 0,-1 0,1 0,0 0,0 0,0 0,0 0,0 0,0 0,0 0,0 0,0 0,0 0,0 0,0 0,0 0,0 0,0 0,0 0,0 0,0 0,0 0,0 0,0 0,-5-1,5 1,0 0,0 0,0 0,0 0,0 0,0 0,0 0,0 0,-3 0,3 0,0 0,0 0,0 0,0 0,0 0,0 0,0 0,0 0,0 0,0 0,0 0,0 0,0 0,0 0,0 0,-9 1,9-1,0 0,0 0,0 0,0 0,0 0,-4 0,4 0,0 0,0 0,0 0,0 0,0 0,0 0,0 0,0 0,0 0,-11 2,11-2,0 0,0 0,-23 6,23-6,0 0,0 0,0 0,-156 43,126-34,30-9,0 0,0 0,0 0,-25 5,25-5,-3-1,3 1,-1 0,1 0,0 0,2 0,1 3,-3-3,0 3,0 1,0-4,2 1,4-2,-6 1,6 1,-1-2,-5 1,3-1,-3 2,0-1,22 9,-10-7,-12-2,16 2,-16-2,9 1,-9-1,11 5,-7-1,-4-4,11 2,0-5,-11 3,11 1,-4 4,-7-5,19 0,-3-4,-16 4,18 0,-18 0,6 3,-6-3,16 0,-5-4,-11 4,15 1,-9 3,-6-4,5 1,-3-2,-2 1,4 0,-3 0,-1 0,6-1,-3 1,-3 0,9-2,-5 1,-4 1,14-2,26-4,-40 6,38-5,-38 5,49-7,-49 7,18-3,3 0,-21 3,19-2,8-1,-27 3,163-16,-128 13,-35 3,39-4,-27-1,-12 5,8 1,-10 3,2-4,0 2,3-3,-3 1,5-2,-1-1,-4 3,2-1,-2 1,0 0,0 0,2 0,-1 0,-1 0,4-1,-1-1,-3 2,3-1,-3 2,0-1,2 2,-4 0,2-2,3-2,-3 2,1-3,-1 3,0 0,2-1,-2 2,0-1,-7 5,3 1,4-6,-1 0,5-4,-4 4,4-3,-4 4,0-1,2-2,0 0,-2 2,-2 2,0 1,2-3,0 1,2-3,-2 2,-4 4,4-4,-5 6,5-6,-6 6,6-3,0-3,0 0,-2 1,2-1,-14 27,17-22,-3-5,-1 2,1-1,0-1,-2 6,1-4,1-2,-3 8,2-4,1-4,-4 11,-4 8,8-19,-72 176,72-176,-9 20,9-20,-9 26,8-18,1-8,0 1,-2 0,2-1,0 3,-1-2,1-1,-25 67,21-57,4-10,-2 14,2-14,1 5,-1-5,0 0,0 1,0-1,-1 2,0 0,1-2,-28 54,30-48,-2-6,0 1,0-1,0 0,0 3,-2-1,2-2,-1 4,1-2,0-2,-31 86,27-75,4-11,-2 10,2-10,1 0,-1 0,1 3,0 0,-1-3,0 0,0 0,0 0,-7 13,7-13,0 0,1 0,-2-2,1 2,-2-1,2 1,0 0,2-2,-1 0,-1 2,1-4,1 2,-2 2,0-3,0 3,-2-1</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1:48:54.81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88 2067,'0'0,"0"0,0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0,-1 5,1-5,0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0,-2 6,2-6,0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0,-4 8,4-8,0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0,0 0,0 0,-65 128,65-128,0 0,0 0,0 0,0 0,0 0,0 0,0 0,0 0,0 0,0 0,0 0,0 0,0 0,0 0,0 0,0 0,0 0,0 0,0 0,0 0,0 0,0 0,0 0,0 0,0 0,0 0,0 0,0 0,0 0,0 0,0 0,0 0,0 0,0 0,0 0,0 0,0 0,0 0,0 0,0 0,0 0,0 0,0 0,0 0,0 0,-4 9,4-9,0 0,0 0,0 0,0 0,0 0,0 0,0 0,0 0,0 0,0 0,0 0,0 0,0 0,0 0,0 0,0 0,0 0,0 0,0 0,0 0,0 0,0 0,0 0,0 0,0 0,0 0,0 0,0 0,0 0,0 0,0 0,0 0,0 0,0 0,0 0,0 0,0 0,0 0,0 0,0 0,0 0,0 0,0 0,0 0,0 0,0 0,0 0,0 0,0 0,0 0,0 0,0 0,0 0,0 0,0 0,0 0,0 0,0 0,0 0,0 0,0 0,0 0,0 0,0 0,0 0,0 0,0 0,0 0,0 0,0 0,0 0,0 0,0 0,0 0,-1 4,1-4,0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0,-1-1,1 1,0 0,0 0,0 0,0 0,0 0,0 0,0 0,0 0,0 0,0 0,0 0,0 0,0 0,0 0,0 0,0 0,0 0,0 0,0 0,0 0,0 0,0 0,0 0,0 0,0 0,0 0,0 0,0 0,0 0,0 0,0 0,0 0,0 0,0 0,0 0,0 0,0 0,0 0,-1 1,1-1,0 0,0 0,0 0,0 0,0 0,0 0,0 0,0 0,0 0,0 0,0 0,0 0,0 0,0 0,0 0,0 0,0 0,0 0,0 0,0 0,0 0,0 0,0 0,0 0,0 0,0 0,0 0,0 0,0 0,0 0,0 0,0 0,-2 4,2-4,0 0,0 0,0 0,0 0,0 0,0 0,0 0,0 0,0 0,0 0,0 0,0 0,0 0,0 0,0 0,0 0,0 0,0 0,0 0,0 0,0 0,0 0,0 0,0 0,0 0,0 0,0 0,0 0,0 0,0 0,0 0,0 0,0 0,0 0,0 0,0 0,0 0,0 0,0 0,0 0,0 0,4 0,-4 0,0 0,0 0,0 0,0 0,0 0,0 0,0 0,0 0,0 0,0 0,0 0,0 0,0 0,0 0,0 0,0 0,0 0,0 0,0 0,0 0,0 0,0 0,0 0,0 0,0 0,0 0,0 0,0 0,0 0,4-1,-4 1,0 0,0 0,0 0,0 0,0 0,0 0,0 0,0 0,0 0,0 0,0 0,0 0,0 0,0 0,0 0,0 0,0 0,0 0,0 0,0 0,0 0,0 0,0 0,0 0,0 0,0 0,0 0,0 0,0 0,0 0,0 0,0 0,0 0,0 0,0 0,0 0,0 0,0 0,0 0,0 0,0 0,0 0,0 0,0 0,8-4,-8 4,0 0,0 0,0 0,0 0,0 0,0 0,0 0,0 0,0 0,0 0,0 0,0 0,0 0,0 0,0 0,0 0,0 0,0 0,0 0,0 0,0 0,0 0,0 0,0 0,0 0,0 0,3-3,-3 3,0 0,0 0,0 0,0 0,0 0,0 0,0 0,0 0,0 0,0 0,0 0,0 0,0 0,0 0,0 0,0 0,0 0,0 0,0 0,0 0,0 0,0 0,0 0,0 0,0 0,0 0,0 0,0 0,0 0,0 0,0 0,0 0,0 0,0 0,0 0,0 0,0 0,0 0,0 0,0 0,0 0,0 0,0 0,0 0,0 0,0 0,0 0,6-4,-6 4,0 0,0 0,0 0,0 0,0 0,0 0,0 0,0 0,0 0,0 0,0 0,0 0,0 0,0 0,0 0,0 0,0 0,0 0,0 0,0 0,0 0,0 0,0 0,5-2,-5 2,0 0,0 0,0 0,0 0,0 0,0 0,0 0,0 0,0 0,0 0,0 0,0 0,0 0,0 0,0 0,0 0,0 0,0 0,0 0,0 0,0 0,0 0,0 0,0 0,0 0,0 0,0 0,0 0,0 0,0 0,0 0,0 0,0 0,0 0,0 0,0 0,0 0,0 0,0 0,0 0,0 0,0 0,0 0,0 0,0 0,7 0,-7 0,0 0,4 0,-4 0,0 0,0 0,0 0,0 0,0 0,0 0,0 0,0 0,0 0,0 0,0 0,0 0,0 0,0 0,0 0,0 0,0 0,0 0,0 0,0 0,0 0,0 0,0 0,0 0,0 0,0 0,0 0,0 0,0 0,0 0,0 0,0 0,0 0,0 0,0 0,0 0,0 0,0 0,0 0,13-6,-13 6,0 0,0 0,0 0,0 0,0 0,0 0,0 0,0 0,0 0,0 0,0 0,0 0,0 0,0 0,0 0,0 0,0 0,0 0,0 0,0 0,0 0,0 0,0 0,0 0,0 0,0 0,0 0,0 0,0 0,0 0,0 0,0 0,14-8,-14 8,0 0,0 0,0 0,0 0,0 0,0 0,0 0,0 0,0 0,0 0,0 0,0 0,0 0,0 0,0 0,0 0,0 0,0 0,0 0,0 0,0 0,0 0,0 0,0 0,0 0,0 0,0 0,0 0,0 0,0 0,0 0,22-13,-22 13,0 0,0 0,0 0,0 0,0 0,0 0,0 0,0 0,0 0,0 0,0 0,0 0,0 0,14-7,-14 7,0 0,0 0,0 0,0 0,0 0,0 0,0 0,0 0,0 0,0 0,0 0,0 0,30-15,-30 15,0 0,0 0,0 0,0 0,0 0,0 0,0 0,0 0,0 0,0 0,18-11,-18 11,0 0,0 0,0 0,0 0,0 0,0 0,0 0,0 0,0 0,0 0,0 0,0 0,0 0,0 0,0 0,0 0,0 0,0 0,0 0,0 0,0 0,28-18,-28 18,0 0,0 0,0 0,0 0,0 0,0 0,0 0,0 0,15-8,-15 8,0 0,0 0,0 0,0 0,0 0,0 0,0 0,0 0,0 0,0 0,0 0,0 0,0 0,0 0,0 0,32-21,-32 21,0 0,0 0,0 0,0 0,0 0,23-13,-23 13,0 0,0 0,0 0,0 0,0 0,0 0,0 0,0 0,0 0,39-21,-39 21,0 0,0 0,23-10,-23 10,0 0,0 0,0 0,17-9,-14 8,-3 1,0 0,0 0,0 0,106-53,-56 25,-50 28,82-48,-38 21,-44 27,28-16,-25 14,-3 2,10-4,60-29,-70 33,87-42,26-19,-113 61,66-36,19-8,-85 44,49-26,-49 26,65-33,-65 33,55-26,21-9,-76 35,59-28,19-12,-78 40,44-22,15-6,-59 28,37-17,10-5,-47 22,167-77,-117 52,-50 25,31-16,-30 15,-1 1,105-55,-66 39,-39 16,22-10,-22 10,2-1,-2 1,7-2,-5 0,-2 2,33-15,21-12,-54 27,35-18,13-4,-48 22,168-80,-118 51,-50 29,69-37,-39 22,-30 15,45-23,-23 13,-22 10,17-8,-16 7,-1 1,87-46,-87 46,37-20,-37 20,26-14,-24 12,-2 2,107-61,-66 38,-41 23,52-29,-32 18,-20 11,15-7,-14 6,-1 1,7-3,-7 3,3-2,-3 2,132-71,-91 48,-41 23,57-32,-31 18,-26 14,40-22,-19 12,-21 10,28-13,-16 12,-12 1,29-14,-9 2,-20 12,32-17,-15 7,-17 10,26-12,-13 5,-13 7,25-13,-25 13,15-10,-15 10,30-17,-12 4,-18 13,34-22,-14 8,-20 14,35-20,-17 11,-18 9,38-19,-12 4,-26 15,46-27,-17 11,-29 16,39-19,-21 12,-18 7,11-4,-9 3,-2 1,61-25,-61 25,20-9,-20 9,33-15,-18 6,-15 9,29-17,-14 7,-15 10,26-17,-10 8,-16 9,22-14,-10 7,-12 7,16-7,-16 7,8-2,-8 2,9-1,-7 2,-2-1,11-5,-1 2,-10 3,17-8,-9 3,-8 5,7-5,-4 4,-3 1,7-4,-4 1,-3 3,9-5,-2 2,-7 3,8-4,-4 2,-4 2,5-4,-5 4,1-2,-1 2,4-2,0 0,-4 2,2 0,0 2,-2-2,1 0,0-2,-1 2,3-4,1 1,-4 3,2-2,0 1,-2 1,-2 1,2-1,0 0,-2 2</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1:49:01.99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330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3,-2-2,2-1,0 0,0 0,0 0,0 0,0 0,0 0,0 0,0 0,0 0,0 0,0 0,0 0,0 0,0 0,0 0,0 0,0 0,0 0,0 0,0 0,0 0,0 0,0 0,0 0,0 0,0 0,0 0,0 0,0 0,0 0,0 0,0 0,0 0,0 0,0 0,0 0,0 0,0 0,0 0,0 0,0 0,0 0,0 0,0 0,0 0,0 0,0 0,0 0,0 0,0 0,0 0,0 0,0 0,0 0,0 0,0 0,0 0,0 0,0 0,0 0,0 0,0 0,0 0,0 0,0 0,0 0,0 0,0 0,0 0,0 0,0 0,0 0,0 0,0 0,0 0,0 0,-29 66,29-66,0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2,0-2,0 0,0 0,0 0,0 0,0 0,0 0,0 0,0 0,0 0,-3-2,3 2,0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0,6-3,-6 3,0 0,0 0,0 0,0 0,0 0,0 0,0 0,0 0,0 0,0 0,0 0,0 0,0 0,0 0,0 0,5-4,-5 4,0 0,0 0,0 0,0 0,0 0,0 0,0 0,0 0,0 0,0 0,0 0,0 0,0 0,0 0,0 0,0 0,0 0,0 0,0 0,0 0,0 0,0 0,0 0,0 0,0 0,0 0,0 0,0 0,0 0,0 0,0 0,0 0,0 0,0 0,0 0,0 0,0 0,0 0,0 0,0 0,0 0,0 0,0 0,0 0,0 0,0 0,0 0,0 0,0 0,0 0,0 0,0 0,0 0,0 0,0 0,0 0,0 0,0 0,0 0,0 0,0 0,0 0,0 0,0 0,0 0,0 0,0 0,0 0,0 0,0 0,0 0,0 0,0 0,0 0,0 0,0 0,2-3,-2 3,0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0,0 0,0 0,0 0,0 0,0 0,0 0,0 0,0 0,0 0,0 0,0 0,0 0,0 0,0 0,0 0,0 0,0 0,0 0,0 0,0 0,0 0,0 0,0 0,0 0,0 0,0 0,0 0,0 0,0 0,0 0,0 0,0 0,-5 3,5-3,0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0,-15 8,15-8,0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0,4-5,-4 5,0 0,0 0,0 0,0 0,0 0,0 0,0 0,0 0,0 0,0 0,0 0,0 0,0 0,0 0,0 0,0 0,0 0,0 0,0 0,0 0,0 0,0 0,0 0,0 0,0 0,0 0,0 0,0 0,0 0,0 0,0 0,0 0,0 0,0 0,0 0,0 0,5-6,-5 6,0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0,-24 14,24-14,0 0,0 0,0 0,0 0,0 0,0 0,0 0,0 0,-3 5,3-5,0 0,0 0,0 0,0 0,0 0,0 0,0 0,0 0,0 0,0 0,0 0,0 0,0 0,0 0,0 0,0 0,0 0,0 0,0 0,0 0,0 0,0 0,0 0,0 0,0 0,0 0,0 0,0 0,0 0,0 0,0 0,0 0,0 0,0 0,0 0,0 0,0 0,0 0,0 0,0 0,0 0,0 0,0 0,0 0,0 0,0 0,0 0,0 0,0 0,0 0,0 0,0 0,0 0,0 0,0 0,0 0,0 0,0 0,0 0,-6 3,6-3,0 0,0 0,0 0,0 0,0 0,0 0,0 0,0 0,0 0,0 0,0 0,0 0,0 0,0 0,-3 1,3-1,0 0,0 0,0 0,0 0,0 0,0 0,0 0,0 0,0 0,0 0,0 0,0 0,0 0,0 0,0 0,0 0,0 0,0 0,0 0,0 0,0 0,0 0,0 0,0 0,0 0,0 0,0 0,0 0,0 0,0 0,0 0,0 0,0 0,0 0,0 0,0 0,0 0,0 0,0 0,0 0,0 0,0 0,0 0,0 0,0 0,0 0,0 0,0 0,0 0,0 0,0 0,0 0,0 0,-4 2,4-2,0 0,0 0,0 0,0 0,0 0,0 0,0 0,0 0,0 0,0 0,0 0,0 0,0 0,0 0,0 0,0 0,0 0,0 0,0 0,0 0,-2 0,2 0,0 0,0 0,0 0,0 0,0 0,0 0,0 0,0 0,0 0,0 0,0 0,0 0,0 0,0 0,0 0,0 0,0 0,0 0,0 0,0 0,0 0,0 0,0 0,0 0,0 0,0 0,0 0,0 0,0 0,0 0,0 0,0 0,0 0,0 0,0 0,0 0,0 0,0 0,0 0,0 0,0 0,0 0,0 0,0 0,0 0,0 0,0 0,-2 2,2-2,0 0,0 0,0 0,0 0,0 0,0 0,0 0,0 0,0 0,0 0,0 0,0 0,0 0,0 0,0 0,0 0,0 0,0 0,0 0,0 0,0 0,-2 2,2-2,0 0,0 0,0 0,0 0,0 0,0 0,0 0,0 0,0 0,0 0,0 0,0 0,0 0,0 0,0 0,0 0,0 0,0 0,0 0,0 0,0 0,0 0,-1 5,1-5,0 0,0 0,0 0,0 0,0 0,0 0,0 0,0 0,0 0,0 0,0 0,0 0,0 0,0 0,0 0,0 0,0 0,0 0,0 0,0 0,0 0,0 0,0 0,0 0,0 0,0 0,0 0,0 0,0 0,0 0,0 0,0 0,0 0,0 0,0 0,0 0,0 0,1 2,-1-2,0 0,0 0,0 0,0 0,0 0,0 0,0 0,0 0,0 0,0 0,0 0,0 0,0 0,0 0,0 0,0 0,0 0,0 0,0 0,0 0,0 0,0 0,0 0,0 0,0 0,0 0,0 0,0 0,0 0,0 0,0 5,0-5,0 0,0 0,0 0,0 0,0 0,0 0,0 0,0 0,0 0,0 0,0 0,0 0,0 0,0 0,0 1,0-1,0 0,0 0,0 0,0 0,0 0,0 0,0 0,0 0,0 0,0 0,0 0,0 0,0 0,0 0,0 0,0 0,0 0,0 0,0 0,0 0,0 0,0 0,0 0,0 0,0 0,0 0,0 0,2 5,-2-5,0 0,0 0,0 0,0 0,0 0,0 0,0 0,0 0,0 0,0 0,0 4,0-4,0 0,0 0,0 0,0 0,0 0,0 0,0 0,0 0,0 0,0 0,0 0,0 0,0 0,0 0,0 0,0 0,0 0,0 0,0 0,0 0,0 0,-2 8,2-8,0 0,0 0,0 0,0 0,0 0,0 0,0 0,0 0,-2 4,2-4,0 0,0 0,0 0,0 0,0 0,0 0,0 0,0 0,0 0,0 0,0 0,0 0,0 0,0 0,0 0,-7 11,7-11,0 0,0 0,0 0,0 0,0 0,-5 7,5-7,0 0,0 0,0 0,0 0,0 0,0 0,0 0,0 0,0 0,0 0,0 0,0 0,0 0,-1 1,1-1,0 0,0 0,0 0,-30 35,22-26,8-9,0 0,0 0,0 0,0 0,0 0,0 0,0 0,0 0,0 0,-1 2,1-2,0 0,0 0,0 1,0-1,0 0,0 0,0 0,-2 3,2-3,-2 2,2-2,-5 6,2-4,3-2,-5 8,3-5,2-3,-7 5,5-2,2-3,-8 10,7-6,1-4,-110 145,110-145,-9 13,9-13,-12 18,7-13,5-5,2 4,5-4,-7 0,1 5,-6 0,5-5,-5 9,2-7,3-2,-1 3,0-1,1-2,0 0,0 0,0 0,-12 16,14-19,-2 3,2 1,-5 1,3-2,-1 2,1-4,0 2,1 0,0 0,-1 0,-1 3,-1-1,2-2,2-2,2-2,-4 4,1-3,-2 5,1-2,1 1,2-3,-3 2,0 1,0-1,0 0,-1 3,1-3,5-4,-5 4,0 0,-1 0,1 0,-6-2</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1:49:00.37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15 3777,'0'0,"0"0,0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0,-4 1,4-1,0 0,0 0,0 0,0 0,0 0,0 0,0 0,0 0,0 0,0 0,0 0,0 0,0 0,0 0,0 0,0 0,0 0,0 0,0 0,0 0,0 0,0 0,0 0,0 0,0 0,0 0,0 0,0 0,0 0,0 0,0 0,0 0,0 0,0 0,-2-1,2 1,0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0,3 0,-3 0,0 0,0 0,0 0,0 0,0 0,0 0,0 0,0 0,0 0,0 0,0 0,0 0,0 0,0 0,0 0,0 0,0 0,0 0,0 0,0 0,0 0,0 0,0 0,0 0,0 0,0 0,0 0,0 0,0 0,0 0,0 0,0 0,0 0,0 0,0 0,0 0,0 0,0 3,0-3,0 0,0 0,0 0,0 0,0 0,0 0,0 0,0 0,0 0,0 0,0 0,0 0,0 0,0 0,0 0,0 0,0 0,0 0,0 0,0 0,0 0,0 0,0 0,0 0,0 0,0 0,0 0,0 0,0 0,0 0,0 0,0 0,0 0,-3 2,3-2,0 0,0 0,0 0,0 0,0 0,0 0,0 0,0 0,0 0,0 0,0 0,0 0,0 0,0 0,0 0,0 0,0 0,0 0,0 0,0 0,0 0,0 0,0 0,0 0,0 0,0 0,0 0,0 0,0 0,0 0,0 0,0 0,0 0,0 0,0 0,0 0,0 0,0 0,0 0,0 0,-3 4,3-4,0 0,0 0,0 0,0 0,0 0,0 0,0 0,0 0,0 0,0 0,0 0,0 0,0 0,0 0,0 0,0 0,0 0,0 0,0 0,0 0,0 0,0 0,0 0,0 0,0 0,0 0,0 0,0 0,0 0,0 0,-2 2,2-2,0 0,0 0,0 0,0 0,0 0,0 0,0 0,0 0,0 0,0 0,0 0,0 0,0 0,0 0,0 0,0 0,0 0,0 0,0 0,0 0,0 0,0 0,0 0,0 0,0 0,0 0,0 0,0 0,0 0,0 0,0 0,0 0,0 0,0 0,0 0,0 0,0 0,0 0,0 0,0 0,0 0,0 0,0 0,2 1,-2-1,0 0,0 0,0 0,0 0,0 0,0 0,0 0,0 0,0 0,0 0,0 0,0 0,0 0,0 0,0 0,0 0,0 0,0 0,0 0,0 0,0 0,0 0,0 0,0 0,0 0,0 0,0 0,3 0,-3 0,0 0,0 0,0 0,0 0,0 0,0 0,0 0,0 0,0 0,0 0,0 0,0 0,0 0,0 0,0 0,0 0,0 0,0 0,0 0,0 0,0 0,0 0,0 0,0 0,0 0,0 0,0 0,0 0,0 0,0 0,0 0,0 0,0 0,0 0,0 0,0 0,0 0,0 0,0 0,0 0,0 0,0 0,0 0,0 0,0 0,0 0,9-4,-9 4,0 0,0 0,0 0,0 0,0 0,0 0,0 0,0 0,0 0,0 0,0 0,0 0,0 0,0 0,0 0,0 0,0 0,0 0,0 0,0 0,0 0,0 0,0 0,0 0,7-3,-7 3,0 0,0 0,0 0,0 0,0 0,0 0,0 0,0 0,0 0,0 0,0 0,0 0,0 0,0 0,0 0,0 0,0 0,0 0,0 0,0 0,0 0,0 0,0 0,0 0,0 0,0 0,0 0,0 0,0 0,0 0,0 0,0 0,0 0,0 0,0 0,0 0,0 0,0 0,0 0,0 0,0 0,0 0,0 0,0 0,0 0,0 0,0 0,10-8,-10 8,0 0,0 0,0 0,0 0,0 0,0 0,0 0,0 0,0 0,0 0,0 0,0 0,0 0,0 0,0 0,0 0,0 0,0 0,0 0,0 0,0 0,8-3,-8 3,0 0,0 0,0 0,0 0,0 0,0 0,0 0,0 0,0 0,0 0,0 0,0 0,0 0,0 0,0 0,0 0,0 0,0 0,0 0,0 0,0 0,0 0,0 0,0 0,0 0,0 0,0 0,0 0,0 0,0 0,0 0,0 0,0 0,0 0,0 0,0 0,0 0,0 0,0 0,0 0,0 0,4-2,-4 2,0 0,0 0,0 0,0 0,0 0,0 0,0 0,0 0,0 0,0 0,0 0,0 0,0 0,0 0,0 0,0 0,0 0,0 0,0 0,0 0,0 0,0 0,0 0,0 0,0 0,0 0,0 2,0-2,0 0,0 0,0 0,0 0,0 0,0 0,0 0,0 0,0 0,0 0,0 0,0 0,0 0,0 0,0 0,0 0,0 0,0 0,0 0,0 0,0 0,0 0,0 0,0 0,0 0,0 0,0 0,0 0,0 0,0 0,0 0,0 0,0 0,4-4,-4 4,0 0,0 0,0 0,0 0,0 0,0 0,0 0,0 0,0 0,0 0,0 0,0 0,0 0,0 0,6-3,-6 3,0 0,0 0,0 0,0 0,0 0,0 0,0 0,0 0,0 0,0 0,0 0,0 0,0 0,0 0,0 0,0 0,5-4,-5 4,0 0,0 0,0 0,0 0,0 0,0 0,0 0,0 0,0 0,0 0,0 0,0 0,0 0,0 0,0 0,0 0,0 0,0 0,0 0,0 0,0 0,0 0,0 0,0 0,0 0,0 0,0 0,0 0,0 0,0 0,0 0,0 0,0 0,0 0,8-8,-8 8,0 0,0 0,0 0,0 0,0 0,0 0,0 0,0 0,8-8,-8 8,0 0,0 0,0 0,0 0,0 0,0 0,0 0,0 0,0 0,26-23,-26 23,0 0,0 0,0 0,0 0,0 0,21-19,-21 19,0 0,0 0,0 0,0 0,0 0,0 0,0 0,0 0,0 0,40-37,-40 37,0 0,0 0,26-27,-26 27,0 0,0 0,0 0,44-43,-15 20,-29 23,0 0,0 0,0 0,0 0,0 0,0 0,0 0,52-45,-52 45,0 0,30-28,-30 28,0 0,72-67,-72 67,51-48,-51 48,89-83,-36 36,-53 47,80-69,-38 35,-42 34,72-59,-30 26,-42 33,81-66,-29 26,-52 40,82-65,-82 65,42-33,-42 33,78-63,-31 25,-47 38,63-53,-37 30,-26 23,46-39,-18 16,-28 23,49-41,-19 15,-30 26,53-43,-21 19,-32 24,56-43,-24 16,-32 27,52-41,-24 18,-28 23,56-47,-56 47,37-31,-37 31,68-55,-26 22,-42 33,70-56,-30 24,-40 32,72-59,-30 21,-42 38,73-62,-32 29,-41 33,71-60,-28 26,-43 34,80-65,-27 22,-53 43,82-68,-41 32,-41 36,64-54,-64 54,32-28,-32 28,49-38,-23 20,-26 18,52-42,-18 15,-34 27,58-47,-27 20,-31 27,54-43,-23 22,-31 21,52-38,-23 16,-29 22,0 0,44-34,-24 15,-20 19,46-35,-17 12,-29 23,47-35,-25 18,-22 17,44-32,-17 11,-27 21,52-39,-20 15,-32 24,52-41,-25 19,-27 22,49-38,-19 17,-30 21,49-36,-49 36,26-21,-26 21,44-34,-18 17,-26 17,40-28,-19 12,-21 16,32-27,-16 11,-16 16,39-32,-11 10,-28 22,49-37,-23 16,-26 21,44-34,-18 15,-26 19,39-31,-20 15,-19 16,33-24,-33 24,18-10,-18 10,27-20,-14 9,-13 11,17-15,-10 10,-7 5,20-17,-5 5,-15 12,19-14,-12 9,-7 5,13-11,-4 5,-9 6,18-17,-5 5,-13 12,17-17,-10 10,-7 7,19-16,-3 5,-16 11,22-17,-13 8,-9 9,18-16,-7 9,-11 7,26-20,-10 7,-16 13,14-12,-14 10,0 2,5-6,-5 6,5-6,-5 6,11-8,-5 7,-6 1,9-6,-5 3,-4 3,5-6,-2 2,-3 4,-1 0,-2 0,3 0,7-6,2-3,-9 9,5-7,-8 6,3 1,-5 1,2 2,3-3,-3 2,3-2,-2 1,2-1,-9 4,0-1,9-3,-6-1,7-3,-1 4,-4 0,-1 4,5-4,-9 6,2-2,7-4,-6 2,6-2,-1 0,1 0,-4 1,0 1,4-2,-7 3,1-2,6-1,-8-1,6-2,2 3,-2 0,2 0,0 0,-39 14,25-12,14-2,-2 1,0 0,2-1,-4 1,2 1,2-2,-8 3,8-3,-4 2,4-2,-18 7,-23 8,41-15,-25 8,-6 3,31-11,-21 8,-5 0,26-8,-19 8,-6-1,25-7,-170 52,170-52,-12-2,12 2,-14-1,7 2,7-1,-8 1,5-1,3 0,-6 1,4 0,2-1,-1 0,1 1,0-1,1 1,-1-1,1 2,-1-2,4 0,-3 0,-1 0,4-1,0 1,-4 0,1 0,-1 0,0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1:48:42.12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 19,'0'0,"0"0,0 0,0 0,0 0,0 0,-1 2,1-2,-2 1,2-1,0 2,2-3,-2 1,4-5,-2 0,-2 5,3-9,-3 9,1-4</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1:48:41.76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-192-57,'0'0,"0"0,0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0,-3-6,3 6,0 0,0 0,0 0,0 0,0 0,0 0,0 0,0 0,0 0,0 0,0 0,0 0,0 0,0 0,0 0,0 0,0 0,0 0,0 0,0 0,0 0,0 0,0 0,0 0,0 0,0 0,0 0,0 0,0 0,0 0,0 0,0 0,0 0,0 0,0 0,0 0,0 0,-4-6,4 6,0 0,0 0,0 0,0 0,0 0,0 0,0 0,0 0,0 0,0 0,0 0,0 0,0 0,0 0,0 0,0 0,0 0,0 0,0 0,0 0,0 0,0 0,0 0,0 0,0 0,0 0,0 0,0 0,0 0,0 0,0 0,0 0,0 0,0 0,0 0,0 0,0 0,0 0,0 0,0 0,0 0,0 0,0 0,0 0,0 0,0 0,0 0,0 0,0 0,0 0,0 0,0 0,0 0,0 0,0 0,0 0,0 0,0 0,0 0,0 0,0 0,0 0,0 0,0 0,0 0,0 0,0 0,0 0,0 0,0 0,0 0,0 0,0 0,-6-18,6 18,0 0,0 0,0 0,0 0,0 0,0 0,0 0,0 0,0 0,0 0,0 0,0 0,0 0,0 0,0 0,0 0,0 0,0 0,0 0,0 0,0 0,0 0,0 0,0 0,0 0,0 0,0 0,0 0,0 0,0 0,0 0,0 0,0 0,0 0,-4-13,4 13,0 0,0 0,0 0,0 0,0 0,0 0,0 0,0 0,0 0,0 0,0 0,0 0,0 0,0 0,0 0,0 0,0 0,0 0,0 0,0 0,0 0,0 0,0 0,0 0,0 0,0 0,0 0,0 0,0 0,0 0,0 0,0 0,0 0,0 0,0 0,0 0,-4-21,4 21,0 0,0 0,0 0,0 0,0 0,0 0,0 0,0 0,0 0,0 0,0 0,0 0,0 0,0 0,0 0,0 0,0 0,0 0,0 0,0 0,0 0,0 0,0 0,0 0,0 0,0 0,0 0,0 0,0 0,0 0,0 0,0 0,0 0,0 0,0 0,0 0,0 0,0 0,0 0,0 0,0 0,-1-10,1 10,0 0,0 0,0 0,0 0,0 0,0 0,0 0,0 0,0 0,0 0,0 0,0 0,0 0,0 0,0 0,0 0,0 0,0 0,0 0,0 0,0 0,0 0,0 0,0 0,0 0,0 0,0 0,0 0,0 0,0 0,0 0,0 0,0 0,0 0,0 0,0 0,0 0,0 0,0 0,0 0,0 0,0 0,0 0,0 0,0 0,0 0,0 0,0 0,0 0,0 0,0 0,0 0,0 0,0 0,0 0,0 0,0 0,0 0,0 0,0-18,0 18,0 0,0 0,0 0,0 0,0 0,0 0,0 0,0 0,0 0,0 0,0 0,0 0,0 0,0 0,0-8,0 8,0 0,0 0,0 0,0 0,0 0,0 0,0 0,0 0,0 0,0 0,0 0,0 0,0 0,0 0,0 0,0 0,0 0,0 0,0 0,0 0,0 0,0 0,0 0,0 0,0 0,0 0,0 0,0 0,0 0,0 0,0 0,0 0,0 0,0 0,0 0,0 0,0 0,0 0,0 0,0 0,0 0,0 0,0 0,0 0,0 0,0 0,0 0,0 0,0 0,0 0,0 0,0 0,0 0,3-16,-3 16,0 0,0 0,0 0,0 0,0 0,0 0,0 0,0 0,0 0,0 0,0 0,0 0,0 0,0 0,0 0,0 0,0 0,0 0,0 0,0 0,7-9,-7 9,0 0,0 0,0 0,0 0,0 0,0 0,0 0,0 0,0 0,0 0,0 0,0 0,0 0,0 0,0 0,0 0,0 0,0 0,0 0,0 0,0 0,0 0,0 0,0 0,0 0,0 0,0 0,0 0,0 0,0 0,0 0,0 0,0 0,0 0,0 0,0 0,0 0,0 0,0 0,0 0,0 0,0 0,0 0,0 0,0 0,0 0,0 0,4-12,-4 12,0 0,0 0,0 0,0 0,0 0,0 0,0 0,0 0,0 0,0 0,0 0,0 0,0 0,0 0,0 0,0 0,0 0,0 0,0 0,0 0,0 0,0-6,0 6,0 0,0 0,0 0,0 0,0 0,0 0,0 0,0 0,0 0,0 0,0 0,0 0,0 0,0 0,0 0,0 0,0 0,0 0,0 0,0 0,0 0,0 0,2-10,-2 10,0 0,0 0,0 0,0 0,0 0,0 0,0 0,0 0,0 0,0 0,0 0,0 0,0 0,0 0,0 0,0 0,0 0,0 0,2-6,-2 6,0 0,0 0,0 0,0 0,0 0,0 0,0 0,0 0,0 0,0 0,0 0,0 0,0 0,0 0,0 0,0 0,0 0,0 0,0 0,0 0,0 0,0 0,0 0,0 0,0 0,0 0,0 0,0 0,0 0,0 0,0 0,0 0,2-6,-2 6,0 0,0 0,0 0,0 0,0 0,0 0,0 0,0 0,0 0,0 0,0 0,0 0,0 0,0 0,0 0,2-2,-2 2,0 0,0 0,0 0,0 0,0 0,0 0,0 0,0 0,0 0,0 0,0 0,0 0,0 0,0 0,0 0,0 0,0 0,0 0,0 0,0 0,0 0,0 0,0 0,0 0,0 0,0 0,0 0,0 0,0 0,-4 2,4-2,0 0,0 0,0 0,0 0,0 0,0 0,0 0,0 0,0 0,0 0,0 0,0 0,-6 1,6-1,0 0,0 0,0 0,0 0,0 0,0 0,0 0,0 0,0 0,0 0,0 0,0 0,0 0,0 0,0 0,0 0,0 0,0 0,0 0,0 0,0 0,0 0,-5 0,5 0,0 0,0 0,0 0,0 0,0 0,0 0,0 0,0 0,0 0,-2-1,2 1,0 0,0 0,0 0,0 0,0 0,0 0,0 0,0 0,0 0,0 0,0 0,0 0,0 0,0 0,0 0,0 0,0 0,-7-2,7 2,0 0,0 0,0 0,0 0,0 0,0 0,-5 0,5 0,0 0,0 0,0 0,0 0,0 0,0 0,0 0,0 0,0 0,0 0,0 0,-9 4,9-4,0 0,0 0,0 0,-5 4,5-4,0 0,0 0,0 0,0 0,0 0,-1 2,1-2</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1:48:44.71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-107-219,'0'0,"0"0,0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0,0 0,0 0,-4-3,4 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0,-5-3,5 3,0 0,0 0,0 0,0 0,0 0,0 0,0 0,0 0,0 0,0 0,0 0,0 0,0 0,0 0,0 0,0 0,0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0,-1 0,1 0,0 0,0 0,0 0,0 0,0 0,0 0,0 0,0 0,0 0,0 0,0 0,0 0,0 0,0 0,0 0,0 0,0 0,0 0,0 0,0 0,0 0,0 0,0 0,0 0,0 0,0 0,0 0,0 0,0 0,0 0,0 0,0 0,0 0,0 0,0 0,0 0,0 0,0 0,0 0,0 0,0 0,0 0,0 0,0 0,0 0,0 0,0 0,0 0,0 0,0 0,0 0,0 0,0 0,0 0,0 0,0 0,0 0,0 0,0 0,0 0,0 0,0 0,0 0,0 0,0 0,0 0,0 0,0 0,0 0,0 0,0 0,0 0,0 0,0 0,0 0,0 0,-4 2,4-2,0 0,0 0,0 0,0 0,0 0,0 0,0 0,0 0,0 0,0 0,0 0,0 0,0 0,0 0,0 0,0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0,0 0,0 0,0 0,0 0,0 0,-69 12,69-12,0 0,0 0,0 0,0 0,0 0,0 0,0 0,-2-8,2 8,0 0,0 0,0 0,0 0,0 0,0 0,0 0,0 0,0 0,0 0,0 0,0 0,0 0,0 0,0 0,0 0,0 0,0 0,0 0,0 0,0 0,0 0,0 0,0 0,0 0,0 0,0 0,0 0,0 0,0 0,0 0,0 0,0 0,0 0,0 0,0 0,0 0,0 0,0 0,0 0,0 0,0 0,0 0,0 0,0 0,0 0,0 0,0 0,0 0,0 0,0 0,0 0,0 0,0 0,0 0,0 0,0 0,0 0,0 0,0 0,0 0,0 0,0 0,0 0,0 0,0 0,0 0,0 0,0 0,0 0,0 0,0 0,0 0,0 0,0 0,0 0,-4-8,4 8,0 0,0 0,0 0,0 0,0 0,0 0,0 0,0 0,0 0,0 0,0 0,0 0,0 0,0 0,0 0,0 0,0 0,0 0,0 0,0 0,0 0,0 0,0 0,0 0,0 0,0 0,0 0,0 0,0 0,0 0,0 0,0 0,0 0,0 0,0 0,0 0,0 0,0 0,0 0,0 0,0 0,0 0,0 0,0 0,0 0,0 0,0 0,0 0,0 0,0 0,0 0,0 0,0 0,0 0,0 0,0 0,0 0,0 0,0 0,0 0,0 0,0 0,0 0,-3-4,3 4,0 0,0 0,0 0,0 0,0 0,0 0,0 0,0 0,0 0,0 0,0 0,0 0,0 0,0 0,0 0,0 0,0 0,0 0,0 0,0 0,0 0,0 0,0 0,0 0,0 0,0 0,0 0,0 0,0 0,0 0,0 0,0 0,0 0,0 0,0 0,0 0,0 0,0 0,0 0,0 0,0 0,0 0,0 0,0 0,0 0,0 0,0 0,0 0,0 0,0 0,0 0,0 0,0 0,0 0,0 0,0 0,0 0,0 0,0 0,0 0,0 0,0 0,0 0,0 0,0 0,0 0,0 0,0 0,0 0,0 0,0 0,0 0,0 0,0 0,0-2,0 2,0 0,0 0,0 0,0 0,0 0,0 0,0 0,0 0,0 0,0 0,0 0,0 0,0 0,0 2,0-2,0 0,0 0,0 0,0 0,0 0,0 0,0 0,0 0,0 0,0 0,0 0,0 0,0 0,0 0,0 0,0 0,0 0,0 0,0 0,0 0,0 0,0 0,0 0,0 0,0 0,0 0,0 0,0 0,0 0,0 0,0 0,0 0,0 0,0 0,0 0,0 0,0 0,0 0,0 0,0 0,0 0,0 0,0 0,0 0,0 0,0 0,0 0,0 0,0 0,0 0,0 0,0 0,0 0,0 0,0 0,0 0,0 0,0 0,0 0,0 0,0 0,0 0,0 0,0 0,0 0,0 0,0 0,0 0,0 0,0 0,0 0,0 0,0 0,0 0,0 0,0 0,-13 3,13-3,0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0,2 4,-2-4,0 0,0 0,0 0,0 0,0 0,0 0,0 0,0 0,0 0,0 0,0 0,0 0,0 0,0 0,0 0,0 0,0 0,0 0,0 0,0 0,0 0,0 0,0 0,0 0,0 0,0 0,0 0,0 0,0 0,0 0,0 0,0 0,0 0,0 0,0 0,2 4,-2-4,0 0,0 0,0 0,0 0,0 0,0 0,0 0,0 0,0 0,0 0,0 0,0 0,0 0,0 0,0 0,0 0,0 0,0 0,0 0,0 0,0 0,0 0,0 0,0 0,0 0,0 0,0 0,0 0,0 0,0 0,0 0,0 0,0 0,0 0,0 0,0 0,0 0,0 0,0 0,0 0,0 0,0 0,0 0,0 0,0 0,0 0,0 0,0 0,0 0,0 0,0 0,0 0,0 0,0 0,0 0,0 0,0 0,0 0,0 0,0 0,0 0,0 0,0 0,0 0,0 0,0 0,0 0,0 0,0 0,0 0,0 0,0 0,0 0,0 0,0 0,2 8,-2-8,0 0,0 0,0 0,0 0,0 0,0 0,0 0,0 0,0 0,0 0,0 0,0 0,0 0,0 0,0 0,0 0,0 0,0 0,0 0,0 0,0 0,0 0,0 0,0 0,0 0,0 0,0 0,0 0,0 0,0 0,0 0,0 0,0 0,0 0,0 0,2 6,-2-6,0 0,0 0,0 0,0 0,0 0,0 0,0 0,0 0,0 0,0 0,0 0,0 0,0 0,0 0,0 0,0 0,0 0,0 0,0 0,0 0,0 0,0 0,0 0,0 0,0 0,0 0,0 0,0 0,0 0,0 0,0 0,0 0,0 0,0 0,0 0,0 0,0 0,0 0,1 6,-1-6,0 0,0 0,0 0,0 0,0 0,0 0,0 0,0 0,0 0,0 0,0 0,0 0,0 0,0 0,0 0,0 0,0 0,0 0,0 0,0 0,0 0,0 0,0 0,0 0,0 0,0 0,0 0,0 0,0 0,0 0,0 0,0 0,0 0,0 0,0 0,0 0,0 0,0 0,0 0,0 0,0 0,0 0,0 0,0 0,0 0,0 0,0 0,0 0,0 0,0 0,0 0,0 0,0 0,0 0,0 0,0 0,0 0,0 0,0 0,0 0,0 0,0 0,0 0,0 0,0 0,0 0,0 0,0 0,0 0,0 0,0 0,0 0,0 0,0 0,0 0,4 23,-4-23,0 0,0 0,0 0,0 0,0 0,0 0,0 0,0 0,0 0,0 0,0 0,0 0,0 0,0 0,0 0,0 0,0 0,0 0,0 0,0 0,0 0,0 0,0 0,0 0,0 0,0 0,0 0,0 0,0 0,0 11,0-11,0 0,0 0,0 0,0 0,0 0,0 0,0 0,0 0,0 0,0 0,0 0,0 0,0 0,0 0,0 0,0 0,0 0,0 0,0 0,0 0,0 0,0 0,0 0,0 0,0 0,0 0,0 0,0 0,0 0,0 0,0 0,0 0,0 0,0 0,0 0,0 0,0 0,0 0,0 0,0 0,0 0,0 0,0 0,0 0,0 6,0-6,0 0,0 0,0 0,0 0,0 0,0 0,0 0,0 0,0 0,0 0,0 0,0 0,0 0,0 0,0 0,0 0,0 0,0 0,0 0,0 0,0 0,0 0,0 0,0 0,0 0,0 0,0 0,0 0,0 0,0 0,0 0,0 0,0 0,0 0,0 0,0 0,0 0,0 0,0 0,0 0,0 0,0 0,0 0,0 0,0 0,0 0,0 0,0 0,0 0,0 0,0 0,0 0,0 0,0 0,0 0,0 0,0 0,0 0,0 0,0 0,0 0,0 0,0 0,0 0,0 0,0 0,0 0,0 0,0 0,0 0,0 0,0 0,0 0,0 0,0 0,2 28,-2-28,0 0,0 0,0 0,0 0,0 0,0 0,0 0,0 0,0 0,0 0,0 0,0 0,0 0,0 0,0 0,0 0,0 0,0 0,0 0,0 0,0 0,0 0,0 0,0 0,0 0,0 0,0 0,0 0,0 0,0 0,0 0,0 0,0 0,0 0,0 0,0 0,0 0,0 0,0 0,0 0,0 0,0 0,0 0,0 0,0 0,0 0,0 0,0 8,0-8,0 0,0 0,0 0,0 0,0 0,0 0,0 0,0 0,0 0,0 0,0 0,0 0,0 0,0 0,0 0,0 0,0 0,0 0,0 0,0 0,0 0,0 0,0 0,0 0,2 6,-2-6,0 0,0 0,0 0,0 0,0 0,0 0,0 0,0 0,0 0,0 0,0 0,0 0,0 0,0 0,0 0,0 0,0 0,0 0,0 0,0 1,0-1,0 0,0 0,0 0,0 0,0 0,0 0,0 0,0 0,0 0,0 0,0 0,0 0,0 0,0 0,0 0,0 0,0 0,0 0,0 0,0 0,0 0,0 0,0 0,0 0,0 0,0 0,0 0,0 0,0 0,0 0,0 0,0 0,0 0,0 0,0 0,0 0,0 0,0 2,0-2,0 0,0 0,0 0,0 0,0 0,0 0,0 0,0 0,0 0,0 0,0 0,0 0,0 0,0 0,0 0,0 0,0 0,0 0,0 0,0 0,0 0,0 0,0 0,0 0,0 0,0 0,0 0,0 0,0 0,0 0,0 0,0 0,0 0,0 0,0 0,0 0,0 0,0 0,0 0,0 0,0 0,0 0,0 0,0 0,0 0,0 0,-3 50,3-50,0 0,0 0,0 0,0 0,0 0,0 0,0 0,0 0,0 0,0 0,0 0,0 0,0 0,-1 11,1-11,0 0,0 0,0 0,0 0,0 0,0 0,0 0,0 0,0 0,0 0,0 0,0 0,0 0,0 0,0 0,0 0,0 0,0 0,0 0,0 0,0 0,0 0,0 0,0 0,0 8,0-8,0 0,0 0,0 0,0 0,0 0,0 0,0 0,0 0,0 0,0 0,0 0,0 0,0 0,0 0,0 0,0 0,0 0,0 0,0 0,0 0,0 0,0 0,0 0,0 0,0 0,0 0,0 0,0 0,0 0,0 0,0 0,0 3,0-3,0 0,0 0,0 0,0 0,0 0,0 0,0 0,0 0,0 0,0 0,0 0,0 0,0 0,0 0,0 0,0 0,0 0,0 0,0 0,0 0,0 0,0 0,0 0,0 0,0 0,0 0,0 0,0 0,0 4,0-4,0 0,0 0,0 0,0 1,0-1,0 0,0 0,0 0,0 0,0 0,1 6,-1-6,0 2,0-2,0 0,0 0,0 0,0 0,0 0,0 0,0 8,0-8,0 0,0 0,0 0,0 0,0 2,0-2,0 0,0 0,0 0,0 0,0 0,0 0,0 0,0 9,0-9,0 0,0 3,0-3,0 0,0 9,0-6,0-3,0 11,-1-7,1-4,0 13,0 8,0-21,0 16,0-16,-1 19,1-19,0 19,1 3,-1-22,1 18,-1 0,0-18,1 19,2 7,-3-26,1 19,-1 3,0-22,0 22,0 7,0-29,0 17,-1 1,1-18,0 16,-1 3,1-19,-2 17,2-17,-1 23,1-23,-1 16,1 0,0-16,-1 15,-1 4,2-19,-8 164,6-129,2-35,0 2,-1 0,1-2,0 4,0-4,-2 2,2-2,-22 83,34-84,-12 1,1 0,-1 1,0-1,2 24,0-18,-2-6,0 0,0 0,0 0,-1 4,0-3,1-1,-15 32,15-31,0-1,-1 4,1-3,0-1,-6 44,6-44,0 0,0 0,0 4,1-2,-1-2,8 62,-2-51,-6-11,0 1,0 0,0-1,0 3,0-2,0-1,-8 65,7-48,1-17,0 2,0-1,0-1,-4 39,3-30,1-9,1 11,-1-11,0 5,0-5,5 8,0-5,-5-3,3 3,-3-2,0-1,0 1,0 1,0-2,-8 41,11-37,-3-4,8 1,-4-3,-4 2,0 0,0 0,0 1,0-1,-11 22,9-18,2-4,3 4,3-3,-6-1,0 0,0 0,0 0,1 18,5-17,-6-1,7 7,-5-1,-2-6,0 0,0 1,0-1,-6 24,6-24,0 6,0-6,3 4,0-4,-3 0,3 1,-4 2,1-3,0 2,1-1,-1-1,-1 4,-2 1,3-5,-1 3,1-1,0-2,4 1,0-1,-4 0,5 2,-3-1,-2-1,-1 8,1-8,-1 7,1-7,0 10,0-7,0-3,5 2,-2-4,-3 2,3 0,-3-1,0 1,0 1,-1-1,1 0,-1 0,2 3,-1-3,0 0,1 1,-1 0,0-1,3 0,0-1,-3 1,1 2,-1 0,0-2,-3 3,1-1,2-2,4 0,2-2,-6 2,3 3,-7 2,4-5,-1 3,3-4,-2 1,3 0,-3 0,0 1,0-1,-3 3,-1 0,4-3,-1 1,4-2,-3 1,1-1,-1 0,0 1,4-4,0 1,-4 3,1 0,-4 4,3-4,-1 2,1-3,0 1,-1-1,-1 2,2-1,2-2,2-1,-4 3,0 0,-3 0,3 0,-1 0,1 0,1 0,-1 0,1-3,-1 3,0 0,-1 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29:20.44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-1200 8437,'0'0,"0"0,0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0,0 0,0 0,0 0,0 0,0 0,0 0,0 0,0 0,0 0,0 0,0 0,0 0,0 0,23-14,-23 14,0 0,0 0,0 0,0 0,0 0,0 0,0 0,0 0,0 0,0 0,0 0,0 0,0 0,0 0,0 0,0 0,0 0,0 0,0 0,0 0,0 0,0 0,0 0,0 0,0 0,0 0,0 0,0 0,0 0,0 0,0 0,0 0,0 0,0 0,0 0,0 0,0 0,0 0,0 0,0 0,0 0,0 0,0 0,0 0,0 0,0 0,0 0,0 0,0 0,0 0,0 0,0 0,0 0,0 0,0 0,0 0,0 0,0 0,7-2,-7 2,0 0,0 0,0 0,0 0,0 0,0 0,0 0,0 0,0 0,0 0,0 0,0 0,0 0,0 0,0 0,0 0,0 0,0 0,0 0,0 0,0 0,0 0,0 0,0 0,0 0,0 0,0 0,0 0,0 0,0 0,0 0,0 0,0 0,0 0,0 0,0 0,0 0,0 0,0 0,0 0,0 0,0 0,0 0,0 0,0 0,0 0,0 0,0 0,0 0,0 0,0 0,0 0,0 0,0 0,0 0,0 0,0 0,0 0,0 0,0 0,0 0,0 0,0 0,0 0,0 0,0 0,0 0,0 0,0 0,0 0,0 0,0 0,0 0,0 0,5-1,-5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0,3-2,-3 2,0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 1,0 0,0 0,0 0,0 0,0 0,0 0,0 0,0 0,0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0,-2 1,2-1,0 0,0 0,0 0,0 0,0 0,0 0,0 0,0 0,0 0,0 0,0 0,0 0,0 0,0 0,0 0,0 0,0 0,0 0,0 0,0 0,0 0,0 0,0 0,0 0,0 0,0 0,0 0,0 0,0 0,0 0,0 0,0 0,0 0,0 0,0 0,0 0,0 0,0 0,0 0,0 0,2 1,-2-1,0 0,0 0,0 0,0 0,0 0,0 0,0 0,0 0,0 0,0 0,0 0,0 0,0 0,0 0,0 0,0 0,0 0,0 0,0 0,0 0,0 0,0 0,0 0,0 0,0 0,0 0,0 0,0 0,0 0,0 0,0 1,0-1,0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0,0 0,0 0,0 0,0 0,0 0,0 0,0 0,0 0,0 0,0 0,0 0,2-1,-2 1,0 0,0 0,0 0,0 0,0 0,0 0,0 0,0 0,0 0,0 0,0 0,0 0,0 0,0 0,0 0,0 0,0 0,0 0,0 0,0 0,0 0,0 0,0 0,0 0,3 0,-3 0,0 0,0 0,0 0,0 0,0 0,0 0,0 0,0 0,0 0,0 0,0 0,0 0,0 0,0 0,0 0,0 0,0 0,0 0,0 0,0 0,0 0,0 0,0 0,0 0,0 0,0 0,0 0,0 0,0 0,0 0,0 0,0 0,0 0,0 0,0 0,0 0,0 0,0 0,0 0,0 0,0 0,0 0,0 0,0 0,0 0,0 0,0 0,5-1,-5 1,0 0,0 0,0 0,0 0,0 0,0 0,0 0,0 0,0 0,0 0,0 0,0 0,0 0,0 0,0 0,0 0,0 0,0 0,0 0,0 0,0 0,3-2,-3 2,0 0,0 0,0 0,0 0,0 0,0 0,0 0,0 0,0 0,0 0,0 0,0 0,0 0,0 0,0 0,0 0,0 0,0 0,0 0,0 0,0 0,0 0,0 0,0 0,0 0,0 0,0 0,0 0,0 0,0 0,0 0,0 0,0 0,0 0,0 0,0 0,0 0,0 0,0 0,0 0,0 0,4 1,-4-1,0 0,0 0,0 0,0 0,0 0,0 0,0 0,1 2,-1-2,0 0,0 0,0 0,0 0,0 0,0 0,0 0,0 0,0 0,0 0,0 0,0 0,0 0,0 0,0 0,0 0,0 0,0 0,0 0,0 0,0 0,0 0,0 0,0 0,0 0,0 0,0 0,0 0,0 0,0 0,0 0,0 0,0 0,0 0,0 0,3 2,-3-2,0 0,0 0,0 0,0 0,0 0,0 0,0 0,0 0,0 0,0 0,0 0,0 0,0 0,0 0,0 0,0 1,0-1,0 0,0 0,0 0,0 0,0 0,0 0,0 0,0 0,0 0,0 0,0 0,0 0,0 0,0 0,0 0,0 0,0 0,0 0,2 1,-2-1,0 0,0 0,0 0,0 0,0 0,0 0,0 0,0 0,0 0,0 0,0 0,0 0,3 1,-3-1,0 0,0 0,0 0,0 0,0 0,0 0,0 0,0 0,0 0,0 0,0 0,0 0,0 0,0 0,0 0,0 0,0 0,0 0,0 0,0 0,0 0,0 0,0 0,5 3,-5-3,0 0,0 0,0 0,0 0,0 0,0 0,0 0,0 0,0 0,0 0,0 0,0 0,0 0,0 0,0 0,0 0,0 0,0 0,0 0,3 1,-3-1,0 0,0 0,0 0,0 0,0 0,0 0,0 0,0 0,0 0,10 5,-10-5,0 0,0 0,0 0,0 0,0 0,28 13,-28-13,0 0,0 0,0 0,0 0,0 0,0 0,0 0,0 0,0 0,33 15,-33-15,0 0,0 0,45 23,-45-23,0 0,0 0,0 0,39 21,15 6,-54-27,0 0,0 0,0 0,0 0,0 0,0 0,0 0,0 0,0 0,45 24,-45-24,0 0,0 0,60 33,-60-33,0 0,0 0,0 0,43 23,14 5,-57-28,47 22,18 3,-65-25,49 21,15 7,-64-28,50 22,15 9,-65-31,56 25,19 7,-75-32,53 22,18 6,-71-28,52 22,19 10,-71-32,54 24,18 8,-72-32,58 25,-58-25,74 27,-74-27,55 21,18 3,-73-24,51 17,17 6,-68-23,49 17,17 7,-66-24,49 17,17 8,-66-25,45 16,15 6,-60-22,47 17,16 6,-63-23,50 20,18 8,-68-28,52 20,-52-20,66 25,-66-25,63 18,21-2,-84-16,56 13,17 7,-73-20,51 16,11 4,-62-20,46 16,14 9,-60-25,68 30,27 18,-95-48,59 30,14 5,-73-35,65 27,28 0,-93-27,79 17,26-2,-105-15,60 8,16 3,-76-11,37 7,10 3,-47-10,23 4,5 4,-28-8,159 41,-129-32,-30-9,30 8,-30-8,5-1,-5 1,3-2,-6 2,3 0,-4 0,2-1,2 1,-7 0,2-1,5 1,-2 1,1-1,1 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2:08:47.62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0,'0'0,"0"0,0 0,0 0,0 0,0 0,0 0,0 0,0 0,0 0,0 0,0 0,0 0,0 0,0 0,0 0,0 0,0 0,0 0,0 0,0 0,0 0,0 0,0 1,0-1,0 0,0 0,0 0,1 2,1-2,-2 0,0 0,0 0,0 0,0 0,0 0,0 0,0 0,0 0,0 0,0 0,0 0,0 0,0 0,0 0,0 0,0 0,0 0,0 0,0 0,0 0,0 0,2 3,-2-3,0 0,0 0,0 0,0 0,0 0,0 0,0 0,0 0,3 2,-3-2,0 0,0 0,0 0,0 0,0 0,0 0,0 0,0 0,0 0,0 0,0 0,0 0,0 0,0 0,0 0,6 8,-6-8,0 0,0 0,0 0,0 0,0 0,24 30,-24-30,0 0,0 0,0 0,0 0,0 0,0 0,0 0,0 0,0 0,33 43,-33-43,0 0,0 0,46 58,-46-58,0 0,0 0,0 0,41 59,12 25,-53-84,0 0,27 46,2 12,-29-58,28 56,14 20,-42-76,27 49,6 13,-33-62,28 46,10 15,-38-61,24 38,5 12,-29-50,21 33,8 8,-29-41,28 42,11 21,-39-63,23 35,10 15,-33-50,20 31,9 10,-29-41,18 25,5 5,-23-30,18 26,10 4,-28-30,12 17,5 1,-17-18,8 10,-1-4,-7-6,103 122,-87-99,-16-23,1 2,0-1,-1-1,1 4,1-3,-2-1,40 49,-40-49,8 15,-8-15,10 19,-6-14,-4-5,10 4,-2-5,-8 1,3-2,-7 4,4-2</inkml:trace>
  <inkml:trace contextRef="#ctx0" brushRef="#br0" timeOffset="1013.9935">510 1367,'0'0,"0"0,0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1,-4-1,0 0,0 0,0 0,0 0,0 0,0 0,0 0,0 0,0 0,0 0,0 0,0 0,0 0,0 0,2 0,-2 0,0 0,0 0,0 0,0 0,0 0,0 0,0 0,0 0,0 0,0 0,0 0,0 0,0 0,0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0,0 0,0 0,0 0,0 0,0 0,0 0,0 0,0 0,1 2,-1-2,0 0,0 0,0 0,0 0,0 0,0 0,0 0,0 0,0 0,0 0,0 0,0 0,0 0,0 0,0 0,0 0,0 0,0 0,0 0,0 0,0 0,2 5,-2-5,0 0,0 0,0 0,0 0,0 0,0 0,0 0,0 0,0 0,0 0,0 0,0 0,0 0,0 0,0 0,0 0,0 0,0 0,0 0,0 0,0 0,0 0,4 5,-4-5,0 0,0 0,0 0,0 0,0 0,0 0,0 0,0 0,0 0,0 0,0 0,0 0,0 0,0 0,0 0,0 0,0 0,0 0,3 3,-3-3,0 0,0 0,0 0,0 0,0 0,0 0,0 0,0 0,0 0,0 0,0 0,0 0,0 0,0 0,0 0,0 0,0 0,0 0,0 0,0 0,0 0,0 0,0 0,0 0,0 0,0 0,0 0,0 0,0 0,0 0,0 0,0 0,4 1,-4-1,0 0,0 0,0 0,0 0,0 0,0 0,0 0,0 0,0 0,0 0,0 0,0 0,0 0,0 0,0 0,2 0,-2 0,0 0,0 0,0 0,0 0,0 0,0 0,0 0,0 0,0 0,0 0,0 0,0 0,0 0,0 0,0 0,0 0,0 0,0 0,0 0,0 0,0 0,0 0,0 0,0 0,0 0,0 0,0 0,0 0,0 0,3 4,-3-4,0 0,0 0,0 0,0 0,0 0,0 0,0 0,0 0,0 0,0 0,0 0,0 0,3 1,-3-1,0 0,0 0,0 0,0 0,0 0,0 0,0 0,0 0,0 0,0 0,0 0,0 0,0 0,0 0,0 0,0 0,0 0,0 0,0 0,0 0,0 0,0 0,8 5,-8-5,0 0,0 0,0 0,0 0,0 0,0 0,0 0,0 0,0 0,0 0,0 0,0 0,0 0,0 0,0 0,0 0,0 0,0 0,0 0,11 6,-11-6,0 0,0 0,0 0,0 0,0 0,0 0,0 0,0 0,0 0,0 0,0 0,0 0,0 0,0 0,0 0,30 18,-30-18,0 0,0 0,0 0,0 0,0 0,36 20,-36-20,0 0,0 0,0 0,0 0,0 0,0 0,0 0,0 0,0 0,24 13,-24-13,0 0,0 0,28 18,-28-18,0 0,0 0,0 0,140 87,-114-71,-26-16,0 0,0 0,0 0,32 18,-20-15,-12-3,12 3,-12-3,0 0,0 0,2 1,1 0,-3-1,0 0,0 0,0 0,4 15,5-13,-9-2,4 4,-3-4,-1 0,2 2,0-1,-2-1,5 3,-2-1,-3-2,76 46,-61-38,-15-8,16 8,-16-8,3 3,-3-3,3 2,0 0,-3-2,3 5,-3-1,0-4,2 3,-1-5,-1 2,-1-1,-1 1,2 0,0-1,5-2,-5 3,5-2,-5 0,0 2,-3-2,1 0,2 2,-2-2</inkml:trace>
  <inkml:trace contextRef="#ctx0" brushRef="#br0" timeOffset="1934.3876">1298 792,'0'0,"0"0,0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0,0 0,0 0,0 0,0 0,0 0,0 0,0 0,0 0,0 0,0 0,0 0,0 0,0 0,0 0,0 0,0 0,0 0,0 0,0 0,3 0,-3 0,0 0,0 0,0 0,0 0,0 0,0 0,0 0,0 0,0 0,0 0,0 0,0 0,0 0,0 0,0 0,0 0,0 0,0 0,0 0,0 0,0 0,0 0,0 0,0 0,0 0,0 0,0 0,0 0,0 0,7-2,-7 2,0 0,0 0,0 0,0 0,0 0,0 0,0 0,0 0,0 0,0 0,0 0,0 0,0 0,0 0,0 0,0 0,0 0,0 0,0 0,0 0,0 0,0 0,0 0,0 0,0 0,0 0,0 0,0 0,0 0,0 0,0 0,0 0,0 0,0 0,0 0,0 0,0 0,0 0,0 0,0 0,0 0,0 0,0 0,0 0,6 1,-6-1,0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0,-3 9,3-9,0 0,0 0,0 0,0 0,0 0,0 0,0 0,0 0,0 0,0 0,0 0,0 0,0 0,0 0,0 0,0 0,0 0,0 0,0 0,0 0,0 0,0 0,-2 9,2-9,0 0,0 0,0 0,0 0,0 0,0 0,0 0,0 0,0 0,0 0,0 0,0 0,0 0,0 0,0 0,0 0,0 0,0 0,0 0,0 0,0 0,0 0,0 0,0 0,1 12,-1-12,0 0,0 0,0 0,0 0,0 0,0 0,0 0,0 0,0 0,0 0,0 0,0 0,0 0,0 0,0 0,0 0,0 0,0 0,0 0,2 8,-2-8,0 0,0 0,0 0,0 0,0 0,0 0,0 0,0 0,0 0,0 0,0 0,0 0,0 0,0 0,0 0,0 0,0 0,0 0,0 0,0 0,0 0,0 0,0 0,0 0,0 0,0 0,0 0,0 0,0 0,0 0,0 0,0 0,0 0,0 0,0 0,0 0,0 0,0 1,0-1,0 0,0 0,0 0,0 0,0 0,0 0,0 0,0 0,0 0,0 0,0 0,0 0,0 0,2 1,-2-1,0 0,0 0,0 0,0 0,0 0,0 0,0 0,0 0,0 0,0 0,0 0,0 0,0 0,0 0,0 0,0 0,0 0,0 0,0 0,0 0,0 0,0 0,0 0,0 0,0 0,0 0,0 0,0 0,0 0,0 0,0 0,-2 4,2-4,0 0,0 0,0 0,0 0,0 0,0 0,0 0,0 0,0 0,0 0,0 0,0 0,0 0,0 2,0-2,0 0,0 0,0 0,0 0,0 0,0 0,0 0,0 0,0 0,0 0,0 0,0 0,0 0,0 0,0 0,0 0,0 0,0 0,0 0,0 0,0 0,0 0,0 0,0 0,-1 8,1-8,0 0,0 0,0 0,0 0,0 0,0 0,0 0,0 0,0 0,0 0,-1 4,1-4,0 0,0 0,0 0,0 0,0 0,0 0,0 0,0 0,0 0,0 0,0 0,0 0,0 0,0 0,0 0,0 0,0 0,0 0,0 0,-5 24,5-24,0 0,0 0,0 0,0 0,0 0,0 0,0 0,-7 42,7-42,0 0,0 0,0 0,0 0,0 0,0 0,0 0,0 0,0 0,0 0,0 0,0 0,0 0,-5 28,5-28,0 0,0 0,0 0,0 0,-5 39,5-39,0 0,0 0,0 0,0 0,0 0,0 0,0 0,-4 29,4-29,0 0,0 0,0 0,-7 39,7-39,0 0,-2 23,-2 6,4-29,-6 45,-7 14,13-59,-4 16,1 6,3-22,-5 27,-4 11,9-38,-4 17,4-17,-3 21,3-21,-3 21,-4 5,7-26,-4 18,-1 2,5-20,-44 181,43-163,1-18,-2 1,2 0,0-1,-6 36,7-31,-1-5,-1 6,-2-6,3 0,-2 3,3 0,-1-3,0 3,0-3,0 1,0-1,-1 0,-1-1,2 1,3-2,1 0,-4 2,3-3,-2 2,-1 1,0 0,-1 0,1 0,-3 2,3 2,0-4,0 2,-1-3,1 1,-3-2,2 0,1 2,1-1,-1 1,1 0,-1 0,3-5</inkml:trace>
  <inkml:trace contextRef="#ctx0" brushRef="#br0" timeOffset="115003.0817">775-130,'0'0,"0"0,0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0,-1 3,1-3,0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0,-1-2,1 2,0 0,0 0,0 0,0 0,0 0,0 0,0 0,0 0,0 0,0 0,0 0,0 0,0 0,0 0,0 0,0 0,0 0,0 0,0 0,0 0,0 0,0 0,0 0,0 0,0 0,0 0,0 0,0 0,0 0,0 0,0 0,0 0,0 0,0 0,0 0,0 0,0 0,0 0,0 0,0 0,0 0,0 0,0 0,0 0,0 0,0 0,0 0,0 0,0 0,0 0,0 0,0 0,0 0,0 0,0 0,0 0,0 0,0 0,0 0,0 0,0 0,0 0,0 0,0 0,0 0,0 0,0 0,0 0,0 0,0 0,0 0,0 0,0 0,0 0,2 0,-2 0,0 0,0 0,0 0,0 0,0 0,0 0,0 0,0 0,0 0,0 0,0 0,0 0,0 0,0 0,0 0,0 0,0 0,0 0,0 0,0 0,0 0,0 0,6 3,-6-3,0 0,0 0,0 0,0 0,0 0,0 0,0 0,0 0,0 0,0 0,0 0,0 0,0 0,0 0,0 0,0 0,0 0,0 0,0 0,0 0,0 0,0 0,0 0,0 0,0 0,0 0,0 0,0 0,0 0,0 0,0 0,0 0,0 0,0 0,0 0,0 0,0 0,0 0,0 0,0 0,0 0,0 0,0 0,0 0,0 0,0 0,0 0,0 0,0 0,0 0,0 0,0 0,0 0,0 0,0 0,0 0,0 0,0 0,0 0,0 0,0 0,0 0,0 0,0 0,0 0,0 0,0 0,0 0,0 0,0 0,0 0,0 0,0 0,0 0,0 0,0 0,2 3,-2-3,0 0,0 0,0 0,0 0,0 0,0 0,0 0,0 0,0 0,0 0,0 0,0 0,0 0,0 0,0 0,0 0,0 0,0 0,0 0,0 0,0 0,0 0,0 0,0 0,0 0,0 0,0 0,0 0,0 0,0 0,0 0,0 0,0 0,0 0,0 0,0 0,0 0,0 0,0 0,0 0,0 0,0 0,0 0,0 0,0 0,0 0,0 0,0 0,-2 0,2 0,0 0,0 0,0 0,0 0,0 0,0 0,0 0,0 0,0 0,0 0,0 0,0 0,0 0,0 0,0 0,0 0,0 0,0 0,0 0,0 0,0 0,0 0,0 0,0 0,0 0,0 0,0 0,0 0,0 0,0 0,0 0,0 0,0 0,0 0,0 0,0 0,0 0,0 0,0 0,0 0,0 0,0 0,0 0,0 0,0 0,0 0,0 0,0 0,0 0,0 0,0 0,0 0,0 0,0 0,0 0,0 0,0 0,0 0,0 0,0 0,0 0,0 0,0 0,0 0,0 0,0 0,0 0,0 0,0 0,0 0,0 0,0 0,0 0,0 0,0-2,0 2,0 0,0 0,0 0,0 0,0 0,0 0,0 0,0 0,0 0,0 0,0 0,0 0,0 0,0 0,0 0,0 0,0 0,0 0,0 0,0 0,0 0,0 0,0 0,0 0,0 0,0 0,0 0,0 0,1-1,-1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0,3 2,-3-2,0 0,0 0,0 0,0 0,0 0,0 0,0 0,0 0,0 0,0 0,0 0,0 0,0 0,0 0,0 0,0 0,0 0,0 0,0 0,0 0,0 0,0 0,0 0,0 0,0 0,0 0,0 0,0 0,0 0,0 0,0 0,0 0,0 0,0 0,6 0,-6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0,0 0,0 0,0 0,0 0,0 0,0 0,0 0,0 0,0 0,0-3,0 3,0 0,0 0,0 0,0 0,0 0,0 0,0 0,0 0,0 0,0 0,0 0,0 0,0 0,0 0,0 0,0 0,0 0,0 0,0 0,0 0,0 0,0 0,0 0,0 0,0 0,0 0,0 0,0 0,0 0,0 0,0 0,0 0,0 0,0 0,0 0,0 0,0 0,0-1,0 1,0 0,0 0,0 0,0 0,0 0,0 0,0 0,0 0,0 0,0 0,0 0,0 0,0 0,0 0,0 0,0 0,0 0,0 0,0 0,0 0,0 0,0 0,0 0,0 0,0 0,0 0,0 0,0 0,0 0,0 0,0 0,0 0,0 0,1 1,-1-1,0 0,0 0,0 0,0 0,0 0,0 0,0 0,0 0,0 0,0 0,0 0,0 0,0 0,0 0,0 0,0 0,0 0,0 0,0 0,0 0,0 0,0 0,0 0,0 0,0 0,0 0,0 0,0 0,0 0,0 0,0 0,0 0,0 0,0 0,0 0,0 0,0 0,0 0,0 0,0 0,3 0,-3 0,0 0,0 0,0 0,0 0,0 0,0 0,0 0,0 0,0 0,0 0,0 0,0 0,0 0,0 0,0 0,0 0,0 0,0 0,0 0,0 0,0 0,0 0,0 0,0 0,0 0,0 0,0 0,0 0,0 0,0 0,0 0,0 0,0 0,0 0,0 0,0 0,0 0,0 0,0 0,0 0,0 0,0 0,0 0,0 0,0 0,0 0,0 0,0 0,0 0,0 0,0 0,0 0,0 0,0 0,0 0,0 0,0 0,0 0,0 0,0 0,0 0,-2-2,2 2,0 0,0 0,0 0,0 0,0 0,0 0,0 0,0 0,0 0,0 0,0 0,0 0,0 0,0 0,0 0,0 0,0 0,0 0,0 0,0 0,0 0,0 0,0 0,0 0,0 0,0 0,0 0,0 0,0 0,0 0,0 0,0 0,0 0,0 0,0 0,0 0,0 0,0 0,0 0,0 0,0 0,0-1,0 1,0 0,0 0,0 0,0 0,0 0,0 0,0 0,0 0,0 0,0 0,0 0,0 0,0 0,0 0,0 0,0 0,0 0,0 0,0 0,0 0,0 0,0 0,0 0,0 0,0 0,0 0,0 0,0 0,0 0,0 0,0 0,0 0,0 0,0 0,0 0,0 0,0 0,0 0,0 0,0 0,0 0,0 0,0 0,0 0,0 0,0 0,0 0,0 0,0 0,0 0,0 0,0 0,0 0,0 0,0 0,0 0,0 0,0 0,0 0,0 0,0 0,0 0,0 0,0 0,0 0,0 0,0 0,0 0,0 0,0 0,0 0,0 0,8 13,-8-13,0 0,0 0,0 0,0 0,0 0,0 0,0 0,0 0,0 0,0 0,0 0,0 0,0 0,0 0,0 0,0 0,0 0,0 0,0 0,0 0,0 0,0 0,0 0,7 3,-7-3,0 0,0 0,0 0,0 0,0 0,0 0,0 0,0 0,0 0,0 0,0 0,0 0,0 0,0 0,0 0,0 0,0 0,0 0,0 0,0 0,0 0,0 0,0 0,0 0,0 0,0 0,0 0,0 0,0 0,0 0,0 0,0 0,0 0,0 0,0 0,0 0,0 0,0 0,0 0,0 0,0 0,0 0,0 0,0 0,0 0,4 0,-4 0,0 0,0 0,0 0,0 0,0 0,0 0,0 0,0 0,0 0,0 0,0 0,0 0,0 0,0 0,0 0,0 0,0 0,0 0,0 0,0 0,1 1,-1-1,0 0,0 0,0 0,0 0,0 0,0 0,0 0,0 0,0 0,0 0,0 0,0 0,0 0,0 0,0 0,0 0,0 0,0 0,0 0,0 0,0 0,0 0,0 0,0 0,0 0,0 0,0 0,0 0,2 0,-2 0,0 0,0 0,0 0,0 0,0 0,0 0,0 0,0 0,0 0,0 0,0 0,0 0,0 0,0 0,0 0,0 0,0 0,2 1,-2-1,0 0,0 0,0 0,0 0,0 0,0 0,0 0,0 0,0 0,0 0,0 0,0 0,0 0,0 0,0 0,0 0,0 0,0 0,0 0,0 0,0 0,0 0,0 0,0 0,0 0,0 0,0 0,0 0,0 0,0 0,0 0,0 0,0 0,5 1,-5-1,0 0,0 0,0 0,0 0,0 0,0 0,0 0,0 0,0 0,0 0,0 0,0 0,0 0,0 0,1 2,-1-2,0 0,0 0,0 0,0 0,0 0,0 0,0 0,0 0,0 0,0 0,0 0,0 0,0 0,0 0,0 0,0 0,7 3,-7-3,0 0,0 0,0 0,0 0,0 0,0 0,0 0,0 0,0 0,0 0,0 0,2 2,-2-2,0 0,0 0,0 0,0 0,0 0,0 0,0 0,0 0,0 0,0 0,0 0,0 0,0 0,0 0,0 0,0 0,0 0,0 0,0 0,0 0,0 0,11 4,-11-4,0 0,0 0,0 0,0 0,0 0,0 0,0 0,0 0,7 4,-7-4,0 0,0 0,0 0,0 0,0 0,0 0,0 0,0 0,0 0,30 13,-30-13,0 0,0 0,0 0,0 0,0 0,38 17,-38-17,0 0,0 0,0 0,0 0,0 0,0 0,0 0,0 0,0 0,22 9,-22-9,0 0,0 0,28 13,-28-13,0 0,0 0,0 0,16 7,1 0,-17-7,0 0,0 0,0 0,0 0,0 0,0 0,0 0,20 9,-20-9,0 0,30 12,-30-12,0 0,28 12,13 7,-41-19,32 14,-32-14,43 16,-43-16,31 12,10 3,-41-15,27 11,6-1,-33-10,20 6,6 4,-26-10,30 10,11 6,-41-16,29 11,6 1,-35-12,26 8,9 4,-35-12,22 7,6 2,-28-9,26 9,-26-9,35 11,-35-11,31 10,9 1,-40-11,39 9,15 1,-54-10,25 6,7 4,-32-10,30 9,10 4,-40-13,36 9,12-1,-48-8,35 6,13 2,-48-8,38 6,12 4,-50-10,25 4,-25-4,28 6,-28-6,31 7,11 1,-42-8,19 4,4 1,-23-5,28 4,10 4,-38-8,16 5,2-2,-18-3,14 3,-14-3,16 3,-16-3,20 4,8 2,-28-6,16 3,3 1,-19-4,19 4,7 4,-26-8,15 3,2 0,-17-3,163 32,-163-32,37 0,-37 0,0 0,33 2,-29 1,-4-3,10 0,-3 0,-7 0,3 1,-6 1,3-2,0 0,3 0,-3 0,3 0,1 3,-4-3,11 2,-6-2,-5 0,8 2,-6-2,-2 0,5 2,-5-2,6 4,-6-4,11 5,-3-3,-8-2,8 3,-7-1,-1-2,1 1,-1-1,0 0,0-1,-1-1,1 2,0-1,-1 2,1-1,-2-4,2 0,0 4,-3-5,1 4,2 1,-8-1</inkml:trace>
  <inkml:trace contextRef="#ctx0" brushRef="#br0" timeOffset="117046.6817">2577-64,'0'0,"0"0,0 0,0 0,0 0,0 0,0 0,0 0,0 0,0 0,0 0,0 0,0 0,0 0,0 0,0 0,0 0,0 0,0 0,0 0,0 0,0 0,0 0,0 0,0 0,0 0,0 0,0 0,0 0,0 0,0 0,0 0,0 0,0 0,0 0,0 0,-27 10,27-10,0 0,0 0,-8 3,8-3,0 0,0 0,0 0,-3 3,7-3,-4 0,0 0,0 0,0 0,0 0,0 0,0 0,0 0,0 0,0 0,0 0,0 0,0 0,0 0,0 0,0 0,0 0,0 0,0 0,0 0,0 0,0 0,0 0,0 0,0 0,0 0,0 0,0 0,0 0,0 0,0 0,0 0,0 0,0 0,0 0,0 0,0 0,0 0,0 0,0 0,0 0,0 0,0 0,0 0,0 0,0 0,0 0,0 0,0 0,0 0,0 0,0 0,0 0,0 0,0 0,0 0,0 0,0 0,0 0,0 0,0 0,0 0,0 0,0 0,0 0,0 0,0 0,0 0,0 0,0 0,0 0,0 0,0 0,0 0,4 0,-4 0,0 0,0 0,0 0,0 0,0 0,0 0,0 0,0 0,0 0,0 0,0 0,0 0,0 0,0 0,0 0,0 0,0 0,0 0,0 0,0 0,0 0,0 0,0 0,0 0,0 0,0 0,0 0,0 0,0 0,0 0,0 0,0 0,0 0,0 0,0 0,0 0,0 0,0 0,0 0,0 0,0 0,0 0,0 0,0 0,0 0,0 0,0 0,0 0,0 0,0 0,0 0,0 0,0 0,0 0,0 0,0 0,0 0,0 0,0 0,0 0,0 0,0 0,0 0,0 0,0 0,0 0,0 0,0 0,0 0,0 0,0 0,0 0,0 0,0 0,0 0,0 0,0 0,0 3,0-3,0 0,0 0,0 0,0 0,0 0,0 0,0 0,0 0,0 0,0 0,0 0,0 0,0 0,0 0,0 0,0 0,0 0,0 0,0 0,0 0,0 0,0 0,0 0,0 0,0 0,0 0,0 0,0 0,0 0,0 0,0 3,0-3,0 0,0 0,0 0,0 0,0 0,0 0,0 0,0 0,0 0,0 0,0 0,0 0,0 0,0 0,0 0,0 0,0 0,0 0,0 0,0 0,0 0,0 0,0 0,0 0,0 0,0 0,0 0,0 0,0 0,0 0,0 0,0 0,0 0,0 0,0 0,0 0,0 0,0 0,0 0,0 0,0 0,0 0,0 0,0 5,0-5,0 0,0 0,0 0,0 0,0 0,0 0,0 0,0 0,0 0,0 0,0 0,0 0,0 0,0 0,0 0,0 0,0 0,0 0,0 0,0 0,0 0,0 0,0 0,0 0,0 0,0 0,0 0,0 2,0-2,0 0,0 0,0 0,0 0,0 0,0 0,0 0,0 0,0 0,0 0,0 0,0 0,0 0,0 0,0 0,0 0,0 0,0 0,0 0,0 0,0 0,0 0,0 0,0 0,0 0,0 0,0 0,0 0,0 0,0 0,0 0,0 0,0 0,0 0,0 0,0 0,0 0,0 0,0 0,0 0,0 0,0 0,0 0,0 0,0 0,0 0,3 4,-3-4,0 0,0 0,0 0,0 0,0 0,0 0,0 0,0 0,0 0,0 0,0 0,0 0,0 0,0 0,0 0,0 0,0 0,0 0,0 0,0 0,0 0,0 0,0 0,0 0,1 4,-1-4,0 0,0 0,0 0,0 0,0 0,0 0,0 0,0 0,0 0,0 0,0 0,0 0,0 0,0 0,0 0,0 0,0 0,0 0,0 0,0 0,0 0,0 0,0 0,0 0,0 0,0 0,0 0,0 0,0 0,0 0,0 0,0 0,0 0,0 0,0 0,0 0,0 0,0 0,0 0,0 0,0 0,0 0,0 0,0 0,0 0,0 0,0 0,1 3,-1-3,0 0,0 0,0 0,0 0,0 0,0 0,0 0,0 0,0 0,0 0,0 0,0 0,0 0,0 0,0 0,0 0,0 0,0 0,0 0,0 0,0 0,2 0,-2 0,0 0,0 0,0 0,0 0,0 0,0 0,0 0,0 0,0 0,0 0,0 0,0 0,0 0,0 0,0 0,0 0,0 0,0 0,0 0,0 0,0 0,0 0,0 0,0 0,0 0,0 0,0 0,0 0,0 0,0 0,0 0,0 0,0 0,0 0,0 0,0 0,0 0,0 0,0 0,0 0,0 0,1 3,-1-3,0 0,0 0,0 0,0 0,0 0,0 0,0 0,1 1,-1-1,0 0,0 0,0 0,0 0,0 0,0 0,0 0,0 0,0 0,0 0,0 0,0 0,0 0,0 0,0 0,0 0,0 0,0 0,0 0,0 0,0 0,0 0,0 0,0 0,0 0,0 0,0 0,0 0,0 0,0 0,0 0,0 0,0 0,0 0,0 0,4 4,-4-4,0 0,0 0,0 0,0 0,0 0,0 0,0 0,0 0,0 0,0 0,0 0,0 0,0 0,0 0,0 0,1 4,-1-4,0 0,0 0,0 0,0 0,0 0,0 0,0 0,0 0,0 0,0 0,0 0,0 0,0 0,0 0,0 0,0 0,0 0,0 0,7 7,-7-7,0 0,0 0,0 0,0 0,0 0,0 0,0 0,0 0,0 0,0 0,0 0,0 0,2 2,-2-2,0 0,0 0,0 0,0 0,0 0,0 0,0 0,0 0,0 0,0 0,0 0,0 0,0 0,0 0,0 0,0 0,0 0,0 0,0 0,0 0,0 0,0 0,0 0,8 12,-8-12,0 0,0 0,0 0,0 0,0 0,0 0,0 0,0 0,0 0,0 0,0 0,0 0,0 0,0 0,0 0,0 0,0 0,0 0,0 0,4 4,-4-4,0 0,0 0,0 0,0 0,0 0,0 0,0 0,0 0,0 0,14 16,-14-16,0 0,0 0,0 0,0 0,0 0,18 20,-18-20,0 0,0 0,0 0,0 0,0 0,0 0,0 0,0 0,0 0,9 11,-9-11,0 0,0 0,8 8,-8-8,0 0,0 0,0 0,109 121,-87-97,-22-24,0 0,0 0,0 0,0 0,0 0,12 13,-12-13,1 1,-1-1,22 22,-17-15,-5-7,3 4,-2-4,-1 0,1 1,-1 0,0-1,2 1,-2-1,1 2,-1-2,4 3,-3-2,-1-1,4 4,-4-4,1 3,-1-3,5 5,-3-4,-2-1,5 7,-3-5,-2-2,7 8,-7-8,2 3,-2-3,87 121,-71-95,-16-26,17 23,-12-19,-5-4,2 3,-4-3,2 0,0-2,1-2,-1 4,1-1,2 5,-3-4,1 1,-5-3,4 2,-4-2,2 2,2 0,0 0,0 0,0 1,0-1,-1 11,8-12,-7 1,2 1,-4-1,2 0,-4 7,4-7,0 0,2 0,-2 1,0-1,22 22,-18-21,-4-1,3 4,-4-1,1-3,0 1,-1-5,1 4,0-4,0 4,1-1,-1 1,-1 2,-3 1,4-3,-1-3,2-5,-1 8,-3-8,0 6,3 2,0 0,-2 0,2 0,-9 7,9-7,4-3,-4 3,-4-2,-4 3,8-1,-11 2,7 0,4-2,-5 2,6 1,-1-3,-3 1,0-2,3 1,-2 0,1 0,1 0,-3 1,1 0,2-1,-91 23,72-21,19-2,-31 4,31-4,-17 2,17-2,-3 0,2 0,1 0,-6 1,3 0,3-1,-12 2,-40 8,52-10,-38 8,-13-4,51-4,-49 10,-16 2,65-12,-49 10,-16 1,65-11,-40 8,-11 3,51-11,-26 6,26-6,-37 7,37-7,-14 3,0 0,14-3,-183 32,165-28,18-4,-16 1,12-6,4 5,-4 0,5 2,-1-2,1 4,-1-4,-1 2,1-2,0 0,-1 0,1 0,1 1,-1 0,0-1,3 1,-1 0,-2-1,2 1,-2-1,0 0,-2 0,0-2,2 2,-2-1,4 3,-2-2</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2:08:43.75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5278-2885,'0'0,"0"0,0 0,0 0,0 0,0 0,0 0,0 0,0 0,0 0,0 0,0 0,0 0,0 0,0 0,0 0,0 0,0 0,0 0,0 0,0 0,0 0,0 0,0 0,0 0,0 0,0 0,0 0,0 0,0 0,0 0,0 0,0 0,0 0,0 0,0 0,0 0,0 0,0 0,0 0,0 0,0 0,0 0,0 0,0 0,0 0,2 0,-2 0,0 0,0 0,0 0,0 0,3 1,-3-1,0 0,0 0,0 0,0 0,0 0,0 0,0 0,4 3,-4-3,0 0,0 0,0 1,0-1,0 0,0 0,0 0,0 0,0 0,0 0,0 0,0 0,0 0,0 0,0 0,0 0,0 0,0 0,0 0,0 0,0 0,0 0,0 0,0 0,0 0,0 0,0 0,0 0,0 0,0 0,0 0,1 3,-1-3,0 0,0 0,0 0,0 0,0 0,0 0,0 0,0 0,0 0,0 0,0 0,0 0,0 0,0 0,0 0,0 0,0 0,0 0,0 0,0 0,0 0,0 0,0 0,0 0,0 0,0 0,0 0,0 0,0 0,0 0,0 0,0 0,0 0,0 0,4 3,-4-3,0 0,0 0,0 0,0 0,0 0,3 3,-3-3,0 0,0 0,0 0,0 0,0 0,0 0,0 0,0 0,0 0,0 0,0 0,0 0,0 0,0 0,0 0,6 9,-6-9,0 0,0 0,0 0,0 0,0 0,51 61,-51-61,0 0,0 0,0 0,0 0,0 0,0 0,0 0,0 0,0 0,27 34,-27-34,0 0,0 0,31 44,-31-44,0 0,0 0,0 0,33 48,-33-48,0 0,0 0,52 67,-52-67,0 0,34 43,9 9,-43-52,18 22,0 1,-18-23,8 11,-8-11,4 4,-4-4,7 10,-4-8,-3-2,96 118,-82-101,-14-17,12 13,-11-14,-1 1,1 2,0 2,-1-4</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2:08:44.58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6446-3239,'0'0,"0"0,0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2,0-2,0 0,0 0,0 0,0 0,0 0,0 0,0 0,0 0,0 0,0 0,0 0,0 0,0 0,0 0,0 0,0 0,-3 2,3-2,0 0,0 0,0 0,0 0,0 0,0 0,0 0,0 0,0 0,0 0,0 0,0 0,0 0,0 0,0 0,0 0,0 0,0 0,0 0,0 0,0 0,0 0,0 0,0 0,0 0,0 0,0 0,0 0,0 0,0 0,0 0,-9 6,9-6,0 0,0 0,0 0,0 0,0 0,0 0,0 0,0 0,0 0,0 0,0 0,0 0,0 0,0 0,0 0,0 0,-6 5,6-5,0 0,0 0,0 0,0 0,0 0,0 0,0 0,0 0,0 0,0 0,0 0,0 0,0 0,0 0,0 0,0 0,0 0,0 0,0 0,0 0,0 0,0 0,0 0,-4 2,4-2,0 0,0 0,0 0,0 0,0 0,0 0,0 0,0 0,0 0,-1 0,1 0,0 0,0 0,0 0,0 0,0 0,0 0,0 0,0 0,0 0,0 0,0 0,0 0,0 0,0 0,0 0,0 0,0 0,-1 4,1-4,-1 1,1-1,0 0,0 0,0 0,0 0,0 0,0 0,0 0,0 0,0 0,0 0,0 0,-6 7,6-7,0 0,0 0,0 0,-50 61,50-61,0 0,0 0,0 0,0 0,0 0,-38 46,38-46,-49 62,49-62,0 0,-37 53,-3 22,40-75,-33 60,-9 20,42-80,-28 51,-7 17,35-68,-16 37,16-37,-22 48,22-48,-13 29,-7 8,20-37,-13 25,-5 6,18-31,-9 15,-1 3,10-18,-75 144,62-114,13-30,-17 30,17-30,-8 5,8-5,-9 4,7-3,2-1,1 3,3-2,-4-1,4 2,-3-2,-1 0,0-2,-1 0,1 2,1-2,1 2,-2 0,3 0,-6 0,3 0,2-1,2 1,-4 0,2 1,-2-1,-1-1</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6T12:08:43.13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5741-5062,'0'0,"0"0,0 0,0 0,0 0,0 0,0 0,0 0,0 0,0 0,0 0,0 0,0 0,0 0,0 0,0 0,0 0,0 0,0 0,0 0,0 0,0 0,0 0,0 0,0 0,0 0,0 0,0 0,0 0,0 0,0 0,0 0,0 0,0 0,0 0,0 0,0 0,0 0,0 0,0 0,0 0,0 0,0 0,0 0,0 0,0 0,0 0,0 0,0 0,0 0,0 0,0 0,0 0,0 0,0 0,0 0,0 0,1 3,-1-3,0 0,0 0,0 3,0-3,0 0,0 0,2 8,-2-8,0 0,0 0,0 0,0 0,0 0,0 0,0 0,0 0,0 0,0 49,0-49,0 0,0 0,0 0,0 0,0 0,-3 84,3-84,-9 112,9-112,-8 87,-3 27,11-114,-12 95,-3 31,15-126,-4 82,8 29,-4-111,2 99,3 31,-5-130,4 99,8 32,-12-131,6 101,2 32,-8-133,5 94,0 29,-5-123,3 95,2 30,-5-125,0 85,-9 22,9-107,-2 73,7 26,-5-99,4 48,-2 10,-2-58,1 22,-1-22,2 25,-2-25,13 161,-15-131,2-30,2 27,-1-25,-1-2,1 1,1-1,-2 0,2-4,-1-1,-1 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29:21.23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2225 9171,'0'0,"0"0,0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1,-2-1,0 0,0 0,0 0,0 0,0 0,0 0,0 0,0 0,0 0,0 0,0 0,0 0,0 0,0 0,0 0,0 0,0 0,0 0,0 0,0 0,0 0,0 0,2 1,-2-1,0 0,0 0,0 0,0 0,0 0,0 0,0 0,0 0,0 0,0 0,0 0,0 0,0 0,0 0,0 0,0 0,0 0,0 0,0 0,0 0,0 0,0 0,0 0,0 0,6 5,-6-5,0 0,0 0,0 0,0 0,0 0,0 0,0 0,0 0,0 0,0 0,0 0,0 0,0 0,0 0,0 0,0 0,0 0,0 0,0 0,2 4,-2-4,0 0,0 0,0 0,0 0,0 0,0 0,0 0,0 0,0 0,0 0,0 0,0 0,0 0,0 0,0 0,0 0,0 0,0 0,0 0,0 0,0 0,0 0,0 0,0 0,0 0,0 0,0 0,0 0,0 0,0 0,0 0,0 0,0 0,0 0,0 0,0 0,0 0,5 10,-5-10,0 0,0 0,0 0,0 0,0 0,0 0,0 0,0 0,0 0,0 0,0 0,0 0,0 0,3 6,-3-6,0 0,0 0,0 0,0 0,0 0,0 0,0 0,0 0,0 0,0 0,0 0,0 0,0 0,0 0,0 0,0 0,0 0,0 0,0 0,0 0,0 0,0 0,0 0,0 0,0 0,0 0,0 0,0 0,0 0,0 0,0 0,8 10,-8-10,0 0,0 0,0 0,0 0,0 0,0 0,0 0,0 0,0 0,0 0,0 0,0 0,0 0,0 0,0 0,0 0,0 0,0 0,0 0,0 0,0 0,0 0,0 0,0 0,0 0,0 0,0 0,8 6,-8-6,0 0,0 0,0 0,0 0,0 0,0 0,0 0,0 0,0 0,0 0,0 0,0 0,0 0,0 0,0 0,0 0,0 0,0 0,0 0,0 0,0 0,0 0,6 5,-6-5,0 0,0 0,0 0,0 0,0 0,0 0,0 0,0 0,0 0,2 1,-2-1,0 0,0 0,0 0,0 0,0 0,0 0,0 0,0 0,0 0,0 0,0 0,0 0,0 0,0 0,0 0,0 0,0 0,5 8,-5-8,0 0,0 0,0 0,0 0,0 0,0 0,14 17,-14-17,0 0,0 0,0 0,0 0,0 0,0 0,0 0,0 0,0 0,0 0,0 0,25 32,-25-32,0 0,0 0,0 0,29 38,-29-38,0 0,0 0,0 0,0 0,0 0,21 26,-21-26,26 32,-26-32,0 0,18 21,5 7,-23-28,17 16,4 9,-21-25,21 21,10 9,-31-30,17 16,-17-16,21 23,-21-23,20 20,5 8,-25-28,14 16,4 2,-18-18,16 16,4 4,-20-20,118 118,-93-96,-25-22,24 26,-22-21,-2-5,6 5,-3-5,-3 0,2 3,-5-1,3-2,-1 0,1 0,0 0,0 0,0 0,-1 0,1 0,0-2,0-1,0 3,0 1,-3 3,3-4,0 2</inkml:trace>
</inkml:ink>
</file>

<file path=ppt/ink/ink8.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traceFormat>
        <inkml:channelProperties>
          <inkml:channelProperty channel="X" name="resolution" value="999.99994" units="1/cm"/>
          <inkml:channelProperty channel="Y" name="resolution" value="999.99994" units="1/cm"/>
          <inkml:channelProperty channel="F" name="resolution" value="0" units="1/dev"/>
        </inkml:channelProperties>
      </inkml:inkSource>
      <inkml:timestamp xml:id="ts0" timeString="2012-05-24T12:36:16.019"/>
    </inkml:context>
    <inkml:brush xml:id="br0">
      <inkml:brushProperty name="width" value="0.05292" units="cm"/>
      <inkml:brushProperty name="height" value="0.05292" units="cm"/>
      <inkml:brushProperty name="color" value="#FF0000"/>
    </inkml:brush>
  </inkml:definitions>
  <inkml:trace contextRef="#ctx0" brushRef="#br0">15037 4270 1,'-11'-20'16,"11"20"1,-11-21-1,4 8-5,4 2-2,-5-6 1,4 6-1,-2-9 1,4 8-2,-6-7-1,4 8-2,-3-4-1,7 15-1,-11-19-2,11 19 1,-11-11 0,11 11 0,0 0 0,0 0 0,-8-2 1,8 2 0,-2 11-1,2-11 1,-2 16-2,1-5 1,1 3-2,1-1 1,1 0 0,5 6 0,-1-2 0,4 3 1,-1 3-1,4 5 0,-4 4 0,1 4 1,-1 1-2,0 0 1,1 2-2,0 1 2,4-2-2,-2-2 2,6-1-1,-1-1 0,0 0 0,-2 3 0,0-4 0,-2-1 0,-3-1 0,-3-1-1,2-3 1,-4-3-1,0 0 1,0-7-1,0-1 1,-2-3-1,0 1 1,-3-14 0,-2 12 0,2-12-1,0 0 1,-10-2 0,10 2 0,-6-14 0,6 14 0,-4-13 0,4 13 0,0-11 0,0 11 0,0-12 0,0 12 0,0 0 0,-8-17 0,8 17 0,-9-21 0,2 7 0,2-2 1,-5 0-2,4-1 1,-3-1 0,2-2 0,-3 3 0,-1 2 0,0-1 0,1 4-1,-1 0 1,3 5-1,-1-1 1,9 8-1,-12-10 1,12 10-1,0 0 1,0 0 1,0 0-1,-8 20 1,8-6-1,0 3 1,-1 6-1,-1 2 0,-1 5 0,-2 0 0,-1 2 0,-3-2 0,3 2 0,-3 2-1,0-4 2,-1 0-1,1 0 0,2-5 0,0-2 1,1-1 0,0-3-1,3-4 1,0-4 0,3-11-2,-1 14 0,1-14-5,0 0-23,9 10 0,-9-10-1,10-7-1</inkml:trace>
  <inkml:trace contextRef="#ctx0" brushRef="#br0" timeOffset="26422">11975 11763 30,'-26'6'21,"4"11"1,-12-9-1,7 7-19,-5 1-3,2 4 3,-2 8 3,-6-7 3,8 12 2,-11 2-1,11 13 0,-6-2-2,5 10 0,-2 1-5,3 3 0,-2 8-1,5 3-1,1 0 0,-1 6 0,2 2 1,1 2-1,2 2 1,5 0 1,0 2-2,5 0 1,5-2-1,7-2 1,5-2-1,6 0 0,7-1 0,5 2 0,8-4 0,3 0 0,8-4 0,5-4 0,6 0 1,2-7-2,11-6 1,3-4 0,6-8 0,5-3 0,5-6 0,3-2 0,3-11 0,3-4 0,6-10 0,-1-6 0,1-7 1,4-9-1,-3-8 1,4-5-1,-3-9 0,-2-4 1,-5-4-1,-2-9 1,-5-4-1,-4-9 1,-5-3-1,-2-7 2,-6-4-2,-4-6 1,-6-4 0,-7-4 0,-6-3-1,-7-2 1,-9-2 0,-8 1-1,-10-1 1,-8 2-1,-10 0 0,-3 1 0,-7 0 0,-6-2-1,-6 7 1,-7 0-1,-7 4 1,-2 2-1,-7 5 1,-5 4 0,-5 10 0,-7 7 0,-6 3 0,-5 7 0,-8 4 0,0 7 0,-7 5 0,-5 5 0,-8 8 0,-5 9 1,-5 8-1,-3 13 1,-4 10-1,-7 12 0,-2 10 0,-4 6-4,8 20-21,1 3-7,5 6-2,10 6 0</inkml:trace>
  <inkml:trace contextRef="#ctx0" brushRef="#br0" timeOffset="27990">12663 12283 11,'0'0'24,"15"7"0,-15-7 2,2-13-14,-2 13-2,6-15-1,-6 15 0,5-19-1,-5 19-2,2-26 1,0 13-2,-7-6 0,3 0-2,-5-4 0,-1 4-2,-3-4 1,1 6-1,-6-4 1,0 7-1,-2 0 0,1 7 0,-3-2 1,1 7-2,-1 1 1,2 2-1,0 9 0,-1-2 1,3 3-1,-1 5 0,4 2 0,2 0 0,1 5 0,2 0 1,3-1-1,0 3 1,2-1-1,1-2 0,-1 0 0,3 1 1,1-4-1,2-2 0,2-4 0,1 0 1,4-6-1,1 1 1,1 0-1,3-2 0,1-1 1,-1 3-1,3-1 0,-3 2 0,4-2 0,-1-1 0,1-1 1,-2 2-1,-1 1 1,0 1-1,0 2 2,-4 3-3,-1 3 2,-1 4-1,-2 0 0,-1 5 0,2-2-1,-3 3 1,0-2 0,-1 2 0,-2-1 0,-3 0 0,0 1-1,-5-2 1,-1 1 0,-3-5 0,-2 0-1,-3-2 1,-2-3-1,1-5 1,-3-2 0,-2-4 0,2-8 0,-3-1 0,1-8 0,0 0 0,0-2 1,0-1-1,4 2 1,4-1-1,-1 0 0,6 0 0,7 14-9,-8-15-23,6 3 0,0-3-1,2-1-1</inkml:trace>
  <inkml:trace contextRef="#ctx0" brushRef="#br0" timeOffset="28990">9768 12551 36,'0'0'30,"-10"1"0,10-1 0,0 0-12,-12 2-9,12-2-4,0 0-2,0 0 0,0 0-1,14 7 0,-4-7 0,6 1 1,2-6-1,8 3 0,3-4-1,8 1 0,3-2 0,6 2-1,5 1 0,5 3 0,5 3-2,1-1-1,9 7 1,-1-6-1,6 3 2,1-4-1,4 0 2,-2-3-1,-3-2 2,-5 3 0,-6-1 0,-8 2-2,-4 5-2,-9-2-3,-5 11-2,-12-8 0,0 9 0,-9-7 0,-1 5 0,-8-9 0,-1-3-19,-8-1 2,0 0 1,-4-12 1</inkml:trace>
  <inkml:trace contextRef="#ctx0" brushRef="#br0" timeOffset="29358">11020 12313 65,'4'-14'32,"1"1"1,-5-1-11,9 14-8,-9 0-7,0 0-3,0 0-2,12 6-2,-12-6 0,17 19 0,-5-8 0,1 3 1,2 1 0,0 4-1,-3 1 1,1 5-1,-4 3 1,-5 1-1,-3 3 2,-4 5-2,-4 2 1,-6 4-1,-2 2 0,-6 1-2,3 11-7,-7-6-24,1 3 0,0-4-1,4-7 1</inkml:trace>
  <inkml:trace contextRef="#ctx0" brushRef="#br0" timeOffset="30667">10009 11314 34,'5'-18'16,"-3"-1"0,4 4 0,-5-3-2,-1 18-4,3-21-2,-3 21-2,0 0-1,0 0-3,0 0-1,-3 14 0,1 1-1,0 6 2,-1 2 0,1 7 1,-3 1-1,3 9 1,-2-4-2,1 7 1,2-5 0,2 3-2,3 1 0,3-1 0,3-4 1,4-3-2,2-6 2,3-3-1,1-5 0,2-6 0,0-8 0,1-3 0,0-11 0,0-6 1,0-8-1,-3-4 0,-1-3 0,-1-7 1,-2-5-1,2-6 1,-4-4-1,0-4 0,-5-1 0,-1-4 0,-2 1 0,-5 1 0,-3 5 0,-6 6 0,-4 6 0,-8 10-1,-2 10 0,-3 5 0,-3 5 1,1 5-1,-1 3 0,1 2 1,2 5-1,5 3 1,3 6 0,1 3 0,1 7 0,4 4 0,3 9-1,-1 2 2,7 2-1,2 0 0,5-1 1,3 3 1,6-6-1,5-4 1,4-7 0,5 0 1,2-9 0,3-3 0,1-8-1,2-2-2,-1 0-7,-7-9-23,-1-2 0,-2-2-3,-4-3 2</inkml:trace>
  <inkml:trace contextRef="#ctx0" brushRef="#br0" timeOffset="31498">10780 10815 46,'0'0'16,"0"0"-1,0 0 1,0 0-4,6-12-1,-6 12-3,-7-12-2,0 1 0,7 11-1,-16-17-1,7 10 0,-8 0-2,1 4-1,0 3 0,-1 1-2,-1 4 1,5 0 0,-2 1 0,4 1 0,1 1 0,10-8 0,-12 17 0,12-17 0,-4 25 2,5-9-3,2 5 2,2-3-2,5 1 2,0-1-1,2 1 1,2-2-2,1-3 1,0 0 0,1-1 0,-1-1 0,-3 3 0,-2-1 0,-2 3-1,-5-1 1,-4 1 0,-2-1 0,-5-1 0,0 0 1,-5-2-1,2-2 0,-4-5 0,1 0 0,1-7 0,0-2-1,2-2-2,-5-7-10,2-1-17,5 7 1,0-5-2,9 11 1</inkml:trace>
  <inkml:trace contextRef="#ctx0" brushRef="#br0" timeOffset="32217">10627 11820 1,'0'0'7,"0"0"13,0 0 2,0 0-10,0 0 1,-12-20 2,12 20 0,-17-16 0,17 16-3,-18-13-2,9 10-3,-4-2-3,1 5-2,1 2-1,1 4-1,0 0 1,0 3 1,1 0 0,4 7 1,-3 2 0,6 4 0,-2 2 0,6 8 0,4-5-1,5 7 0,2-3-1,6-2 1,3-6-1,2-2-1,3-4-1,-1-13-9,-1 5-23,-1-8-1,0-4 0,-5-5-2</inkml:trace>
  <inkml:trace contextRef="#ctx0" brushRef="#br0" timeOffset="43754">9746 12592 21,'-11'-18'21,"11"18"-2,0 0-6,0 0-4,0 0-3,0 0-1,0 0 0,0 0 1,0 0 1,0 0 0,11 0 2,-11 0-2,0 0 0,-8-1-3,8 1-1,-13 10 0,13-10 0,-16 20 0,6-6 0,-5 1 0,3 5-1,-6 3 0,3 6 0,-2 5-1,-2 10-1,0 5 0,-2 5 0,-1 4 0,1 8 1,0 5 0,0 6 0,0 4 0,6 9 1,0 5 0,7 7-1,0 6 0,6 3-1,2 1-1,3 2 0,6-1-1,1-5 0,6-4 1,3-4-1,7-9 1,5-6 2,6-3-1,2-3 0,2-8 2,2-1-1,-2-7 2,-1 2-1,-3-3 0,-2-3-1,-7-8 1,0-2-1,-6-8 0,-5-7-1,-2-4-1,-5-6 1,-7-2 0,-5-1 0,-6 0-1,-7 0 2,-5 4-1,-6 6 0,-6 2 1,-5 8-1,-5 7 0,-4 9 0,3 7 0,-4 4-1,4 4 1,2-1 0,10 13-2,3-4 3,11-3-1,7-6-1,13 1 1,7-5-2,16 4 2,12 0-2,18-6 2,10 2-4,15 2 2,8-5 0,14 4 0,7-3 2,10-6 0,7-5 0,6-9 1,6-8 0,8-9 0,6-7 0,2-19-1,4-9 1,-4-13-1,0-12 0,-7-17 1,-8-9 0,-10-15 2,-10-7-1,-14-6 2,-10 0-1,-15-7 0,-17 2 0,-18 0-2,-10 0 1,-15 1-2,-15-3 0,-12-3 0,-12-4-1,-12 0 0,-10 5 0,-9-1 0,-12 5 1,-8 1-1,-10 8 1,-9 8 0,-9 7 0,-11 9 0,-5 5-1,-10 10 2,-8 9-2,-7 8 0,-5 12 1,-5 10 0,-4 10 0,-6 10-1,4 12 0,3 11 0,10 3-5,17 14-28,8-4-2,13 3 1,19-5-2</inkml:trace>
  <inkml:trace contextRef="#ctx0" brushRef="#br0" timeOffset="44477">10975 15550 20,'18'0'29,"-6"-7"1,1-1 0,0 7-14,-12-14-5,-1 15-1,-3-17-3,3 17-2,-24-16-2,6 9-1,-11-2-2,-3 6 1,-7 2 0,-1 2 0,-3 2 0,3 8 1,-3 1 1,7 7-2,3-1 2,10 4-2,6 1 1,6 0-2,7 1 0,10 3-1,10 2 1,7-1-1,9 8 0,5-1 0,4 3 0,0-1 0,2-2 0,-5-2 1,-8-3-1,-8-2 1,-11-6 0,-10-5 0,-9-4 0,-9-2 0,-7-3 0,-4-4 1,-6-6-1,-1-2-1,1-3-1,-1-8-5,9 8-20,0-4-6,5 1 0,2-1 0</inkml:trace>
  <inkml:trace contextRef="#ctx0" brushRef="#br0" timeOffset="44719">11360 15603 46,'11'-5'33,"-11"5"0,0 0 1,3 24-21,-14-4-5,6 17-2,-11 2-2,0 7-6,0 6-30,-3 3-2,0-3-1,1-5-1</inkml:trace>
  <inkml:trace contextRef="#ctx0" brushRef="#br0" timeOffset="46489">6770 12660 34,'8'-12'20,"-8"12"2,-4-11 1,4 11-2,-16-14-5,16 14-3,-14-11-4,14 11-2,-12-6-4,12 6 0,0 0-1,0 0-1,0 0 1,10 2 0,-10-2 0,15 0 0,-6-1-1,3 0 1,-1-2-1,0 1-1,3-1 0,-1 0 0,1-2 0,2-1 0,1-1 0,2-2 0,3-1 0,2 1 0,1-1 0,1-2 0,6 1 1,-1 1-2,5-1 1,4 0 0,6-1-1,5-1 1,5-2-1,5 0 2,4-1-3,3-1 2,0 0-1,3 1 2,3 1-3,-2 3 2,4 5-2,1-4 1,3 4 0,2-2-1,6 1 2,2-3-1,1 2 1,0-2 0,-1 2 0,-1 1 1,-2 1-1,-1 4 1,-2 1-1,-4 2-1,-2 2 1,1 1-1,-2 0 1,4 1 0,-1-1 0,-1-1 0,-4 2 0,0 0 0,-6-2 1,-5 3-1,-9 0 1,-8 1 0,-8-1-1,-7-2 0,-7 1 0,-6-3 0,-6-2 0,-3-3 0,-10 4 0,10-11-1,-10 11 1,-9-13 0,1 4 0,-2 2-1,-1 0 0,-3-3-1,0-1 1,-1-2 0,2 0 0,0-6-1,-1 2-1,-3-3 1,3-1 0,-5 4 0,0-1 1,-4 3 0,1 0 1,2 6 1,1-2 1,3 10 0,1-3 0,15 4 0,-10-1-1,10 1 0,14 5 0,2-3 0,0 2 0,4 0 0,2 2 0,3 5 1,0 3-1,3 1 0,-2 5-1,3 0 1,-2 0-1,-4 4 0,-5-1 1,-9 1-1,-12-1 1,-8 5-1,-15 3-1,-14-9-17,-5 10-14,-6-4-2,-5-4 0,0-3-1</inkml:trace>
  <inkml:trace contextRef="#ctx0" brushRef="#br0" timeOffset="47441">7237 10671 37,'0'0'25,"5"-28"-1,-5 28-1,1-19-17,-1 19-6,0 0 1,0 0 0,11 1 3,-11-1 1,15 11 3,-15-11-1,15 24 1,-13-6-1,6 10-2,-8 7 0,6 8-2,-2 5-1,2 7-2,2 7 1,1 2-1,4 8 1,3-2-1,1-3-1,0-2 1,0-5 0,-2-8 0,-3-6 0,-2-12 0,-3-9-1,-4-10 1,-3-15-1,0 0 0,0 0 1,-12-25-1,6-4 0,-3-8 1,0-8 0,-2-2 0,0 1 1,1 3 0,0 7 0,1 11-1,-1 9 1,-1 15-1,0 10 1,0 11-1,-3 5 0,1 7 0,-4 4 0,-1 3 1,0 1-2,2-1 0,4 2-5,-6-6-25,8-4-1,2-1 0,2-13 0</inkml:trace>
  <inkml:trace contextRef="#ctx0" brushRef="#br0" timeOffset="48817">7879 10438 1,'0'0'6,"0"0"6,0-15-3,0 15 0,-13-2 1,1-1 2,-2 5-1,-7-4-1,4 5-2,-6-6 0,5 6-2,-2-6 0,3 6-1,0-4-1,6 4-1,0-3 0,2 6 0,1-2 0,8-4-1,-10 19-1,9-6 0,0 0-1,3 1 1,3 2-1,3-1 0,2-3 1,0 2-1,3-4 1,0 5 0,-1-4-1,0 3 1,-2 1-1,-4 2 0,1 2 0,-5 2 0,1 0 0,-5 2 0,0-5 0,-2 1 0,-2-5 1,6-14 0,-15 15-1,3-12 1,0-6 0,-3 0-2,1-5 0,-2 0-1,3 3-5,-7-6-6,8 3-14,5 4-2,-2-3 2,9 7-1</inkml:trace>
  <inkml:trace contextRef="#ctx0" brushRef="#br0" timeOffset="49425">7854 11557 31,'5'-11'27,"-5"11"-2,0 0-9,-9-8-6,9 8-3,-22-4-2,8 1-3,-3 3-1,-2 0-1,-1 0 1,3 4 2,-3-8 2,8 11 2,-5-11 0,17 4 0,-17 11 0,17 2-1,-2-2 0,8 7-2,0 4-1,6 1-2,3 0 0,6 0 0,4-3-1,4-4-1,4 1-2,-3-7-28,4-6-3,-4-3 1,-3-7-2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5-15T07:34:19.95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4012 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0,1 0,0 0,0 0,0 0,0 0,0 0,0 0,0 0,0 0,0 0,0 0,0 0,0 0,0 0,0 0,0 0,0 0,0 0,0 0,0 0,0 0,0 0,0 0,0 0,0 0,0 1,0-1,0 0,0 0,0 0,0 0,0 0,0 0,0 0,0 0,0 0,0 0,0 0,0 0,0 0,0 0,0 0,0 0,0 0,0 0,0 0,0 0,0 0,0 0,0 0,0 0,0 0,0 0,0 0,0 0,0 0,0 0,0 0,0 0,0 0,0 0,0 0,0 0,0 0,0 0,0 0,0 0,0 0,0 0,0 0,0 0,0 0,0 0,0 4,0-4,0 0,0 0,0 0,0 0,0 0,0 0,0 0,0 0,0 0,0 0,0 0,0 0,0 0,0 0,0 0,0 0,0 0,0 0,0 0,0 0,0 0,-1 1,1-1,0 0,0 0,0 0,0 0,0 0,0 0,0 0,0 0,0 0,0 0,0 0,0 0,0 0,0 0,0 0,0 0,0 0,0 0,0 0,0 0,0 0,0 0,0 0,0 0,0 0,0 0,-31 55,31-55,0 0,0 0,0 0,0 0,0 0,0 0,0 0,0 0,0 0,0 0,0 0,0 0,0 0,0 0,0 0,0 0,0 0,0 0,1-3,-1 3,0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0,-17 6,17-6,0 0,0 0,0 0,0 0,0 0,0 0,0 0,0 0,0 0,0 0,0 0,-2-10,2 10,0 0,0 0,0 0,0 0,0 0,0 0,0 0,0 0,0 0,0 0,0 0,0 0,-18-18,18 18,0 0,0 0,0 0,0 0,0 0,0 0,0 0,0 0,-22-12,22 12,0 0,0 0,0 0,0 0,0 0,0 0,0 0,0 0,0 0,0 0,0 0,0 0,0 0,0 0,0 0,-4-1,4 1,0 0,0 0,0 0,0 0,0 0,-4 0,4 0,0 0,0 0,0 0,0 0,0 0,0 0,0 0,0 0,0 0,-12 0,12 0,0 0,0 0,-64-8,64 8,0 0,0 0,0 0,-68-7,-22-10,90 17,0 0,0 0,0 0,-88-10,-30-1,118 11,-95-9,-32-3,127 12,-86-9,86 9,-112-14,112 14,-127-7,-41 10,168-3,-104 0,-30-5,134 5,-106-2,-32 0,138 2,-127 4,-39 10,166-14,-115 11,-35 8,150-19,-99 14,-28 8,127-22,-79 15,-22 9,101-24,-82 24,82-24,-103 40,103-40,-95 38,-27 21,122-59,-59 30,-15 13,74-43,-72 43,-20 16,92-59,-67 43,-17 18,84-61,-58 46,-13 21,71-67,-55 56,-9 27,64-83,-39 58,-8 24,47-82,-32 58,-5 26,37-84,-24 61,-2 23,26-84,-10 53,9 20,1-73,1 49,8 15,-9-64,9 46,13 16,-22-62,27 55,-27-55,49 72,-49-72,50 59,32 12,-82-71,69 47,33 6,-102-53,73 33,25 4,-98-37,86 31,32 6,-118-37,87 26,29 3,-116-29,107 23,38 3,-145-26,110 16,35-1,-145-15,110 11,-110-11,146 15,-146-15,107 8,31-6,-138-2,86 5,27 6,-113-11,107 11,38 5,-145-16,113 4,35-12,-148 8,109-6,-109 6,144-13,-144 13,88-4,26 4,-114 0,113-5,34-9,-147 14,101-11,29-7,-130 18,77-8,23 1,-100 7,90-6,31 2,-121 4,86-4,25-7,-111 11,68-6,20 0,-88 6,69-6,-69 6,91-10,-91 10,82-9,25-8,-107 17,84-15,23-10,-107 25,59-11,19-3,-78 14,69-14,21-5,-90 19,66-11,19-6,-85 17,70-15,21-8,-91 23,77-20,24-13,-101 33,50-16,-50 16,65-21,-65 21,175-60,-126 37,-49 23,54-29,-41 18,-13 11,30-29,-8 8,-22 21,49-48,-16 13,-33 35,55-59,-23 26,-32 33,38-47,-23 25,-15 22,24-35,-13 14,-11 21,13-29,-9 14,-4 15,11-27,-2 11,-9 16,8-31,-8 13,0 18,10-40,1 13,-11 27,6-39,-10 20,4 19,-4-34,4 34,0-20,0 20,0 0,-2-29,-2 13,4 16,-5-31,1 11,4 20,-13-31,2 14,11 17,-18-27,8 11,10 16,-15-33,7 11,8 22,-22-36,5 15,17 21,-26-37,13 15,13 22,-26-36,26 36,-16-20,16 20,-32-33,8 13,24 20,-40-35,15 16,25 19,-43-35,18 17,25 18,-43-30,18 13,25 17,-43-25,18 13,25 12,-39-22,19 10,20 12,-39-20,12 6,27 14,-50-22,19 8,31 14,-52-26,22 13,30 13,-55-16,55 16,-37-9,37 9,-59-13,29 4,30 9,-3 0,0 0,3 0,-135-28,92 17,43 11,-4-1,2 0,2 1,-148-21,148 21,-34-7,34 7,-4-2,3 2,1 0,-8-1,4 1,4 0,-21-2,-32-4,53 6,-33-3,-7-2,40 5,-203-22,167 17,36 5,-50-10,28 3,22 7,-2 0,0 0,2 0,-85 0,85 0,-17-2,17 2,-27-2,14 0,13 2,-24-5,11 1,13 4,-1 0,-2 0,3 0,-5 0,3 0,2 0,-135 1,112 1,23-2,-34 0,17-2,17 2,-3 0,2 0,1 0,-4 0,4 0,-3 2,3-2,-95 6,85-12,10 6,-2 0,1 0,1 0,-56-7,43 6,13 1,-3 0,2 0,1 0,-69 24,59-26,10 2,-1 0,0 0,1 0,-5 0,2 0,3 0,-111 11,94-9,17-2,-19-2,12-1,7 3,-1 0,-1 0,2 0,-4 0,3 0,1 0,-82-2,71 2,11 0,-18 0,18 0,-10-1,10 1,-12-4,9 3,3 1,-9 0,-1 1,10-1,-12-1,9-1,3 2,-9-2,4 4,5-2,-4 0,5-2,-1 2,-3 0,-4 2,7-2,-3 2,5-2,-2 0,8 0,-8 0,1 0,-1 0,2-1,-2 1,0-3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defRPr>
            </a:lvl1pPr>
          </a:lstStyle>
          <a:p>
            <a:pPr>
              <a:defRPr/>
            </a:pPr>
            <a:endParaRPr lang="en-US"/>
          </a:p>
        </p:txBody>
      </p:sp>
      <p:sp>
        <p:nvSpPr>
          <p:cNvPr id="327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defRPr>
            </a:lvl1pPr>
          </a:lstStyle>
          <a:p>
            <a:pPr>
              <a:defRPr/>
            </a:pPr>
            <a:fld id="{A134A788-F46E-47BD-A29F-125A8F327194}" type="slidenum">
              <a:rPr lang="en-US"/>
              <a:pPr>
                <a:defRPr/>
              </a:pPr>
              <a:t>‹#›</a:t>
            </a:fld>
            <a:endParaRPr lang="en-US"/>
          </a:p>
        </p:txBody>
      </p:sp>
    </p:spTree>
    <p:extLst>
      <p:ext uri="{BB962C8B-B14F-4D97-AF65-F5344CB8AC3E}">
        <p14:creationId xmlns:p14="http://schemas.microsoft.com/office/powerpoint/2010/main" val="1103814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9190BFC-9E5B-42B9-A956-289C4BB2B3C6}" type="slidenum">
              <a:rPr lang="en-US" smtClean="0"/>
              <a:pPr/>
              <a:t>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04900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fld id="{3FABA2D8-403E-49DA-B215-4FD458B90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fld id="{429FD549-DD52-4A31-86F8-1D248F7FECB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25" y="0"/>
            <a:ext cx="2232025" cy="6742113"/>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107950" y="0"/>
            <a:ext cx="6543675" cy="674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fld id="{D9210B80-4883-4AF5-9148-A564DC41F56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950" y="0"/>
            <a:ext cx="8785225" cy="908050"/>
          </a:xfrm>
        </p:spPr>
        <p:txBody>
          <a:bodyPr/>
          <a:lstStyle/>
          <a:p>
            <a:r>
              <a:rPr lang="en-US" smtClean="0"/>
              <a:t>Click to edit Master title style</a:t>
            </a:r>
            <a:endParaRPr lang="fr-CH"/>
          </a:p>
        </p:txBody>
      </p:sp>
      <p:sp>
        <p:nvSpPr>
          <p:cNvPr id="3" name="Text Placeholder 2"/>
          <p:cNvSpPr>
            <a:spLocks noGrp="1"/>
          </p:cNvSpPr>
          <p:nvPr>
            <p:ph type="body" sz="half" idx="1"/>
          </p:nvPr>
        </p:nvSpPr>
        <p:spPr>
          <a:xfrm>
            <a:off x="179388" y="1052513"/>
            <a:ext cx="4351337" cy="568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83125" y="1052513"/>
            <a:ext cx="4352925" cy="568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fld id="{54F284EC-19A0-4D91-9BD9-9DAC7749F1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fld id="{5920F314-7560-4300-8B1B-3C97E16C090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77D1F198-EA14-4FAF-9A4F-E360B1C0D9E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179388" y="1052513"/>
            <a:ext cx="4351337"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83125" y="1052513"/>
            <a:ext cx="4352925"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fld id="{FE1BFEFA-CA85-4DA3-8DEB-6B6C7C7D8B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fld id="{CB426D15-2069-4E81-8EDD-D0E384D67D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fld id="{0533D433-EEDE-407C-A5F2-59132D0ECD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CF98FC53-4D49-4EA4-AA28-3BFAE1888DF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D3303E6D-112F-4440-BB0F-51EBD09A947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5C567D63-9449-4F07-BC46-D044EAC490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 y="0"/>
            <a:ext cx="8785225" cy="908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79388" y="1052513"/>
            <a:ext cx="8856662" cy="568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3412" name="Rectangle 4"/>
          <p:cNvSpPr>
            <a:spLocks noGrp="1" noChangeArrowheads="1"/>
          </p:cNvSpPr>
          <p:nvPr>
            <p:ph type="ftr" sz="quarter" idx="3"/>
          </p:nvPr>
        </p:nvSpPr>
        <p:spPr bwMode="auto">
          <a:xfrm>
            <a:off x="8532813" y="6597650"/>
            <a:ext cx="6111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Comic Sans MS" pitchFamily="66" charset="0"/>
                <a:cs typeface="+mn-cs"/>
              </a:defRPr>
            </a:lvl1pPr>
          </a:lstStyle>
          <a:p>
            <a:pPr>
              <a:defRPr/>
            </a:pPr>
            <a:fld id="{BCC41517-1CEA-46A1-8C3B-EF4B6CCEE0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sldNum="0" hdr="0" dt="0"/>
  <p:txStyles>
    <p:titleStyle>
      <a:lvl1pPr algn="ctr" rtl="0" eaLnBrk="0" fontAlgn="base" hangingPunct="0">
        <a:spcBef>
          <a:spcPct val="0"/>
        </a:spcBef>
        <a:spcAft>
          <a:spcPct val="0"/>
        </a:spcAft>
        <a:defRPr sz="3600" b="1">
          <a:solidFill>
            <a:srgbClr val="0099CC"/>
          </a:solidFill>
          <a:latin typeface="+mj-lt"/>
          <a:ea typeface="+mj-ea"/>
          <a:cs typeface="+mj-cs"/>
        </a:defRPr>
      </a:lvl1pPr>
      <a:lvl2pPr algn="ctr" rtl="0" eaLnBrk="0" fontAlgn="base" hangingPunct="0">
        <a:spcBef>
          <a:spcPct val="0"/>
        </a:spcBef>
        <a:spcAft>
          <a:spcPct val="0"/>
        </a:spcAft>
        <a:defRPr sz="3600" b="1">
          <a:solidFill>
            <a:srgbClr val="0099CC"/>
          </a:solidFill>
          <a:latin typeface="Calibri" pitchFamily="34" charset="0"/>
        </a:defRPr>
      </a:lvl2pPr>
      <a:lvl3pPr algn="ctr" rtl="0" eaLnBrk="0" fontAlgn="base" hangingPunct="0">
        <a:spcBef>
          <a:spcPct val="0"/>
        </a:spcBef>
        <a:spcAft>
          <a:spcPct val="0"/>
        </a:spcAft>
        <a:defRPr sz="3600" b="1">
          <a:solidFill>
            <a:srgbClr val="0099CC"/>
          </a:solidFill>
          <a:latin typeface="Calibri" pitchFamily="34" charset="0"/>
        </a:defRPr>
      </a:lvl3pPr>
      <a:lvl4pPr algn="ctr" rtl="0" eaLnBrk="0" fontAlgn="base" hangingPunct="0">
        <a:spcBef>
          <a:spcPct val="0"/>
        </a:spcBef>
        <a:spcAft>
          <a:spcPct val="0"/>
        </a:spcAft>
        <a:defRPr sz="3600" b="1">
          <a:solidFill>
            <a:srgbClr val="0099CC"/>
          </a:solidFill>
          <a:latin typeface="Calibri" pitchFamily="34" charset="0"/>
        </a:defRPr>
      </a:lvl4pPr>
      <a:lvl5pPr algn="ctr" rtl="0" eaLnBrk="0" fontAlgn="base" hangingPunct="0">
        <a:spcBef>
          <a:spcPct val="0"/>
        </a:spcBef>
        <a:spcAft>
          <a:spcPct val="0"/>
        </a:spcAft>
        <a:defRPr sz="3600" b="1">
          <a:solidFill>
            <a:srgbClr val="0099CC"/>
          </a:solidFill>
          <a:latin typeface="Calibri" pitchFamily="34" charset="0"/>
        </a:defRPr>
      </a:lvl5pPr>
      <a:lvl6pPr marL="457200" algn="ctr" rtl="0" fontAlgn="base">
        <a:spcBef>
          <a:spcPct val="0"/>
        </a:spcBef>
        <a:spcAft>
          <a:spcPct val="0"/>
        </a:spcAft>
        <a:defRPr sz="3600" b="1">
          <a:solidFill>
            <a:srgbClr val="0099CC"/>
          </a:solidFill>
          <a:latin typeface="Calibri" pitchFamily="34" charset="0"/>
        </a:defRPr>
      </a:lvl6pPr>
      <a:lvl7pPr marL="914400" algn="ctr" rtl="0" fontAlgn="base">
        <a:spcBef>
          <a:spcPct val="0"/>
        </a:spcBef>
        <a:spcAft>
          <a:spcPct val="0"/>
        </a:spcAft>
        <a:defRPr sz="3600" b="1">
          <a:solidFill>
            <a:srgbClr val="0099CC"/>
          </a:solidFill>
          <a:latin typeface="Calibri" pitchFamily="34" charset="0"/>
        </a:defRPr>
      </a:lvl7pPr>
      <a:lvl8pPr marL="1371600" algn="ctr" rtl="0" fontAlgn="base">
        <a:spcBef>
          <a:spcPct val="0"/>
        </a:spcBef>
        <a:spcAft>
          <a:spcPct val="0"/>
        </a:spcAft>
        <a:defRPr sz="3600" b="1">
          <a:solidFill>
            <a:srgbClr val="0099CC"/>
          </a:solidFill>
          <a:latin typeface="Calibri" pitchFamily="34" charset="0"/>
        </a:defRPr>
      </a:lvl8pPr>
      <a:lvl9pPr marL="1828800" algn="ctr" rtl="0" fontAlgn="base">
        <a:spcBef>
          <a:spcPct val="0"/>
        </a:spcBef>
        <a:spcAft>
          <a:spcPct val="0"/>
        </a:spcAft>
        <a:defRPr sz="3600" b="1">
          <a:solidFill>
            <a:srgbClr val="0099CC"/>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Blip>
          <a:blip r:embed="rId14"/>
        </a:buBlip>
        <a:defRPr sz="2000">
          <a:solidFill>
            <a:srgbClr val="5F5F5F"/>
          </a:solidFill>
          <a:latin typeface="+mn-lt"/>
          <a:ea typeface="+mn-ea"/>
          <a:cs typeface="+mn-cs"/>
        </a:defRPr>
      </a:lvl1pPr>
      <a:lvl2pPr marL="742950" indent="-285750" algn="l" rtl="0" eaLnBrk="0" fontAlgn="base" hangingPunct="0">
        <a:spcBef>
          <a:spcPct val="20000"/>
        </a:spcBef>
        <a:spcAft>
          <a:spcPct val="0"/>
        </a:spcAft>
        <a:buFont typeface="Wingdings" pitchFamily="2" charset="2"/>
        <a:buBlip>
          <a:blip r:embed="rId15"/>
        </a:buBlip>
        <a:defRPr>
          <a:solidFill>
            <a:srgbClr val="5F5F5F"/>
          </a:solidFill>
          <a:latin typeface="+mn-lt"/>
        </a:defRPr>
      </a:lvl2pPr>
      <a:lvl3pPr marL="1143000" indent="-228600" algn="l" rtl="0" eaLnBrk="0" fontAlgn="base" hangingPunct="0">
        <a:spcBef>
          <a:spcPct val="20000"/>
        </a:spcBef>
        <a:spcAft>
          <a:spcPct val="0"/>
        </a:spcAft>
        <a:buFont typeface="Wingdings" pitchFamily="2" charset="2"/>
        <a:buBlip>
          <a:blip r:embed="rId15"/>
        </a:buBlip>
        <a:defRPr sz="1600">
          <a:solidFill>
            <a:srgbClr val="5F5F5F"/>
          </a:solidFill>
          <a:latin typeface="+mn-lt"/>
        </a:defRPr>
      </a:lvl3pPr>
      <a:lvl4pPr marL="1600200" indent="-228600" algn="l" rtl="0" eaLnBrk="0" fontAlgn="base" hangingPunct="0">
        <a:spcBef>
          <a:spcPct val="20000"/>
        </a:spcBef>
        <a:spcAft>
          <a:spcPct val="0"/>
        </a:spcAft>
        <a:buFont typeface="Wingdings" pitchFamily="2" charset="2"/>
        <a:buBlip>
          <a:blip r:embed="rId16"/>
        </a:buBlip>
        <a:defRPr sz="1400">
          <a:solidFill>
            <a:srgbClr val="5F5F5F"/>
          </a:solidFill>
          <a:latin typeface="+mn-lt"/>
        </a:defRPr>
      </a:lvl4pPr>
      <a:lvl5pPr marL="2057400" indent="-228600" algn="l" rtl="0" eaLnBrk="0" fontAlgn="base" hangingPunct="0">
        <a:spcBef>
          <a:spcPct val="20000"/>
        </a:spcBef>
        <a:spcAft>
          <a:spcPct val="0"/>
        </a:spcAft>
        <a:buFont typeface="Wingdings" pitchFamily="2" charset="2"/>
        <a:buBlip>
          <a:blip r:embed="rId16"/>
        </a:buBlip>
        <a:defRPr sz="1400">
          <a:solidFill>
            <a:srgbClr val="5F5F5F"/>
          </a:solidFill>
          <a:latin typeface="+mn-lt"/>
        </a:defRPr>
      </a:lvl5pPr>
      <a:lvl6pPr marL="2514600" indent="-228600" algn="l" rtl="0" fontAlgn="base">
        <a:spcBef>
          <a:spcPct val="20000"/>
        </a:spcBef>
        <a:spcAft>
          <a:spcPct val="0"/>
        </a:spcAft>
        <a:buFont typeface="Wingdings" pitchFamily="2" charset="2"/>
        <a:buBlip>
          <a:blip r:embed="rId16"/>
        </a:buBlip>
        <a:defRPr sz="1400">
          <a:solidFill>
            <a:srgbClr val="5F5F5F"/>
          </a:solidFill>
          <a:latin typeface="+mn-lt"/>
        </a:defRPr>
      </a:lvl6pPr>
      <a:lvl7pPr marL="2971800" indent="-228600" algn="l" rtl="0" fontAlgn="base">
        <a:spcBef>
          <a:spcPct val="20000"/>
        </a:spcBef>
        <a:spcAft>
          <a:spcPct val="0"/>
        </a:spcAft>
        <a:buFont typeface="Wingdings" pitchFamily="2" charset="2"/>
        <a:buBlip>
          <a:blip r:embed="rId16"/>
        </a:buBlip>
        <a:defRPr sz="1400">
          <a:solidFill>
            <a:srgbClr val="5F5F5F"/>
          </a:solidFill>
          <a:latin typeface="+mn-lt"/>
        </a:defRPr>
      </a:lvl7pPr>
      <a:lvl8pPr marL="3429000" indent="-228600" algn="l" rtl="0" fontAlgn="base">
        <a:spcBef>
          <a:spcPct val="20000"/>
        </a:spcBef>
        <a:spcAft>
          <a:spcPct val="0"/>
        </a:spcAft>
        <a:buFont typeface="Wingdings" pitchFamily="2" charset="2"/>
        <a:buBlip>
          <a:blip r:embed="rId16"/>
        </a:buBlip>
        <a:defRPr sz="1400">
          <a:solidFill>
            <a:srgbClr val="5F5F5F"/>
          </a:solidFill>
          <a:latin typeface="+mn-lt"/>
        </a:defRPr>
      </a:lvl8pPr>
      <a:lvl9pPr marL="3886200" indent="-228600" algn="l" rtl="0" fontAlgn="base">
        <a:spcBef>
          <a:spcPct val="20000"/>
        </a:spcBef>
        <a:spcAft>
          <a:spcPct val="0"/>
        </a:spcAft>
        <a:buFont typeface="Wingdings" pitchFamily="2" charset="2"/>
        <a:buBlip>
          <a:blip r:embed="rId16"/>
        </a:buBlip>
        <a:defRPr sz="1400">
          <a:solidFill>
            <a:srgbClr val="5F5F5F"/>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3" Type="http://schemas.openxmlformats.org/officeDocument/2006/relationships/image" Target="../media/image280.emf"/><Relationship Id="rId18" Type="http://schemas.openxmlformats.org/officeDocument/2006/relationships/image" Target="../media/image34.png"/><Relationship Id="rId3" Type="http://schemas.openxmlformats.org/officeDocument/2006/relationships/image" Target="../media/image23.png"/><Relationship Id="rId12" Type="http://schemas.openxmlformats.org/officeDocument/2006/relationships/customXml" Target="../ink/ink32.xml"/><Relationship Id="rId17" Type="http://schemas.openxmlformats.org/officeDocument/2006/relationships/image" Target="../media/image15.emf"/><Relationship Id="rId7" Type="http://schemas.openxmlformats.org/officeDocument/2006/relationships/image" Target="../media/image250.emf"/><Relationship Id="rId2" Type="http://schemas.openxmlformats.org/officeDocument/2006/relationships/slideLayout" Target="../slideLayouts/slideLayout2.xml"/><Relationship Id="rId16" Type="http://schemas.openxmlformats.org/officeDocument/2006/relationships/customXml" Target="../ink/ink34.xml"/><Relationship Id="rId20" Type="http://schemas.openxmlformats.org/officeDocument/2006/relationships/customXml" Target="../ink/ink36.xml"/><Relationship Id="rId1" Type="http://schemas.openxmlformats.org/officeDocument/2006/relationships/tags" Target="../tags/tag11.xml"/><Relationship Id="rId11" Type="http://schemas.openxmlformats.org/officeDocument/2006/relationships/image" Target="../media/image270.emf"/><Relationship Id="rId5" Type="http://schemas.openxmlformats.org/officeDocument/2006/relationships/customXml" Target="../ink/ink31.xml"/><Relationship Id="rId15" Type="http://schemas.openxmlformats.org/officeDocument/2006/relationships/image" Target="../media/image300.emf"/><Relationship Id="rId19" Type="http://schemas.openxmlformats.org/officeDocument/2006/relationships/customXml" Target="../ink/ink35.xml"/><Relationship Id="rId4" Type="http://schemas.openxmlformats.org/officeDocument/2006/relationships/image" Target="../media/image35.png"/><Relationship Id="rId14" Type="http://schemas.openxmlformats.org/officeDocument/2006/relationships/customXml" Target="../ink/ink33.xml"/><Relationship Id="rId9" Type="http://schemas.openxmlformats.org/officeDocument/2006/relationships/image" Target="../media/image260.emf"/></Relationships>
</file>

<file path=ppt/slides/_rels/slide11.xml.rels><?xml version="1.0" encoding="UTF-8" standalone="yes"?>
<Relationships xmlns="http://schemas.openxmlformats.org/package/2006/relationships"><Relationship Id="rId8" Type="http://schemas.openxmlformats.org/officeDocument/2006/relationships/image" Target="../media/image260.emf"/><Relationship Id="rId13" Type="http://schemas.openxmlformats.org/officeDocument/2006/relationships/customXml" Target="../ink/ink41.xml"/><Relationship Id="rId3" Type="http://schemas.openxmlformats.org/officeDocument/2006/relationships/image" Target="../media/image36.png"/><Relationship Id="rId7" Type="http://schemas.openxmlformats.org/officeDocument/2006/relationships/customXml" Target="../ink/ink38.xml"/><Relationship Id="rId12" Type="http://schemas.openxmlformats.org/officeDocument/2006/relationships/image" Target="../media/image280.emf"/><Relationship Id="rId2" Type="http://schemas.openxmlformats.org/officeDocument/2006/relationships/slideLayout" Target="../slideLayouts/slideLayout2.xml"/><Relationship Id="rId16" Type="http://schemas.openxmlformats.org/officeDocument/2006/relationships/image" Target="../media/image31.emf"/><Relationship Id="rId1" Type="http://schemas.openxmlformats.org/officeDocument/2006/relationships/tags" Target="../tags/tag12.xml"/><Relationship Id="rId6" Type="http://schemas.openxmlformats.org/officeDocument/2006/relationships/image" Target="../media/image250.emf"/><Relationship Id="rId11" Type="http://schemas.openxmlformats.org/officeDocument/2006/relationships/customXml" Target="../ink/ink40.xml"/><Relationship Id="rId5" Type="http://schemas.openxmlformats.org/officeDocument/2006/relationships/customXml" Target="../ink/ink37.xml"/><Relationship Id="rId15" Type="http://schemas.openxmlformats.org/officeDocument/2006/relationships/customXml" Target="../ink/ink42.xml"/><Relationship Id="rId10" Type="http://schemas.openxmlformats.org/officeDocument/2006/relationships/image" Target="../media/image270.emf"/><Relationship Id="rId4" Type="http://schemas.openxmlformats.org/officeDocument/2006/relationships/image" Target="../media/image32.png"/><Relationship Id="rId9" Type="http://schemas.openxmlformats.org/officeDocument/2006/relationships/customXml" Target="../ink/ink39.xml"/><Relationship Id="rId14" Type="http://schemas.openxmlformats.org/officeDocument/2006/relationships/image" Target="../media/image140.emf"/></Relationships>
</file>

<file path=ppt/slides/_rels/slide12.xml.rels><?xml version="1.0" encoding="UTF-8" standalone="yes"?>
<Relationships xmlns="http://schemas.openxmlformats.org/package/2006/relationships"><Relationship Id="rId8" Type="http://schemas.openxmlformats.org/officeDocument/2006/relationships/image" Target="../media/image260.emf"/><Relationship Id="rId13" Type="http://schemas.openxmlformats.org/officeDocument/2006/relationships/customXml" Target="../ink/ink47.xml"/><Relationship Id="rId18" Type="http://schemas.openxmlformats.org/officeDocument/2006/relationships/image" Target="../media/image33.emf"/><Relationship Id="rId3" Type="http://schemas.openxmlformats.org/officeDocument/2006/relationships/image" Target="../media/image36.png"/><Relationship Id="rId7" Type="http://schemas.openxmlformats.org/officeDocument/2006/relationships/customXml" Target="../ink/ink44.xml"/><Relationship Id="rId12" Type="http://schemas.openxmlformats.org/officeDocument/2006/relationships/image" Target="../media/image280.emf"/><Relationship Id="rId17" Type="http://schemas.openxmlformats.org/officeDocument/2006/relationships/customXml" Target="../ink/ink49.xml"/><Relationship Id="rId2" Type="http://schemas.openxmlformats.org/officeDocument/2006/relationships/slideLayout" Target="../slideLayouts/slideLayout2.xml"/><Relationship Id="rId16" Type="http://schemas.openxmlformats.org/officeDocument/2006/relationships/image" Target="../media/image34.emf"/><Relationship Id="rId1" Type="http://schemas.openxmlformats.org/officeDocument/2006/relationships/tags" Target="../tags/tag13.xml"/><Relationship Id="rId6" Type="http://schemas.openxmlformats.org/officeDocument/2006/relationships/image" Target="../media/image250.emf"/><Relationship Id="rId11" Type="http://schemas.openxmlformats.org/officeDocument/2006/relationships/customXml" Target="../ink/ink46.xml"/><Relationship Id="rId5" Type="http://schemas.openxmlformats.org/officeDocument/2006/relationships/customXml" Target="../ink/ink43.xml"/><Relationship Id="rId15" Type="http://schemas.openxmlformats.org/officeDocument/2006/relationships/customXml" Target="../ink/ink48.xml"/><Relationship Id="rId10" Type="http://schemas.openxmlformats.org/officeDocument/2006/relationships/image" Target="../media/image270.emf"/><Relationship Id="rId4" Type="http://schemas.openxmlformats.org/officeDocument/2006/relationships/image" Target="../media/image37.png"/><Relationship Id="rId9" Type="http://schemas.openxmlformats.org/officeDocument/2006/relationships/customXml" Target="../ink/ink45.xml"/><Relationship Id="rId14" Type="http://schemas.openxmlformats.org/officeDocument/2006/relationships/image" Target="../media/image140.emf"/></Relationships>
</file>

<file path=ppt/slides/_rels/slide13.xml.rels><?xml version="1.0" encoding="UTF-8" standalone="yes"?>
<Relationships xmlns="http://schemas.openxmlformats.org/package/2006/relationships"><Relationship Id="rId13" Type="http://schemas.openxmlformats.org/officeDocument/2006/relationships/image" Target="../media/image10.png"/><Relationship Id="rId3" Type="http://schemas.openxmlformats.org/officeDocument/2006/relationships/image" Target="../media/image38.png"/><Relationship Id="rId12" Type="http://schemas.openxmlformats.org/officeDocument/2006/relationships/image" Target="../media/image220.emf"/><Relationship Id="rId2" Type="http://schemas.openxmlformats.org/officeDocument/2006/relationships/slideLayout" Target="../slideLayouts/slideLayout2.xml"/><Relationship Id="rId1" Type="http://schemas.openxmlformats.org/officeDocument/2006/relationships/tags" Target="../tags/tag14.xml"/><Relationship Id="rId15" Type="http://schemas.openxmlformats.org/officeDocument/2006/relationships/image" Target="../media/image39.emf"/><Relationship Id="rId4" Type="http://schemas.openxmlformats.org/officeDocument/2006/relationships/customXml" Target="../ink/ink50.xml"/><Relationship Id="rId14" Type="http://schemas.openxmlformats.org/officeDocument/2006/relationships/customXml" Target="../ink/ink51.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4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0.emf"/><Relationship Id="rId5" Type="http://schemas.openxmlformats.org/officeDocument/2006/relationships/customXml" Target="../ink/ink5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290.emf"/><Relationship Id="rId13" Type="http://schemas.openxmlformats.org/officeDocument/2006/relationships/customXml" Target="../ink/ink56.xml"/><Relationship Id="rId18" Type="http://schemas.openxmlformats.org/officeDocument/2006/relationships/image" Target="../media/image37.emf"/><Relationship Id="rId3" Type="http://schemas.openxmlformats.org/officeDocument/2006/relationships/image" Target="../media/image190.png"/><Relationship Id="rId7" Type="http://schemas.openxmlformats.org/officeDocument/2006/relationships/customXml" Target="../ink/ink53.xml"/><Relationship Id="rId12" Type="http://schemas.openxmlformats.org/officeDocument/2006/relationships/image" Target="../media/image330.emf"/><Relationship Id="rId17" Type="http://schemas.openxmlformats.org/officeDocument/2006/relationships/customXml" Target="../ink/ink58.xml"/><Relationship Id="rId2" Type="http://schemas.openxmlformats.org/officeDocument/2006/relationships/slideLayout" Target="../slideLayouts/slideLayout2.xml"/><Relationship Id="rId16" Type="http://schemas.openxmlformats.org/officeDocument/2006/relationships/image" Target="../media/image36.emf"/><Relationship Id="rId20" Type="http://schemas.openxmlformats.org/officeDocument/2006/relationships/image" Target="../media/image38.emf"/><Relationship Id="rId1" Type="http://schemas.openxmlformats.org/officeDocument/2006/relationships/tags" Target="../tags/tag19.xml"/><Relationship Id="rId6" Type="http://schemas.openxmlformats.org/officeDocument/2006/relationships/image" Target="../media/image12.png"/><Relationship Id="rId11" Type="http://schemas.openxmlformats.org/officeDocument/2006/relationships/customXml" Target="../ink/ink55.xml"/><Relationship Id="rId5" Type="http://schemas.openxmlformats.org/officeDocument/2006/relationships/image" Target="../media/image14.png"/><Relationship Id="rId15" Type="http://schemas.openxmlformats.org/officeDocument/2006/relationships/customXml" Target="../ink/ink57.xml"/><Relationship Id="rId10" Type="http://schemas.openxmlformats.org/officeDocument/2006/relationships/image" Target="../media/image310.emf"/><Relationship Id="rId19" Type="http://schemas.openxmlformats.org/officeDocument/2006/relationships/customXml" Target="../ink/ink59.xml"/><Relationship Id="rId4" Type="http://schemas.openxmlformats.org/officeDocument/2006/relationships/image" Target="../media/image20.png"/><Relationship Id="rId9" Type="http://schemas.openxmlformats.org/officeDocument/2006/relationships/customXml" Target="../ink/ink54.xml"/><Relationship Id="rId14" Type="http://schemas.openxmlformats.org/officeDocument/2006/relationships/image" Target="../media/image35.emf"/></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24.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62.emf"/><Relationship Id="rId3" Type="http://schemas.openxmlformats.org/officeDocument/2006/relationships/image" Target="../media/image43.png"/><Relationship Id="rId7" Type="http://schemas.openxmlformats.org/officeDocument/2006/relationships/image" Target="../media/image59.png"/><Relationship Id="rId12" Type="http://schemas.openxmlformats.org/officeDocument/2006/relationships/customXml" Target="../ink/ink6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58.emf"/><Relationship Id="rId11" Type="http://schemas.openxmlformats.org/officeDocument/2006/relationships/image" Target="../media/image61.emf"/><Relationship Id="rId5" Type="http://schemas.openxmlformats.org/officeDocument/2006/relationships/customXml" Target="../ink/ink60.xml"/><Relationship Id="rId10" Type="http://schemas.openxmlformats.org/officeDocument/2006/relationships/customXml" Target="../ink/ink62.xml"/><Relationship Id="rId4" Type="http://schemas.openxmlformats.org/officeDocument/2006/relationships/image" Target="../media/image57.png"/><Relationship Id="rId9" Type="http://schemas.openxmlformats.org/officeDocument/2006/relationships/image" Target="../media/image60.emf"/></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7.emf"/><Relationship Id="rId12" Type="http://schemas.openxmlformats.org/officeDocument/2006/relationships/customXml" Target="../ink/ink5.xml"/><Relationship Id="rId17" Type="http://schemas.openxmlformats.org/officeDocument/2006/relationships/image" Target="../media/image12.emf"/><Relationship Id="rId2" Type="http://schemas.openxmlformats.org/officeDocument/2006/relationships/slideLayout" Target="../slideLayouts/slideLayout2.xml"/><Relationship Id="rId16" Type="http://schemas.openxmlformats.org/officeDocument/2006/relationships/customXml" Target="../ink/ink7.xml"/><Relationship Id="rId1" Type="http://schemas.openxmlformats.org/officeDocument/2006/relationships/tags" Target="../tags/tag5.xml"/><Relationship Id="rId6" Type="http://schemas.openxmlformats.org/officeDocument/2006/relationships/customXml" Target="../ink/ink2.xml"/><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8.emf"/><Relationship Id="rId14" Type="http://schemas.openxmlformats.org/officeDocument/2006/relationships/customXml" Target="../ink/ink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3.emf"/><Relationship Id="rId4" Type="http://schemas.openxmlformats.org/officeDocument/2006/relationships/customXml" Target="../ink/ink8.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2.xml"/><Relationship Id="rId18" Type="http://schemas.openxmlformats.org/officeDocument/2006/relationships/image" Target="../media/image21.emf"/><Relationship Id="rId26" Type="http://schemas.openxmlformats.org/officeDocument/2006/relationships/image" Target="../media/image25.emf"/><Relationship Id="rId3" Type="http://schemas.openxmlformats.org/officeDocument/2006/relationships/image" Target="../media/image7.png"/><Relationship Id="rId21" Type="http://schemas.openxmlformats.org/officeDocument/2006/relationships/customXml" Target="../ink/ink16.xml"/><Relationship Id="rId7" Type="http://schemas.openxmlformats.org/officeDocument/2006/relationships/image" Target="../media/image14.emf"/><Relationship Id="rId12" Type="http://schemas.openxmlformats.org/officeDocument/2006/relationships/image" Target="../media/image18.emf"/><Relationship Id="rId17" Type="http://schemas.openxmlformats.org/officeDocument/2006/relationships/customXml" Target="../ink/ink14.xml"/><Relationship Id="rId25" Type="http://schemas.openxmlformats.org/officeDocument/2006/relationships/customXml" Target="../ink/ink18.xml"/><Relationship Id="rId2" Type="http://schemas.openxmlformats.org/officeDocument/2006/relationships/slideLayout" Target="../slideLayouts/slideLayout2.xml"/><Relationship Id="rId16" Type="http://schemas.openxmlformats.org/officeDocument/2006/relationships/image" Target="../media/image20.emf"/><Relationship Id="rId20" Type="http://schemas.openxmlformats.org/officeDocument/2006/relationships/image" Target="../media/image22.emf"/><Relationship Id="rId29" Type="http://schemas.openxmlformats.org/officeDocument/2006/relationships/customXml" Target="../ink/ink20.xml"/><Relationship Id="rId1" Type="http://schemas.openxmlformats.org/officeDocument/2006/relationships/tags" Target="../tags/tag7.xml"/><Relationship Id="rId6" Type="http://schemas.openxmlformats.org/officeDocument/2006/relationships/customXml" Target="../ink/ink10.xml"/><Relationship Id="rId11" Type="http://schemas.openxmlformats.org/officeDocument/2006/relationships/customXml" Target="../ink/ink11.xml"/><Relationship Id="rId24" Type="http://schemas.openxmlformats.org/officeDocument/2006/relationships/image" Target="../media/image24.emf"/><Relationship Id="rId32" Type="http://schemas.openxmlformats.org/officeDocument/2006/relationships/image" Target="../media/image28.emf"/><Relationship Id="rId5" Type="http://schemas.openxmlformats.org/officeDocument/2006/relationships/image" Target="../media/image130.emf"/><Relationship Id="rId15" Type="http://schemas.openxmlformats.org/officeDocument/2006/relationships/customXml" Target="../ink/ink13.xml"/><Relationship Id="rId23" Type="http://schemas.openxmlformats.org/officeDocument/2006/relationships/customXml" Target="../ink/ink17.xml"/><Relationship Id="rId28" Type="http://schemas.openxmlformats.org/officeDocument/2006/relationships/image" Target="../media/image26.emf"/><Relationship Id="rId10" Type="http://schemas.openxmlformats.org/officeDocument/2006/relationships/image" Target="../media/image17.png"/><Relationship Id="rId19" Type="http://schemas.openxmlformats.org/officeDocument/2006/relationships/customXml" Target="../ink/ink15.xml"/><Relationship Id="rId31" Type="http://schemas.openxmlformats.org/officeDocument/2006/relationships/customXml" Target="../ink/ink21.xml"/><Relationship Id="rId4" Type="http://schemas.openxmlformats.org/officeDocument/2006/relationships/customXml" Target="../ink/ink9.xml"/><Relationship Id="rId9" Type="http://schemas.openxmlformats.org/officeDocument/2006/relationships/image" Target="../media/image16.png"/><Relationship Id="rId14" Type="http://schemas.openxmlformats.org/officeDocument/2006/relationships/image" Target="../media/image19.emf"/><Relationship Id="rId22" Type="http://schemas.openxmlformats.org/officeDocument/2006/relationships/image" Target="../media/image23.emf"/><Relationship Id="rId27" Type="http://schemas.openxmlformats.org/officeDocument/2006/relationships/customXml" Target="../ink/ink19.xml"/><Relationship Id="rId30" Type="http://schemas.openxmlformats.org/officeDocument/2006/relationships/image" Target="../media/image27.emf"/></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8" Type="http://schemas.openxmlformats.org/officeDocument/2006/relationships/customXml" Target="../ink/ink24.xml"/><Relationship Id="rId3" Type="http://schemas.openxmlformats.org/officeDocument/2006/relationships/image" Target="../media/image30.png"/><Relationship Id="rId17" Type="http://schemas.openxmlformats.org/officeDocument/2006/relationships/image" Target="../media/image32.emf"/><Relationship Id="rId2" Type="http://schemas.openxmlformats.org/officeDocument/2006/relationships/slideLayout" Target="../slideLayouts/slideLayout2.xml"/><Relationship Id="rId16" Type="http://schemas.openxmlformats.org/officeDocument/2006/relationships/customXml" Target="../ink/ink23.xml"/><Relationship Id="rId1" Type="http://schemas.openxmlformats.org/officeDocument/2006/relationships/tags" Target="../tags/tag9.xml"/><Relationship Id="rId15" Type="http://schemas.openxmlformats.org/officeDocument/2006/relationships/image" Target="../media/image10.png"/><Relationship Id="rId19" Type="http://schemas.openxmlformats.org/officeDocument/2006/relationships/image" Target="../media/image29.emf"/><Relationship Id="rId4" Type="http://schemas.openxmlformats.org/officeDocument/2006/relationships/customXml" Target="../ink/ink22.xml"/><Relationship Id="rId14" Type="http://schemas.openxmlformats.org/officeDocument/2006/relationships/image" Target="../media/image220.emf"/></Relationships>
</file>

<file path=ppt/slides/_rels/slide9.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270.emf"/><Relationship Id="rId3" Type="http://schemas.openxmlformats.org/officeDocument/2006/relationships/image" Target="../media/image23.png"/><Relationship Id="rId7" Type="http://schemas.openxmlformats.org/officeDocument/2006/relationships/image" Target="../media/image34.png"/><Relationship Id="rId12" Type="http://schemas.openxmlformats.org/officeDocument/2006/relationships/customXml" Target="../ink/ink28.xml"/><Relationship Id="rId17" Type="http://schemas.openxmlformats.org/officeDocument/2006/relationships/image" Target="../media/image30.emf"/><Relationship Id="rId2" Type="http://schemas.openxmlformats.org/officeDocument/2006/relationships/slideLayout" Target="../slideLayouts/slideLayout2.xml"/><Relationship Id="rId16" Type="http://schemas.openxmlformats.org/officeDocument/2006/relationships/customXml" Target="../ink/ink30.xml"/><Relationship Id="rId1" Type="http://schemas.openxmlformats.org/officeDocument/2006/relationships/tags" Target="../tags/tag10.xml"/><Relationship Id="rId6" Type="http://schemas.openxmlformats.org/officeDocument/2006/relationships/image" Target="../media/image15.emf"/><Relationship Id="rId11" Type="http://schemas.openxmlformats.org/officeDocument/2006/relationships/image" Target="../media/image260.emf"/><Relationship Id="rId5" Type="http://schemas.openxmlformats.org/officeDocument/2006/relationships/customXml" Target="../ink/ink25.xml"/><Relationship Id="rId15" Type="http://schemas.openxmlformats.org/officeDocument/2006/relationships/image" Target="../media/image280.emf"/><Relationship Id="rId10" Type="http://schemas.openxmlformats.org/officeDocument/2006/relationships/customXml" Target="../ink/ink27.xml"/><Relationship Id="rId4" Type="http://schemas.openxmlformats.org/officeDocument/2006/relationships/image" Target="../media/image33.png"/><Relationship Id="rId9" Type="http://schemas.openxmlformats.org/officeDocument/2006/relationships/image" Target="../media/image250.emf"/><Relationship Id="rId14" Type="http://schemas.openxmlformats.org/officeDocument/2006/relationships/customXml" Target="../ink/ink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p:cNvPicPr>
            <a:picLocks noChangeAspect="1" noChangeArrowheads="1"/>
          </p:cNvPicPr>
          <p:nvPr/>
        </p:nvPicPr>
        <p:blipFill>
          <a:blip r:embed="rId4" cstate="print"/>
          <a:srcRect/>
          <a:stretch>
            <a:fillRect/>
          </a:stretch>
        </p:blipFill>
        <p:spPr bwMode="auto">
          <a:xfrm>
            <a:off x="0" y="1789113"/>
            <a:ext cx="7061200" cy="4078287"/>
          </a:xfrm>
          <a:prstGeom prst="rect">
            <a:avLst/>
          </a:prstGeom>
          <a:noFill/>
          <a:ln w="9525" algn="ctr">
            <a:noFill/>
            <a:miter lim="800000"/>
            <a:headEnd/>
            <a:tailEnd/>
          </a:ln>
        </p:spPr>
      </p:pic>
      <p:sp>
        <p:nvSpPr>
          <p:cNvPr id="2051" name="Rectangle 2"/>
          <p:cNvSpPr>
            <a:spLocks noGrp="1" noChangeArrowheads="1"/>
          </p:cNvSpPr>
          <p:nvPr>
            <p:ph type="ctrTitle"/>
          </p:nvPr>
        </p:nvSpPr>
        <p:spPr>
          <a:xfrm>
            <a:off x="635000" y="0"/>
            <a:ext cx="7772400" cy="2438400"/>
          </a:xfrm>
        </p:spPr>
        <p:txBody>
          <a:bodyPr/>
          <a:lstStyle/>
          <a:p>
            <a:pPr eaLnBrk="1" hangingPunct="1"/>
            <a:r>
              <a:rPr lang="en-US" dirty="0" smtClean="0"/>
              <a:t>Queuing Networks</a:t>
            </a:r>
            <a:r>
              <a:rPr lang="en-US" dirty="0"/>
              <a:t/>
            </a:r>
            <a:br>
              <a:rPr lang="en-US" dirty="0"/>
            </a:br>
            <a:r>
              <a:rPr lang="en-US" dirty="0" smtClean="0"/>
              <a:t>Mean Value Analysis</a:t>
            </a:r>
            <a:endParaRPr lang="en-US" i="1" dirty="0" smtClean="0"/>
          </a:p>
        </p:txBody>
      </p:sp>
      <p:sp>
        <p:nvSpPr>
          <p:cNvPr id="2052" name="Rectangle 3"/>
          <p:cNvSpPr>
            <a:spLocks noGrp="1" noChangeArrowheads="1"/>
          </p:cNvSpPr>
          <p:nvPr>
            <p:ph type="subTitle" idx="1"/>
          </p:nvPr>
        </p:nvSpPr>
        <p:spPr>
          <a:xfrm>
            <a:off x="1473200" y="6172200"/>
            <a:ext cx="6400800" cy="685800"/>
          </a:xfrm>
        </p:spPr>
        <p:txBody>
          <a:bodyPr/>
          <a:lstStyle/>
          <a:p>
            <a:pPr eaLnBrk="1" hangingPunct="1"/>
            <a:r>
              <a:rPr lang="fr-FR" smtClean="0"/>
              <a:t>Jean-Yves Le Boudec</a:t>
            </a:r>
          </a:p>
        </p:txBody>
      </p:sp>
      <p:sp>
        <p:nvSpPr>
          <p:cNvPr id="2053" name="Footer Placeholder 3"/>
          <p:cNvSpPr>
            <a:spLocks noGrp="1"/>
          </p:cNvSpPr>
          <p:nvPr>
            <p:ph type="ftr" sz="quarter" idx="10"/>
          </p:nvPr>
        </p:nvSpPr>
        <p:spPr>
          <a:noFill/>
        </p:spPr>
        <p:txBody>
          <a:bodyPr/>
          <a:lstStyle/>
          <a:p>
            <a:fld id="{3AB35F4E-BB84-4090-AB1A-CB48A13DF16D}" type="slidenum">
              <a:rPr lang="en-US" smtClean="0"/>
              <a:pPr/>
              <a:t>1</a:t>
            </a:fld>
            <a:endParaRPr lang="en-US" smtClean="0"/>
          </a:p>
        </p:txBody>
      </p:sp>
    </p:spTree>
    <p:custDataLst>
      <p:tags r:id="rId1"/>
    </p:custDataLst>
    <p:extLst>
      <p:ext uri="{BB962C8B-B14F-4D97-AF65-F5344CB8AC3E}">
        <p14:creationId xmlns:p14="http://schemas.microsoft.com/office/powerpoint/2010/main" val="151437163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0" y="0"/>
                <a:ext cx="4321175" cy="908050"/>
              </a:xfrm>
            </p:spPr>
            <p:txBody>
              <a:bodyPr/>
              <a:lstStyle/>
              <a:p>
                <a:r>
                  <a:rPr lang="fr-CH" dirty="0" smtClean="0"/>
                  <a:t>Station </a:t>
                </a:r>
                <a:r>
                  <a:rPr lang="fr-CH" dirty="0" err="1" smtClean="0"/>
                  <a:t>function</a:t>
                </a:r>
                <a:r>
                  <a:rPr lang="fr-CH" dirty="0" smtClean="0"/>
                  <a:t> </a:t>
                </a:r>
                <a14:m>
                  <m:oMath xmlns:m="http://schemas.openxmlformats.org/officeDocument/2006/math">
                    <m:sSub>
                      <m:sSubPr>
                        <m:ctrlPr>
                          <a:rPr lang="fr-CH" b="1" i="1" smtClean="0">
                            <a:latin typeface="Cambria Math" panose="02040503050406030204" pitchFamily="18" charset="0"/>
                          </a:rPr>
                        </m:ctrlPr>
                      </m:sSubPr>
                      <m:e>
                        <m:r>
                          <a:rPr lang="fr-CH" b="1" i="1" smtClean="0">
                            <a:latin typeface="Cambria Math"/>
                          </a:rPr>
                          <m:t>𝒇</m:t>
                        </m:r>
                      </m:e>
                      <m:sub>
                        <m:r>
                          <a:rPr lang="fr-CH" b="1" i="1" smtClean="0">
                            <a:latin typeface="Cambria Math"/>
                          </a:rPr>
                          <m:t>𝟏</m:t>
                        </m:r>
                      </m:sub>
                    </m:sSub>
                  </m:oMath>
                </a14:m>
                <a:endParaRPr lang="fr-CH"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0" y="0"/>
                <a:ext cx="4321175" cy="908050"/>
              </a:xfrm>
              <a:blipFill rotWithShape="1">
                <a:blip r:embed="rId3"/>
                <a:stretch>
                  <a:fillRect b="-107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676400"/>
                <a:ext cx="8856662" cy="5065713"/>
              </a:xfrm>
            </p:spPr>
            <p:txBody>
              <a:bodyPr/>
              <a:lstStyle/>
              <a:p>
                <a:r>
                  <a:rPr lang="fr-CH" dirty="0" smtClean="0"/>
                  <a:t>Let us </a:t>
                </a:r>
                <a:r>
                  <a:rPr lang="fr-CH" dirty="0" err="1" smtClean="0"/>
                  <a:t>consider</a:t>
                </a:r>
                <a:r>
                  <a:rPr lang="fr-CH" dirty="0" smtClean="0"/>
                  <a:t> the </a:t>
                </a:r>
                <a:r>
                  <a:rPr lang="fr-CH" dirty="0" err="1" smtClean="0"/>
                  <a:t>simplest</a:t>
                </a:r>
                <a:r>
                  <a:rPr lang="fr-CH" dirty="0" smtClean="0"/>
                  <a:t> possible </a:t>
                </a:r>
                <a:r>
                  <a:rPr lang="fr-CH" dirty="0" err="1" smtClean="0"/>
                  <a:t>product-form</a:t>
                </a:r>
                <a:r>
                  <a:rPr lang="fr-CH" dirty="0" smtClean="0"/>
                  <a:t> </a:t>
                </a:r>
                <a:r>
                  <a:rPr lang="fr-CH" dirty="0" err="1" smtClean="0"/>
                  <a:t>queuing</a:t>
                </a:r>
                <a:r>
                  <a:rPr lang="fr-CH" dirty="0" smtClean="0"/>
                  <a:t> network: station 1 </a:t>
                </a:r>
                <a:r>
                  <a:rPr lang="fr-CH" dirty="0" err="1" smtClean="0"/>
                  <a:t>with</a:t>
                </a:r>
                <a:r>
                  <a:rPr lang="fr-CH" dirty="0" smtClean="0"/>
                  <a:t> Poisson </a:t>
                </a:r>
                <a:r>
                  <a:rPr lang="fr-CH" dirty="0" err="1" smtClean="0"/>
                  <a:t>arrivals</a:t>
                </a:r>
                <a:endParaRPr lang="fr-CH" dirty="0"/>
              </a:p>
              <a:p>
                <a:r>
                  <a:rPr lang="fr-CH" dirty="0" smtClean="0"/>
                  <a:t>This </a:t>
                </a:r>
                <a:r>
                  <a:rPr lang="fr-CH" dirty="0" err="1" smtClean="0"/>
                  <a:t>is</a:t>
                </a:r>
                <a:r>
                  <a:rPr lang="fr-CH" dirty="0" smtClean="0"/>
                  <a:t> a </a:t>
                </a:r>
                <a:r>
                  <a:rPr lang="fr-CH" dirty="0" err="1" smtClean="0"/>
                  <a:t>product-form</a:t>
                </a:r>
                <a:r>
                  <a:rPr lang="fr-CH" dirty="0" smtClean="0"/>
                  <a:t> network, </a:t>
                </a:r>
                <a:r>
                  <a:rPr lang="fr-CH" dirty="0" err="1" smtClean="0"/>
                  <a:t>with</a:t>
                </a:r>
                <a:r>
                  <a:rPr lang="fr-CH" dirty="0" smtClean="0"/>
                  <a:t> </a:t>
                </a:r>
                <a:r>
                  <a:rPr lang="fr-CH" dirty="0" err="1" smtClean="0"/>
                  <a:t>visit</a:t>
                </a:r>
                <a:r>
                  <a:rPr lang="fr-CH" dirty="0" smtClean="0"/>
                  <a:t> rate </a:t>
                </a:r>
                <a14:m>
                  <m:oMath xmlns:m="http://schemas.openxmlformats.org/officeDocument/2006/math">
                    <m:r>
                      <a:rPr lang="fr-CH" b="0" i="1" smtClean="0">
                        <a:latin typeface="Cambria Math"/>
                      </a:rPr>
                      <m:t>𝜃</m:t>
                    </m:r>
                    <m:r>
                      <a:rPr lang="fr-CH" b="0" i="1" smtClean="0">
                        <a:latin typeface="Cambria Math"/>
                      </a:rPr>
                      <m:t>=</m:t>
                    </m:r>
                    <m:r>
                      <a:rPr lang="fr-CH" b="0" i="1" smtClean="0">
                        <a:latin typeface="Cambria Math"/>
                      </a:rPr>
                      <m:t>𝜆</m:t>
                    </m:r>
                  </m:oMath>
                </a14:m>
                <a:r>
                  <a:rPr lang="fr-CH" dirty="0" smtClean="0"/>
                  <a:t/>
                </a:r>
                <a:br>
                  <a:rPr lang="fr-CH" dirty="0" smtClean="0"/>
                </a:br>
                <a:r>
                  <a:rPr lang="fr-CH" dirty="0" err="1" smtClean="0"/>
                  <a:t>Therefore</a:t>
                </a:r>
                <a:r>
                  <a:rPr lang="fr-CH" dirty="0" smtClean="0"/>
                  <a:t> </a:t>
                </a: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1</m:t>
                        </m:r>
                      </m:num>
                      <m:den>
                        <m:r>
                          <a:rPr lang="fr-CH" b="0" i="1" smtClean="0">
                            <a:latin typeface="Cambria Math"/>
                          </a:rPr>
                          <m:t>𝜂</m:t>
                        </m:r>
                      </m:den>
                    </m:f>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1</m:t>
                        </m:r>
                      </m:sub>
                    </m:sSub>
                    <m:d>
                      <m:dPr>
                        <m:ctrlPr>
                          <a:rPr lang="fr-CH" b="0" i="1" smtClean="0">
                            <a:latin typeface="Cambria Math" panose="02040503050406030204" pitchFamily="18" charset="0"/>
                          </a:rPr>
                        </m:ctrlPr>
                      </m:dPr>
                      <m:e>
                        <m:r>
                          <a:rPr lang="fr-CH" b="0" i="1" smtClean="0">
                            <a:latin typeface="Cambria Math"/>
                          </a:rPr>
                          <m:t>𝑛</m:t>
                        </m:r>
                      </m:e>
                    </m:d>
                    <m:sSup>
                      <m:sSupPr>
                        <m:ctrlPr>
                          <a:rPr lang="fr-CH" b="0" i="1" smtClean="0">
                            <a:latin typeface="Cambria Math" panose="02040503050406030204" pitchFamily="18" charset="0"/>
                          </a:rPr>
                        </m:ctrlPr>
                      </m:sSupPr>
                      <m:e>
                        <m:r>
                          <a:rPr lang="fr-CH" b="0" i="1" smtClean="0">
                            <a:latin typeface="Cambria Math"/>
                          </a:rPr>
                          <m:t>𝜆</m:t>
                        </m:r>
                      </m:e>
                      <m:sup>
                        <m:r>
                          <a:rPr lang="fr-CH" b="0" i="1" smtClean="0">
                            <a:latin typeface="Cambria Math"/>
                          </a:rPr>
                          <m:t>𝑛</m:t>
                        </m:r>
                      </m:sup>
                    </m:sSup>
                  </m:oMath>
                </a14:m>
                <a:endParaRPr lang="fr-CH" dirty="0" smtClean="0"/>
              </a:p>
              <a:p>
                <a:endParaRPr lang="fr-CH" dirty="0"/>
              </a:p>
              <a:p>
                <a:r>
                  <a:rPr lang="fr-CH" dirty="0" smtClean="0"/>
                  <a:t>But </a:t>
                </a:r>
                <a:r>
                  <a:rPr lang="fr-CH" dirty="0" err="1" smtClean="0"/>
                  <a:t>this</a:t>
                </a:r>
                <a:r>
                  <a:rPr lang="fr-CH" dirty="0" smtClean="0"/>
                  <a:t> </a:t>
                </a:r>
                <a:r>
                  <a:rPr lang="fr-CH" dirty="0" err="1" smtClean="0"/>
                  <a:t>is</a:t>
                </a:r>
                <a:r>
                  <a:rPr lang="fr-CH" dirty="0" smtClean="0"/>
                  <a:t> a </a:t>
                </a:r>
                <a:r>
                  <a:rPr lang="fr-CH" dirty="0" err="1" smtClean="0"/>
                  <a:t>well-known</a:t>
                </a:r>
                <a:r>
                  <a:rPr lang="fr-CH" dirty="0" smtClean="0"/>
                  <a:t> system: M/M/1</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d>
                      <m:dPr>
                        <m:ctrlPr>
                          <a:rPr lang="fr-CH" b="0" i="1" smtClean="0">
                            <a:latin typeface="Cambria Math" panose="02040503050406030204" pitchFamily="18" charset="0"/>
                          </a:rPr>
                        </m:ctrlPr>
                      </m:dPr>
                      <m:e>
                        <m:r>
                          <a:rPr lang="fr-CH" b="0" i="1" smtClean="0">
                            <a:latin typeface="Cambria Math"/>
                          </a:rPr>
                          <m:t>1−</m:t>
                        </m:r>
                        <m:r>
                          <a:rPr lang="fr-CH" b="0" i="1" smtClean="0">
                            <a:latin typeface="Cambria Math"/>
                          </a:rPr>
                          <m:t>𝜌</m:t>
                        </m:r>
                      </m:e>
                    </m:d>
                    <m:sSup>
                      <m:sSupPr>
                        <m:ctrlPr>
                          <a:rPr lang="fr-CH" b="0" i="1" smtClean="0">
                            <a:latin typeface="Cambria Math" panose="02040503050406030204" pitchFamily="18" charset="0"/>
                          </a:rPr>
                        </m:ctrlPr>
                      </m:sSupPr>
                      <m:e>
                        <m:r>
                          <a:rPr lang="fr-CH" b="0" i="1" smtClean="0">
                            <a:latin typeface="Cambria Math"/>
                          </a:rPr>
                          <m:t>𝜌</m:t>
                        </m:r>
                      </m:e>
                      <m:sup>
                        <m:r>
                          <a:rPr lang="fr-CH" b="0" i="1" smtClean="0">
                            <a:latin typeface="Cambria Math"/>
                          </a:rPr>
                          <m:t>𝑛</m:t>
                        </m:r>
                      </m:sup>
                    </m:sSup>
                    <m:r>
                      <a:rPr lang="fr-CH" b="0" i="0" smtClean="0">
                        <a:latin typeface="Cambria Math"/>
                      </a:rPr>
                      <m:t> </m:t>
                    </m:r>
                  </m:oMath>
                </a14:m>
                <a:r>
                  <a:rPr lang="fr-CH" dirty="0" err="1" smtClean="0"/>
                  <a:t>with</a:t>
                </a:r>
                <a:r>
                  <a:rPr lang="fr-CH" dirty="0" smtClean="0"/>
                  <a:t> </a:t>
                </a:r>
                <a14:m>
                  <m:oMath xmlns:m="http://schemas.openxmlformats.org/officeDocument/2006/math">
                    <m:r>
                      <a:rPr lang="fr-CH" b="0" i="1" smtClean="0">
                        <a:latin typeface="Cambria Math"/>
                      </a:rPr>
                      <m:t>𝜌</m:t>
                    </m:r>
                    <m:r>
                      <a:rPr lang="fr-CH" b="0" i="1" smtClean="0">
                        <a:latin typeface="Cambria Math"/>
                      </a:rPr>
                      <m:t>=</m:t>
                    </m:r>
                    <m:r>
                      <a:rPr lang="fr-CH" b="0" i="1" smtClean="0">
                        <a:latin typeface="Cambria Math"/>
                      </a:rPr>
                      <m:t>𝜆</m:t>
                    </m:r>
                    <m:sSub>
                      <m:sSubPr>
                        <m:ctrlPr>
                          <a:rPr lang="fr-CH" b="0" i="1" smtClean="0">
                            <a:latin typeface="Cambria Math" panose="02040503050406030204" pitchFamily="18" charset="0"/>
                          </a:rPr>
                        </m:ctrlPr>
                      </m:sSubPr>
                      <m:e>
                        <m:r>
                          <a:rPr lang="fr-CH" b="0" i="1" smtClean="0">
                            <a:latin typeface="Cambria Math"/>
                          </a:rPr>
                          <m:t>𝑆</m:t>
                        </m:r>
                      </m:e>
                      <m:sub>
                        <m:r>
                          <a:rPr lang="fr-CH" b="0" i="1" smtClean="0">
                            <a:latin typeface="Cambria Math"/>
                          </a:rPr>
                          <m:t>1</m:t>
                        </m:r>
                      </m:sub>
                    </m:sSub>
                  </m:oMath>
                </a14:m>
                <a:r>
                  <a:rPr lang="fr-CH" dirty="0" smtClean="0"/>
                  <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d>
                      <m:dPr>
                        <m:ctrlPr>
                          <a:rPr lang="fr-CH" b="0" i="1" smtClean="0">
                            <a:latin typeface="Cambria Math" panose="02040503050406030204" pitchFamily="18" charset="0"/>
                          </a:rPr>
                        </m:ctrlPr>
                      </m:dPr>
                      <m:e>
                        <m:r>
                          <a:rPr lang="fr-CH" b="0" i="1" smtClean="0">
                            <a:latin typeface="Cambria Math"/>
                          </a:rPr>
                          <m:t>1−</m:t>
                        </m:r>
                        <m:r>
                          <a:rPr lang="fr-CH" b="0" i="1" smtClean="0">
                            <a:latin typeface="Cambria Math"/>
                          </a:rPr>
                          <m:t>𝜌</m:t>
                        </m:r>
                      </m:e>
                    </m:d>
                    <m:sSubSup>
                      <m:sSubSupPr>
                        <m:ctrlPr>
                          <a:rPr lang="fr-CH" b="0" i="1" smtClean="0">
                            <a:latin typeface="Cambria Math" panose="02040503050406030204" pitchFamily="18" charset="0"/>
                          </a:rPr>
                        </m:ctrlPr>
                      </m:sSubSupPr>
                      <m:e>
                        <m:r>
                          <a:rPr lang="fr-CH" b="0" i="1" smtClean="0">
                            <a:latin typeface="Cambria Math"/>
                          </a:rPr>
                          <m:t>𝑆</m:t>
                        </m:r>
                      </m:e>
                      <m:sub>
                        <m:r>
                          <a:rPr lang="fr-CH" b="0" i="1" smtClean="0">
                            <a:latin typeface="Cambria Math"/>
                          </a:rPr>
                          <m:t>1</m:t>
                        </m:r>
                      </m:sub>
                      <m:sup>
                        <m:r>
                          <a:rPr lang="fr-CH" b="0" i="1" smtClean="0">
                            <a:latin typeface="Cambria Math"/>
                          </a:rPr>
                          <m:t>𝑛</m:t>
                        </m:r>
                      </m:sup>
                    </m:sSubSup>
                    <m:sSup>
                      <m:sSupPr>
                        <m:ctrlPr>
                          <a:rPr lang="fr-CH" b="0" i="1" smtClean="0">
                            <a:latin typeface="Cambria Math" panose="02040503050406030204" pitchFamily="18" charset="0"/>
                          </a:rPr>
                        </m:ctrlPr>
                      </m:sSupPr>
                      <m:e>
                        <m:r>
                          <a:rPr lang="fr-CH" b="0" i="1" smtClean="0">
                            <a:latin typeface="Cambria Math"/>
                          </a:rPr>
                          <m:t>𝜆</m:t>
                        </m:r>
                      </m:e>
                      <m:sup>
                        <m:r>
                          <a:rPr lang="fr-CH" b="0" i="1" smtClean="0">
                            <a:latin typeface="Cambria Math"/>
                          </a:rPr>
                          <m:t>𝑛</m:t>
                        </m:r>
                      </m:sup>
                    </m:sSup>
                  </m:oMath>
                </a14:m>
                <a:r>
                  <a:rPr lang="fr-CH" dirty="0" smtClean="0"/>
                  <a:t> </a:t>
                </a:r>
              </a:p>
              <a:p>
                <a:endParaRPr lang="fr-CH" dirty="0"/>
              </a:p>
              <a:p>
                <a:r>
                  <a:rPr lang="fr-CH" dirty="0" smtClean="0"/>
                  <a:t>Compare and </a:t>
                </a:r>
                <a:r>
                  <a:rPr lang="fr-CH" dirty="0" err="1" smtClean="0"/>
                  <a:t>obtain</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1</m:t>
                        </m:r>
                      </m:sub>
                    </m:sSub>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sSubSup>
                      <m:sSubSupPr>
                        <m:ctrlPr>
                          <a:rPr lang="fr-CH" b="0" i="1" smtClean="0">
                            <a:latin typeface="Cambria Math" panose="02040503050406030204" pitchFamily="18" charset="0"/>
                          </a:rPr>
                        </m:ctrlPr>
                      </m:sSubSupPr>
                      <m:e>
                        <m:r>
                          <a:rPr lang="fr-CH" b="0" i="1" smtClean="0">
                            <a:latin typeface="Cambria Math"/>
                          </a:rPr>
                          <m:t>𝑆</m:t>
                        </m:r>
                      </m:e>
                      <m:sub>
                        <m:r>
                          <a:rPr lang="fr-CH" b="0" i="1" smtClean="0">
                            <a:latin typeface="Cambria Math"/>
                          </a:rPr>
                          <m:t>1</m:t>
                        </m:r>
                      </m:sub>
                      <m:sup>
                        <m:r>
                          <a:rPr lang="fr-CH" b="0" i="1" smtClean="0">
                            <a:latin typeface="Cambria Math"/>
                          </a:rPr>
                          <m:t>𝑛</m:t>
                        </m:r>
                      </m:sup>
                    </m:sSubSup>
                  </m:oMath>
                </a14:m>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676400"/>
                <a:ext cx="8856662" cy="5065713"/>
              </a:xfrm>
              <a:blipFill rotWithShape="1">
                <a:blip r:embed="rId4"/>
                <a:stretch>
                  <a:fillRect t="-602" r="-895"/>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10</a:t>
            </a:fld>
            <a:endParaRPr lang="en-US"/>
          </a:p>
        </p:txBody>
      </p:sp>
      <mc:AlternateContent xmlns:mc="http://schemas.openxmlformats.org/markup-compatibility/2006" xmlns:p14="http://schemas.microsoft.com/office/powerpoint/2010/main">
        <mc:Choice Requires="p14">
          <p:contentPart p14:bwMode="auto" r:id="rId5">
            <p14:nvContentPartPr>
              <p14:cNvPr id="26" name="Ink 25"/>
              <p14:cNvContentPartPr/>
              <p14:nvPr/>
            </p14:nvContentPartPr>
            <p14:xfrm>
              <a:off x="2539629" y="3023924"/>
              <a:ext cx="1127520" cy="241920"/>
            </p14:xfrm>
          </p:contentPart>
        </mc:Choice>
        <mc:Fallback xmlns="">
          <p:pic>
            <p:nvPicPr>
              <p:cNvPr id="26" name="Ink 25"/>
              <p:cNvPicPr/>
              <p:nvPr/>
            </p:nvPicPr>
            <p:blipFill>
              <a:blip r:embed="rId11"/>
              <a:stretch>
                <a:fillRect/>
              </a:stretch>
            </p:blipFill>
            <p:spPr>
              <a:xfrm>
                <a:off x="2531349" y="3015644"/>
                <a:ext cx="11440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p14:cNvContentPartPr/>
              <p14:nvPr/>
            </p14:nvContentPartPr>
            <p14:xfrm>
              <a:off x="1495269" y="4432964"/>
              <a:ext cx="1355400" cy="206280"/>
            </p14:xfrm>
          </p:contentPart>
        </mc:Choice>
        <mc:Fallback xmlns="">
          <p:pic>
            <p:nvPicPr>
              <p:cNvPr id="27" name="Ink 26"/>
              <p:cNvPicPr/>
              <p:nvPr/>
            </p:nvPicPr>
            <p:blipFill>
              <a:blip r:embed="rId13"/>
              <a:stretch>
                <a:fillRect/>
              </a:stretch>
            </p:blipFill>
            <p:spPr>
              <a:xfrm>
                <a:off x="1486989" y="4424684"/>
                <a:ext cx="137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p14:cNvContentPartPr/>
              <p14:nvPr/>
            </p14:nvContentPartPr>
            <p14:xfrm>
              <a:off x="2932029" y="4725284"/>
              <a:ext cx="1412280" cy="839880"/>
            </p14:xfrm>
          </p:contentPart>
        </mc:Choice>
        <mc:Fallback xmlns="">
          <p:pic>
            <p:nvPicPr>
              <p:cNvPr id="28" name="Ink 27"/>
              <p:cNvPicPr/>
              <p:nvPr/>
            </p:nvPicPr>
            <p:blipFill>
              <a:blip r:embed="rId15"/>
              <a:stretch>
                <a:fillRect/>
              </a:stretch>
            </p:blipFill>
            <p:spPr>
              <a:xfrm>
                <a:off x="2920149" y="4713404"/>
                <a:ext cx="1436040" cy="863640"/>
              </a:xfrm>
              <a:prstGeom prst="rect">
                <a:avLst/>
              </a:prstGeom>
            </p:spPr>
          </p:pic>
        </mc:Fallback>
      </mc:AlternateContent>
      <p:grpSp>
        <p:nvGrpSpPr>
          <p:cNvPr id="16" name="Group 15"/>
          <p:cNvGrpSpPr/>
          <p:nvPr/>
        </p:nvGrpSpPr>
        <p:grpSpPr>
          <a:xfrm>
            <a:off x="196389" y="81635"/>
            <a:ext cx="3281040" cy="1281763"/>
            <a:chOff x="196389" y="81635"/>
            <a:chExt cx="3281040" cy="1281763"/>
          </a:xfrm>
        </p:grpSpPr>
        <p:grpSp>
          <p:nvGrpSpPr>
            <p:cNvPr id="17" name="Group 16"/>
            <p:cNvGrpSpPr/>
            <p:nvPr/>
          </p:nvGrpSpPr>
          <p:grpSpPr>
            <a:xfrm>
              <a:off x="776987" y="81635"/>
              <a:ext cx="2190890" cy="1281763"/>
              <a:chOff x="3383829" y="971181"/>
              <a:chExt cx="2190890" cy="1281763"/>
            </a:xfrm>
          </p:grpSpPr>
          <mc:AlternateContent xmlns:mc="http://schemas.openxmlformats.org/markup-compatibility/2006" xmlns:p14="http://schemas.microsoft.com/office/powerpoint/2010/main">
            <mc:Choice Requires="p14">
              <p:contentPart p14:bwMode="auto" r:id="rId16">
                <p14:nvContentPartPr>
                  <p14:cNvPr id="21" name="Ink 20"/>
                  <p14:cNvContentPartPr/>
                  <p14:nvPr/>
                </p14:nvContentPartPr>
                <p14:xfrm>
                  <a:off x="3383829" y="1626904"/>
                  <a:ext cx="2080080" cy="626040"/>
                </p14:xfrm>
              </p:contentPart>
            </mc:Choice>
            <mc:Fallback xmlns="">
              <p:pic>
                <p:nvPicPr>
                  <p:cNvPr id="5" name="Ink 4"/>
                  <p:cNvPicPr/>
                  <p:nvPr/>
                </p:nvPicPr>
                <p:blipFill>
                  <a:blip r:embed="rId17"/>
                  <a:stretch>
                    <a:fillRect/>
                  </a:stretch>
                </p:blipFill>
                <p:spPr>
                  <a:xfrm>
                    <a:off x="3371949" y="1615024"/>
                    <a:ext cx="2103840" cy="649800"/>
                  </a:xfrm>
                  <a:prstGeom prst="rect">
                    <a:avLst/>
                  </a:prstGeom>
                </p:spPr>
              </p:pic>
            </mc:Fallback>
          </mc:AlternateContent>
          <p:sp>
            <p:nvSpPr>
              <p:cNvPr id="22" name="TextBox 21"/>
              <p:cNvSpPr txBox="1"/>
              <p:nvPr/>
            </p:nvSpPr>
            <p:spPr>
              <a:xfrm>
                <a:off x="4825796" y="971181"/>
                <a:ext cx="748923" cy="646331"/>
              </a:xfrm>
              <a:prstGeom prst="rect">
                <a:avLst/>
              </a:prstGeom>
              <a:noFill/>
            </p:spPr>
            <p:txBody>
              <a:bodyPr wrap="none" rtlCol="0">
                <a:spAutoFit/>
              </a:bodyPr>
              <a:lstStyle/>
              <a:p>
                <a:r>
                  <a:rPr lang="fr-CH" dirty="0" smtClean="0"/>
                  <a:t>B=1</a:t>
                </a:r>
              </a:p>
              <a:p>
                <a:r>
                  <a:rPr lang="fr-CH" dirty="0" smtClean="0"/>
                  <a:t>server</a:t>
                </a:r>
                <a:endParaRPr lang="fr-CH" dirty="0"/>
              </a:p>
            </p:txBody>
          </p:sp>
          <p:sp>
            <p:nvSpPr>
              <p:cNvPr id="23" name="TextBox 22"/>
              <p:cNvSpPr txBox="1"/>
              <p:nvPr/>
            </p:nvSpPr>
            <p:spPr>
              <a:xfrm>
                <a:off x="3637726" y="1363398"/>
                <a:ext cx="684803" cy="369332"/>
              </a:xfrm>
              <a:prstGeom prst="rect">
                <a:avLst/>
              </a:prstGeom>
              <a:noFill/>
            </p:spPr>
            <p:txBody>
              <a:bodyPr wrap="none" rtlCol="0">
                <a:spAutoFit/>
              </a:bodyPr>
              <a:lstStyle/>
              <a:p>
                <a:r>
                  <a:rPr lang="fr-CH" dirty="0" smtClean="0"/>
                  <a:t>FIFO</a:t>
                </a:r>
                <a:endParaRPr lang="fr-CH" dirty="0"/>
              </a:p>
            </p:txBody>
          </p:sp>
          <mc:AlternateContent xmlns:mc="http://schemas.openxmlformats.org/markup-compatibility/2006" xmlns:a14="http://schemas.microsoft.com/office/drawing/2010/main">
            <mc:Choice Requires="a14">
              <p:sp>
                <p:nvSpPr>
                  <p:cNvPr id="24" name="TextBox 23"/>
                  <p:cNvSpPr txBox="1"/>
                  <p:nvPr/>
                </p:nvSpPr>
                <p:spPr>
                  <a:xfrm>
                    <a:off x="5014176" y="1755258"/>
                    <a:ext cx="4560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dirty="0" smtClean="0">
                                  <a:latin typeface="Cambria Math" panose="02040503050406030204" pitchFamily="18" charset="0"/>
                                </a:rPr>
                              </m:ctrlPr>
                            </m:sSubPr>
                            <m:e>
                              <m:r>
                                <a:rPr lang="fr-CH" b="0" i="1" dirty="0" smtClean="0">
                                  <a:latin typeface="Cambria Math"/>
                                </a:rPr>
                                <m:t>𝑆</m:t>
                              </m:r>
                            </m:e>
                            <m:sub>
                              <m:r>
                                <a:rPr lang="fr-CH" b="0" i="1" dirty="0" smtClean="0">
                                  <a:latin typeface="Cambria Math"/>
                                </a:rPr>
                                <m:t>1</m:t>
                              </m:r>
                            </m:sub>
                          </m:sSub>
                        </m:oMath>
                      </m:oMathPara>
                    </a14:m>
                    <a:endParaRPr lang="fr-CH" dirty="0"/>
                  </a:p>
                </p:txBody>
              </p:sp>
            </mc:Choice>
            <mc:Fallback xmlns="">
              <p:sp>
                <p:nvSpPr>
                  <p:cNvPr id="24" name="TextBox 23"/>
                  <p:cNvSpPr txBox="1">
                    <a:spLocks noRot="1" noChangeAspect="1" noMove="1" noResize="1" noEditPoints="1" noAdjustHandles="1" noChangeArrowheads="1" noChangeShapeType="1" noTextEdit="1"/>
                  </p:cNvSpPr>
                  <p:nvPr/>
                </p:nvSpPr>
                <p:spPr>
                  <a:xfrm>
                    <a:off x="5014176" y="1755258"/>
                    <a:ext cx="456086" cy="369332"/>
                  </a:xfrm>
                  <a:prstGeom prst="rect">
                    <a:avLst/>
                  </a:prstGeom>
                  <a:blipFill rotWithShape="1">
                    <a:blip r:embed="rId18"/>
                    <a:stretch>
                      <a:fillRect/>
                    </a:stretch>
                  </a:blipFill>
                </p:spPr>
                <p:txBody>
                  <a:bodyPr/>
                  <a:lstStyle/>
                  <a:p>
                    <a:r>
                      <a:rPr lang="fr-CH">
                        <a:noFill/>
                      </a:rPr>
                      <a:t> </a:t>
                    </a:r>
                  </a:p>
                </p:txBody>
              </p:sp>
            </mc:Fallback>
          </mc:AlternateContent>
        </p:grpSp>
        <mc:AlternateContent xmlns:mc="http://schemas.openxmlformats.org/markup-compatibility/2006" xmlns:p14="http://schemas.microsoft.com/office/powerpoint/2010/main">
          <mc:Choice Requires="p14">
            <p:contentPart p14:bwMode="auto" r:id="rId19">
              <p14:nvContentPartPr>
                <p14:cNvPr id="19" name="Ink 18"/>
                <p14:cNvContentPartPr/>
                <p14:nvPr/>
              </p14:nvContentPartPr>
              <p14:xfrm>
                <a:off x="2915109" y="907124"/>
                <a:ext cx="562320" cy="251640"/>
              </p14:xfrm>
            </p:contentPart>
          </mc:Choice>
          <mc:Fallback xmlns="">
            <p:pic>
              <p:nvPicPr>
                <p:cNvPr id="15" name="Ink 14"/>
                <p:cNvPicPr/>
                <p:nvPr/>
              </p:nvPicPr>
              <p:blipFill>
                <a:blip r:embed="rId7"/>
                <a:stretch>
                  <a:fillRect/>
                </a:stretch>
              </p:blipFill>
              <p:spPr>
                <a:xfrm>
                  <a:off x="2903229" y="895244"/>
                  <a:ext cx="5860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p14:cNvContentPartPr/>
                <p14:nvPr/>
              </p14:nvContentPartPr>
              <p14:xfrm>
                <a:off x="196389" y="522644"/>
                <a:ext cx="555480" cy="634320"/>
              </p14:xfrm>
            </p:contentPart>
          </mc:Choice>
          <mc:Fallback xmlns="">
            <p:pic>
              <p:nvPicPr>
                <p:cNvPr id="18" name="Ink 17"/>
                <p:cNvPicPr/>
                <p:nvPr/>
              </p:nvPicPr>
              <p:blipFill>
                <a:blip r:embed="rId9"/>
                <a:stretch>
                  <a:fillRect/>
                </a:stretch>
              </p:blipFill>
              <p:spPr>
                <a:xfrm>
                  <a:off x="184509" y="510764"/>
                  <a:ext cx="579240" cy="658080"/>
                </a:xfrm>
                <a:prstGeom prst="rect">
                  <a:avLst/>
                </a:prstGeom>
              </p:spPr>
            </p:pic>
          </mc:Fallback>
        </mc:AlternateContent>
      </p:grpSp>
    </p:spTree>
    <p:custDataLst>
      <p:tags r:id="rId1"/>
    </p:custDataLst>
    <p:extLst>
      <p:ext uri="{BB962C8B-B14F-4D97-AF65-F5344CB8AC3E}">
        <p14:creationId xmlns:p14="http://schemas.microsoft.com/office/powerpoint/2010/main" val="1855022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0" y="0"/>
                <a:ext cx="4321175" cy="908050"/>
              </a:xfrm>
            </p:spPr>
            <p:txBody>
              <a:bodyPr/>
              <a:lstStyle/>
              <a:p>
                <a:r>
                  <a:rPr lang="fr-CH" dirty="0" smtClean="0"/>
                  <a:t>Station </a:t>
                </a:r>
                <a:r>
                  <a:rPr lang="fr-CH" dirty="0" err="1" smtClean="0"/>
                  <a:t>function</a:t>
                </a:r>
                <a:r>
                  <a:rPr lang="fr-CH" dirty="0" smtClean="0"/>
                  <a:t> </a:t>
                </a:r>
                <a14:m>
                  <m:oMath xmlns:m="http://schemas.openxmlformats.org/officeDocument/2006/math">
                    <m:sSub>
                      <m:sSubPr>
                        <m:ctrlPr>
                          <a:rPr lang="fr-CH" b="1" i="1" smtClean="0">
                            <a:latin typeface="Cambria Math" panose="02040503050406030204" pitchFamily="18" charset="0"/>
                          </a:rPr>
                        </m:ctrlPr>
                      </m:sSubPr>
                      <m:e>
                        <m:r>
                          <a:rPr lang="fr-CH" b="1" i="1" smtClean="0">
                            <a:latin typeface="Cambria Math"/>
                          </a:rPr>
                          <m:t>𝒇</m:t>
                        </m:r>
                      </m:e>
                      <m:sub>
                        <m:r>
                          <a:rPr lang="fr-CH" b="1" i="1" smtClean="0">
                            <a:latin typeface="Cambria Math"/>
                          </a:rPr>
                          <m:t>𝟎</m:t>
                        </m:r>
                      </m:sub>
                    </m:sSub>
                  </m:oMath>
                </a14:m>
                <a:endParaRPr lang="fr-CH"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0" y="0"/>
                <a:ext cx="4321175" cy="908050"/>
              </a:xfrm>
              <a:blipFill rotWithShape="1">
                <a:blip r:embed="rId3"/>
                <a:stretch>
                  <a:fillRect b="-107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676400"/>
                <a:ext cx="8856662" cy="5065713"/>
              </a:xfrm>
            </p:spPr>
            <p:txBody>
              <a:bodyPr/>
              <a:lstStyle/>
              <a:p>
                <a:r>
                  <a:rPr lang="fr-CH" dirty="0" smtClean="0"/>
                  <a:t>Let us </a:t>
                </a:r>
                <a:r>
                  <a:rPr lang="fr-CH" dirty="0" err="1" smtClean="0"/>
                  <a:t>consider</a:t>
                </a:r>
                <a:r>
                  <a:rPr lang="fr-CH" dirty="0" smtClean="0"/>
                  <a:t> the </a:t>
                </a:r>
                <a:r>
                  <a:rPr lang="fr-CH" dirty="0" err="1" smtClean="0"/>
                  <a:t>simplest</a:t>
                </a:r>
                <a:r>
                  <a:rPr lang="fr-CH" dirty="0" smtClean="0"/>
                  <a:t> possible </a:t>
                </a:r>
                <a:r>
                  <a:rPr lang="fr-CH" dirty="0" err="1" smtClean="0"/>
                  <a:t>product-form</a:t>
                </a:r>
                <a:r>
                  <a:rPr lang="fr-CH" dirty="0" smtClean="0"/>
                  <a:t> </a:t>
                </a:r>
                <a:r>
                  <a:rPr lang="fr-CH" dirty="0" err="1" smtClean="0"/>
                  <a:t>queuing</a:t>
                </a:r>
                <a:r>
                  <a:rPr lang="fr-CH" dirty="0" smtClean="0"/>
                  <a:t> network: station 2 </a:t>
                </a:r>
                <a:r>
                  <a:rPr lang="fr-CH" dirty="0" err="1" smtClean="0"/>
                  <a:t>with</a:t>
                </a:r>
                <a:r>
                  <a:rPr lang="fr-CH" dirty="0" smtClean="0"/>
                  <a:t> Poisson </a:t>
                </a:r>
                <a:r>
                  <a:rPr lang="fr-CH" dirty="0" err="1" smtClean="0"/>
                  <a:t>arrivals</a:t>
                </a:r>
                <a:endParaRPr lang="fr-CH" dirty="0"/>
              </a:p>
              <a:p>
                <a:r>
                  <a:rPr lang="fr-CH" dirty="0" smtClean="0"/>
                  <a:t>This </a:t>
                </a:r>
                <a:r>
                  <a:rPr lang="fr-CH" dirty="0" err="1" smtClean="0"/>
                  <a:t>is</a:t>
                </a:r>
                <a:r>
                  <a:rPr lang="fr-CH" dirty="0" smtClean="0"/>
                  <a:t> a </a:t>
                </a:r>
                <a:r>
                  <a:rPr lang="fr-CH" dirty="0" err="1" smtClean="0"/>
                  <a:t>product-form</a:t>
                </a:r>
                <a:r>
                  <a:rPr lang="fr-CH" dirty="0" smtClean="0"/>
                  <a:t> network, </a:t>
                </a:r>
                <a:r>
                  <a:rPr lang="fr-CH" dirty="0" err="1" smtClean="0"/>
                  <a:t>with</a:t>
                </a:r>
                <a:r>
                  <a:rPr lang="fr-CH" dirty="0" smtClean="0"/>
                  <a:t> </a:t>
                </a:r>
                <a:r>
                  <a:rPr lang="fr-CH" dirty="0" err="1" smtClean="0"/>
                  <a:t>visit</a:t>
                </a:r>
                <a:r>
                  <a:rPr lang="fr-CH" dirty="0" smtClean="0"/>
                  <a:t> rate </a:t>
                </a:r>
                <a14:m>
                  <m:oMath xmlns:m="http://schemas.openxmlformats.org/officeDocument/2006/math">
                    <m:r>
                      <a:rPr lang="fr-CH" b="0" i="1" smtClean="0">
                        <a:latin typeface="Cambria Math"/>
                      </a:rPr>
                      <m:t>𝜃</m:t>
                    </m:r>
                    <m:r>
                      <a:rPr lang="fr-CH" b="0" i="1" smtClean="0">
                        <a:latin typeface="Cambria Math"/>
                      </a:rPr>
                      <m:t>=</m:t>
                    </m:r>
                    <m:r>
                      <a:rPr lang="fr-CH" b="0" i="1" smtClean="0">
                        <a:latin typeface="Cambria Math"/>
                      </a:rPr>
                      <m:t>𝜆</m:t>
                    </m:r>
                  </m:oMath>
                </a14:m>
                <a:r>
                  <a:rPr lang="fr-CH" dirty="0" smtClean="0"/>
                  <a:t/>
                </a:r>
                <a:br>
                  <a:rPr lang="fr-CH" dirty="0" smtClean="0"/>
                </a:br>
                <a:r>
                  <a:rPr lang="fr-CH" dirty="0" err="1" smtClean="0"/>
                  <a:t>Therefore</a:t>
                </a:r>
                <a:r>
                  <a:rPr lang="fr-CH" dirty="0" smtClean="0"/>
                  <a:t> </a:t>
                </a: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1</m:t>
                        </m:r>
                      </m:num>
                      <m:den>
                        <m:r>
                          <a:rPr lang="fr-CH" b="0" i="1" smtClean="0">
                            <a:latin typeface="Cambria Math"/>
                          </a:rPr>
                          <m:t>𝜂</m:t>
                        </m:r>
                      </m:den>
                    </m:f>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2</m:t>
                        </m:r>
                      </m:sub>
                    </m:sSub>
                    <m:d>
                      <m:dPr>
                        <m:ctrlPr>
                          <a:rPr lang="fr-CH" b="0" i="1" smtClean="0">
                            <a:latin typeface="Cambria Math" panose="02040503050406030204" pitchFamily="18" charset="0"/>
                          </a:rPr>
                        </m:ctrlPr>
                      </m:dPr>
                      <m:e>
                        <m:r>
                          <a:rPr lang="fr-CH" b="0" i="1" smtClean="0">
                            <a:latin typeface="Cambria Math"/>
                          </a:rPr>
                          <m:t>𝑛</m:t>
                        </m:r>
                      </m:e>
                    </m:d>
                    <m:sSup>
                      <m:sSupPr>
                        <m:ctrlPr>
                          <a:rPr lang="fr-CH" b="0" i="1" smtClean="0">
                            <a:latin typeface="Cambria Math" panose="02040503050406030204" pitchFamily="18" charset="0"/>
                          </a:rPr>
                        </m:ctrlPr>
                      </m:sSupPr>
                      <m:e>
                        <m:r>
                          <a:rPr lang="fr-CH" b="0" i="1" smtClean="0">
                            <a:latin typeface="Cambria Math"/>
                          </a:rPr>
                          <m:t>𝜆</m:t>
                        </m:r>
                      </m:e>
                      <m:sup>
                        <m:r>
                          <a:rPr lang="fr-CH" b="0" i="1" smtClean="0">
                            <a:latin typeface="Cambria Math"/>
                          </a:rPr>
                          <m:t>𝑛</m:t>
                        </m:r>
                      </m:sup>
                    </m:sSup>
                  </m:oMath>
                </a14:m>
                <a:endParaRPr lang="fr-CH" dirty="0" smtClean="0"/>
              </a:p>
              <a:p>
                <a:pPr marL="0" indent="0">
                  <a:buNone/>
                </a:pPr>
                <a:endParaRPr lang="fr-CH" dirty="0"/>
              </a:p>
              <a:p>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2</m:t>
                        </m:r>
                      </m:sub>
                    </m:sSub>
                  </m:oMath>
                </a14:m>
                <a:r>
                  <a:rPr lang="fr-CH" dirty="0" smtClean="0"/>
                  <a:t> </a:t>
                </a:r>
                <a:r>
                  <a:rPr lang="fr-CH" dirty="0" err="1" smtClean="0"/>
                  <a:t>does</a:t>
                </a:r>
                <a:r>
                  <a:rPr lang="fr-CH" dirty="0" smtClean="0"/>
                  <a:t> not </a:t>
                </a:r>
                <a:r>
                  <a:rPr lang="fr-CH" dirty="0" err="1" smtClean="0"/>
                  <a:t>depend</a:t>
                </a:r>
                <a:r>
                  <a:rPr lang="fr-CH" dirty="0" smtClean="0"/>
                  <a:t> on the distribution of service time, but </a:t>
                </a:r>
                <a:r>
                  <a:rPr lang="fr-CH" dirty="0" err="1" smtClean="0"/>
                  <a:t>only</a:t>
                </a:r>
                <a:r>
                  <a:rPr lang="fr-CH" dirty="0" smtClean="0"/>
                  <a:t> on </a:t>
                </a:r>
                <a:r>
                  <a:rPr lang="fr-CH" dirty="0" err="1" smtClean="0"/>
                  <a:t>its</a:t>
                </a:r>
                <a:r>
                  <a:rPr lang="fr-CH" dirty="0" smtClean="0"/>
                  <a:t> </a:t>
                </a:r>
                <a:r>
                  <a:rPr lang="fr-CH" dirty="0" err="1" smtClean="0"/>
                  <a:t>mean</a:t>
                </a:r>
                <a:r>
                  <a:rPr lang="fr-CH" dirty="0" smtClean="0"/>
                  <a:t> (</a:t>
                </a:r>
                <a:r>
                  <a:rPr lang="fr-CH" dirty="0" err="1" smtClean="0"/>
                  <a:t>insensitive</a:t>
                </a:r>
                <a:r>
                  <a:rPr lang="fr-CH" dirty="0" smtClean="0"/>
                  <a:t> station). To </a:t>
                </a:r>
                <a:r>
                  <a:rPr lang="fr-CH" dirty="0" err="1" smtClean="0"/>
                  <a:t>obtain</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2</m:t>
                        </m:r>
                      </m:sub>
                    </m:sSub>
                  </m:oMath>
                </a14:m>
                <a:r>
                  <a:rPr lang="fr-CH" dirty="0" smtClean="0"/>
                  <a:t>, </a:t>
                </a:r>
                <a:r>
                  <a:rPr lang="fr-CH" dirty="0" err="1" smtClean="0"/>
                  <a:t>we</a:t>
                </a:r>
                <a:r>
                  <a:rPr lang="fr-CH" dirty="0" smtClean="0"/>
                  <a:t> </a:t>
                </a:r>
                <a:r>
                  <a:rPr lang="fr-CH" dirty="0" err="1" smtClean="0"/>
                  <a:t>may</a:t>
                </a:r>
                <a:r>
                  <a:rPr lang="fr-CH" dirty="0" smtClean="0"/>
                  <a:t> </a:t>
                </a:r>
                <a:r>
                  <a:rPr lang="fr-CH" dirty="0" err="1" smtClean="0"/>
                  <a:t>thus</a:t>
                </a:r>
                <a:r>
                  <a:rPr lang="fr-CH" dirty="0" smtClean="0"/>
                  <a:t> </a:t>
                </a:r>
                <a:r>
                  <a:rPr lang="fr-CH" dirty="0" err="1" smtClean="0"/>
                  <a:t>consider</a:t>
                </a:r>
                <a:r>
                  <a:rPr lang="fr-CH" dirty="0" smtClean="0"/>
                  <a:t> the case </a:t>
                </a:r>
                <a:r>
                  <a:rPr lang="fr-CH" dirty="0" err="1" smtClean="0"/>
                  <a:t>where</a:t>
                </a:r>
                <a:r>
                  <a:rPr lang="fr-CH" dirty="0" smtClean="0"/>
                  <a:t> the service time </a:t>
                </a:r>
                <a:r>
                  <a:rPr lang="fr-CH" dirty="0" err="1" smtClean="0"/>
                  <a:t>is</a:t>
                </a:r>
                <a:r>
                  <a:rPr lang="fr-CH" dirty="0" smtClean="0"/>
                  <a:t> </a:t>
                </a:r>
                <a:r>
                  <a:rPr lang="fr-CH" dirty="0" err="1" smtClean="0"/>
                  <a:t>exponential</a:t>
                </a:r>
                <a:r>
                  <a:rPr lang="fr-CH" dirty="0" smtClean="0"/>
                  <a:t>.</a:t>
                </a:r>
              </a:p>
              <a:p>
                <a:r>
                  <a:rPr lang="fr-CH" dirty="0" err="1" smtClean="0"/>
                  <a:t>We</a:t>
                </a:r>
                <a:r>
                  <a:rPr lang="fr-CH" dirty="0" smtClean="0"/>
                  <a:t> </a:t>
                </a:r>
                <a:r>
                  <a:rPr lang="fr-CH" dirty="0" err="1" smtClean="0"/>
                  <a:t>obtain</a:t>
                </a:r>
                <a:r>
                  <a:rPr lang="fr-CH" dirty="0" smtClean="0"/>
                  <a:t> a </a:t>
                </a:r>
                <a:r>
                  <a:rPr lang="fr-CH" dirty="0" err="1" smtClean="0"/>
                  <a:t>well-known</a:t>
                </a:r>
                <a:r>
                  <a:rPr lang="fr-CH" dirty="0" smtClean="0"/>
                  <a:t> system: M/M/</a:t>
                </a:r>
                <a14:m>
                  <m:oMath xmlns:m="http://schemas.openxmlformats.org/officeDocument/2006/math">
                    <m:r>
                      <a:rPr lang="fr-CH" i="1" dirty="0" smtClean="0">
                        <a:latin typeface="Cambria Math"/>
                      </a:rPr>
                      <m:t>∞</m:t>
                    </m:r>
                  </m:oMath>
                </a14:m>
                <a:r>
                  <a:rPr lang="fr-CH" dirty="0" smtClean="0"/>
                  <a:t> </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sSup>
                      <m:sSupPr>
                        <m:ctrlPr>
                          <a:rPr lang="fr-CH" i="1">
                            <a:latin typeface="Cambria Math" panose="02040503050406030204" pitchFamily="18" charset="0"/>
                          </a:rPr>
                        </m:ctrlPr>
                      </m:sSupPr>
                      <m:e>
                        <m:r>
                          <a:rPr lang="fr-CH" i="1">
                            <a:latin typeface="Cambria Math"/>
                          </a:rPr>
                          <m:t>𝑒</m:t>
                        </m:r>
                      </m:e>
                      <m:sup>
                        <m:r>
                          <a:rPr lang="fr-CH" i="1">
                            <a:latin typeface="Cambria Math"/>
                          </a:rPr>
                          <m:t>−</m:t>
                        </m:r>
                        <m:r>
                          <a:rPr lang="fr-CH" i="1">
                            <a:latin typeface="Cambria Math"/>
                          </a:rPr>
                          <m:t>𝜌</m:t>
                        </m:r>
                      </m:sup>
                    </m:sSup>
                    <m:f>
                      <m:fPr>
                        <m:ctrlPr>
                          <a:rPr lang="fr-CH" b="0" i="1" smtClean="0">
                            <a:latin typeface="Cambria Math" panose="02040503050406030204" pitchFamily="18" charset="0"/>
                          </a:rPr>
                        </m:ctrlPr>
                      </m:fPr>
                      <m:num>
                        <m:sSup>
                          <m:sSupPr>
                            <m:ctrlPr>
                              <a:rPr lang="fr-CH" b="0" i="1" smtClean="0">
                                <a:latin typeface="Cambria Math" panose="02040503050406030204" pitchFamily="18" charset="0"/>
                              </a:rPr>
                            </m:ctrlPr>
                          </m:sSupPr>
                          <m:e>
                            <m:r>
                              <a:rPr lang="fr-CH" b="0" i="1" smtClean="0">
                                <a:latin typeface="Cambria Math"/>
                              </a:rPr>
                              <m:t>𝜌</m:t>
                            </m:r>
                          </m:e>
                          <m:sup>
                            <m:r>
                              <a:rPr lang="fr-CH" b="0" i="1" smtClean="0">
                                <a:latin typeface="Cambria Math"/>
                              </a:rPr>
                              <m:t>𝑛</m:t>
                            </m:r>
                          </m:sup>
                        </m:sSup>
                      </m:num>
                      <m:den>
                        <m:r>
                          <a:rPr lang="fr-CH" i="1">
                            <a:latin typeface="Cambria Math"/>
                          </a:rPr>
                          <m:t>𝑛</m:t>
                        </m:r>
                        <m:r>
                          <a:rPr lang="fr-CH" i="1">
                            <a:latin typeface="Cambria Math"/>
                          </a:rPr>
                          <m:t>!</m:t>
                        </m:r>
                      </m:den>
                    </m:f>
                    <m:r>
                      <a:rPr lang="fr-CH" b="0" i="0" smtClean="0">
                        <a:latin typeface="Cambria Math"/>
                      </a:rPr>
                      <m:t> </m:t>
                    </m:r>
                  </m:oMath>
                </a14:m>
                <a:r>
                  <a:rPr lang="fr-CH" dirty="0" err="1" smtClean="0"/>
                  <a:t>with</a:t>
                </a:r>
                <a:r>
                  <a:rPr lang="fr-CH" dirty="0" smtClean="0"/>
                  <a:t> </a:t>
                </a:r>
                <a14:m>
                  <m:oMath xmlns:m="http://schemas.openxmlformats.org/officeDocument/2006/math">
                    <m:r>
                      <a:rPr lang="fr-CH" b="0" i="1" smtClean="0">
                        <a:latin typeface="Cambria Math"/>
                      </a:rPr>
                      <m:t>𝜌</m:t>
                    </m:r>
                    <m:r>
                      <a:rPr lang="fr-CH" b="0" i="1" smtClean="0">
                        <a:latin typeface="Cambria Math"/>
                      </a:rPr>
                      <m:t>=</m:t>
                    </m:r>
                    <m:r>
                      <a:rPr lang="fr-CH" b="0" i="1" smtClean="0">
                        <a:latin typeface="Cambria Math"/>
                      </a:rPr>
                      <m:t>𝜆</m:t>
                    </m:r>
                    <m:r>
                      <a:rPr lang="fr-CH" b="0" i="1" smtClean="0">
                        <a:latin typeface="Cambria Math"/>
                      </a:rPr>
                      <m:t>𝑍</m:t>
                    </m:r>
                  </m:oMath>
                </a14:m>
                <a:r>
                  <a:rPr lang="fr-CH" dirty="0" smtClean="0"/>
                  <a:t/>
                </a:r>
                <a:br>
                  <a:rPr lang="fr-CH" dirty="0" smtClean="0"/>
                </a:br>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676400"/>
                <a:ext cx="8856662" cy="5065713"/>
              </a:xfrm>
              <a:blipFill rotWithShape="1">
                <a:blip r:embed="rId4"/>
                <a:stretch>
                  <a:fillRect t="-602" r="-895"/>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11</a:t>
            </a:fld>
            <a:endParaRPr lang="en-US"/>
          </a:p>
        </p:txBody>
      </p:sp>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2915109" y="907124"/>
              <a:ext cx="562320" cy="251640"/>
            </p14:xfrm>
          </p:contentPart>
        </mc:Choice>
        <mc:Fallback xmlns="">
          <p:pic>
            <p:nvPicPr>
              <p:cNvPr id="15" name="Ink 14"/>
              <p:cNvPicPr/>
              <p:nvPr/>
            </p:nvPicPr>
            <p:blipFill>
              <a:blip r:embed="rId6"/>
              <a:stretch>
                <a:fillRect/>
              </a:stretch>
            </p:blipFill>
            <p:spPr>
              <a:xfrm>
                <a:off x="2903229" y="895244"/>
                <a:ext cx="5860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196389" y="522644"/>
              <a:ext cx="555480" cy="634320"/>
            </p14:xfrm>
          </p:contentPart>
        </mc:Choice>
        <mc:Fallback xmlns="">
          <p:pic>
            <p:nvPicPr>
              <p:cNvPr id="18" name="Ink 17"/>
              <p:cNvPicPr/>
              <p:nvPr/>
            </p:nvPicPr>
            <p:blipFill>
              <a:blip r:embed="rId8"/>
              <a:stretch>
                <a:fillRect/>
              </a:stretch>
            </p:blipFill>
            <p:spPr>
              <a:xfrm>
                <a:off x="184509" y="510764"/>
                <a:ext cx="579240" cy="65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p14:cNvContentPartPr/>
              <p14:nvPr/>
            </p14:nvContentPartPr>
            <p14:xfrm>
              <a:off x="2539629" y="3023924"/>
              <a:ext cx="1127520" cy="241920"/>
            </p14:xfrm>
          </p:contentPart>
        </mc:Choice>
        <mc:Fallback xmlns="">
          <p:pic>
            <p:nvPicPr>
              <p:cNvPr id="26" name="Ink 25"/>
              <p:cNvPicPr/>
              <p:nvPr/>
            </p:nvPicPr>
            <p:blipFill>
              <a:blip r:embed="rId10"/>
              <a:stretch>
                <a:fillRect/>
              </a:stretch>
            </p:blipFill>
            <p:spPr>
              <a:xfrm>
                <a:off x="2531349" y="3015644"/>
                <a:ext cx="11440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p14:cNvContentPartPr/>
              <p14:nvPr/>
            </p14:nvContentPartPr>
            <p14:xfrm>
              <a:off x="1495269" y="4432964"/>
              <a:ext cx="1355400" cy="206280"/>
            </p14:xfrm>
          </p:contentPart>
        </mc:Choice>
        <mc:Fallback xmlns="">
          <p:pic>
            <p:nvPicPr>
              <p:cNvPr id="27" name="Ink 26"/>
              <p:cNvPicPr/>
              <p:nvPr/>
            </p:nvPicPr>
            <p:blipFill>
              <a:blip r:embed="rId12"/>
              <a:stretch>
                <a:fillRect/>
              </a:stretch>
            </p:blipFill>
            <p:spPr>
              <a:xfrm>
                <a:off x="1486989" y="4424684"/>
                <a:ext cx="137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p14:cNvContentPartPr/>
              <p14:nvPr/>
            </p14:nvContentPartPr>
            <p14:xfrm>
              <a:off x="642000" y="619664"/>
              <a:ext cx="2343960" cy="826560"/>
            </p14:xfrm>
          </p:contentPart>
        </mc:Choice>
        <mc:Fallback xmlns="">
          <p:pic>
            <p:nvPicPr>
              <p:cNvPr id="14" name="Ink 13"/>
              <p:cNvPicPr/>
              <p:nvPr/>
            </p:nvPicPr>
            <p:blipFill>
              <a:blip r:embed="rId14"/>
              <a:stretch>
                <a:fillRect/>
              </a:stretch>
            </p:blipFill>
            <p:spPr>
              <a:xfrm>
                <a:off x="630120" y="607784"/>
                <a:ext cx="2367720" cy="850320"/>
              </a:xfrm>
              <a:prstGeom prst="rect">
                <a:avLst/>
              </a:prstGeom>
            </p:spPr>
          </p:pic>
        </mc:Fallback>
      </mc:AlternateContent>
      <p:sp>
        <p:nvSpPr>
          <p:cNvPr id="17" name="TextBox 16"/>
          <p:cNvSpPr txBox="1"/>
          <p:nvPr/>
        </p:nvSpPr>
        <p:spPr>
          <a:xfrm>
            <a:off x="1301451" y="848278"/>
            <a:ext cx="1402948" cy="369332"/>
          </a:xfrm>
          <a:prstGeom prst="rect">
            <a:avLst/>
          </a:prstGeom>
          <a:noFill/>
        </p:spPr>
        <p:txBody>
          <a:bodyPr wrap="none" rtlCol="0">
            <a:spAutoFit/>
          </a:bodyPr>
          <a:lstStyle/>
          <a:p>
            <a:r>
              <a:rPr lang="fr-CH" dirty="0" err="1" smtClean="0"/>
              <a:t>Think</a:t>
            </a:r>
            <a:r>
              <a:rPr lang="fr-CH" dirty="0" smtClean="0"/>
              <a:t> time Z</a:t>
            </a:r>
            <a:endParaRPr lang="fr-CH" dirty="0"/>
          </a:p>
        </p:txBody>
      </p:sp>
      <mc:AlternateContent xmlns:mc="http://schemas.openxmlformats.org/markup-compatibility/2006" xmlns:p14="http://schemas.microsoft.com/office/powerpoint/2010/main">
        <mc:Choice Requires="p14">
          <p:contentPart p14:bwMode="auto" r:id="rId15">
            <p14:nvContentPartPr>
              <p14:cNvPr id="5" name="Ink 4"/>
              <p14:cNvContentPartPr/>
              <p14:nvPr/>
            </p14:nvContentPartPr>
            <p14:xfrm>
              <a:off x="753840" y="2939400"/>
              <a:ext cx="3416400" cy="1268280"/>
            </p14:xfrm>
          </p:contentPart>
        </mc:Choice>
        <mc:Fallback xmlns="">
          <p:pic>
            <p:nvPicPr>
              <p:cNvPr id="5" name="Ink 4"/>
              <p:cNvPicPr/>
              <p:nvPr/>
            </p:nvPicPr>
            <p:blipFill>
              <a:blip r:embed="rId16"/>
              <a:stretch>
                <a:fillRect/>
              </a:stretch>
            </p:blipFill>
            <p:spPr>
              <a:xfrm>
                <a:off x="743040" y="2927880"/>
                <a:ext cx="3438720" cy="1291320"/>
              </a:xfrm>
              <a:prstGeom prst="rect">
                <a:avLst/>
              </a:prstGeom>
            </p:spPr>
          </p:pic>
        </mc:Fallback>
      </mc:AlternateContent>
    </p:spTree>
    <p:custDataLst>
      <p:tags r:id="rId1"/>
    </p:custDataLst>
    <p:extLst>
      <p:ext uri="{BB962C8B-B14F-4D97-AF65-F5344CB8AC3E}">
        <p14:creationId xmlns:p14="http://schemas.microsoft.com/office/powerpoint/2010/main" val="2766761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0" y="0"/>
                <a:ext cx="4321175" cy="908050"/>
              </a:xfrm>
            </p:spPr>
            <p:txBody>
              <a:bodyPr/>
              <a:lstStyle/>
              <a:p>
                <a:r>
                  <a:rPr lang="fr-CH" dirty="0" smtClean="0"/>
                  <a:t>Station </a:t>
                </a:r>
                <a:r>
                  <a:rPr lang="fr-CH" dirty="0" err="1" smtClean="0"/>
                  <a:t>function</a:t>
                </a:r>
                <a:r>
                  <a:rPr lang="fr-CH" dirty="0" smtClean="0"/>
                  <a:t> </a:t>
                </a:r>
                <a14:m>
                  <m:oMath xmlns:m="http://schemas.openxmlformats.org/officeDocument/2006/math">
                    <m:sSub>
                      <m:sSubPr>
                        <m:ctrlPr>
                          <a:rPr lang="fr-CH" b="1" i="1" smtClean="0">
                            <a:latin typeface="Cambria Math" panose="02040503050406030204" pitchFamily="18" charset="0"/>
                          </a:rPr>
                        </m:ctrlPr>
                      </m:sSubPr>
                      <m:e>
                        <m:r>
                          <a:rPr lang="fr-CH" b="1" i="1" smtClean="0">
                            <a:latin typeface="Cambria Math"/>
                          </a:rPr>
                          <m:t>𝒇</m:t>
                        </m:r>
                      </m:e>
                      <m:sub>
                        <m:r>
                          <a:rPr lang="fr-CH" b="1" i="1" smtClean="0">
                            <a:latin typeface="Cambria Math"/>
                          </a:rPr>
                          <m:t>𝟎</m:t>
                        </m:r>
                      </m:sub>
                    </m:sSub>
                  </m:oMath>
                </a14:m>
                <a:endParaRPr lang="fr-CH"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0" y="0"/>
                <a:ext cx="4321175" cy="908050"/>
              </a:xfrm>
              <a:blipFill rotWithShape="1">
                <a:blip r:embed="rId3"/>
                <a:stretch>
                  <a:fillRect b="-107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676400"/>
                <a:ext cx="8856662" cy="5065713"/>
              </a:xfrm>
            </p:spPr>
            <p:txBody>
              <a:bodyPr/>
              <a:lstStyle/>
              <a:p>
                <a:r>
                  <a:rPr lang="fr-CH" dirty="0" smtClean="0"/>
                  <a:t>Let us </a:t>
                </a:r>
                <a:r>
                  <a:rPr lang="fr-CH" dirty="0" err="1" smtClean="0"/>
                  <a:t>consider</a:t>
                </a:r>
                <a:r>
                  <a:rPr lang="fr-CH" dirty="0" smtClean="0"/>
                  <a:t> the </a:t>
                </a:r>
                <a:r>
                  <a:rPr lang="fr-CH" dirty="0" err="1" smtClean="0"/>
                  <a:t>simplest</a:t>
                </a:r>
                <a:r>
                  <a:rPr lang="fr-CH" dirty="0" smtClean="0"/>
                  <a:t> possible </a:t>
                </a:r>
                <a:r>
                  <a:rPr lang="fr-CH" dirty="0" err="1" smtClean="0"/>
                  <a:t>product-form</a:t>
                </a:r>
                <a:r>
                  <a:rPr lang="fr-CH" dirty="0" smtClean="0"/>
                  <a:t> </a:t>
                </a:r>
                <a:r>
                  <a:rPr lang="fr-CH" dirty="0" err="1" smtClean="0"/>
                  <a:t>queuing</a:t>
                </a:r>
                <a:r>
                  <a:rPr lang="fr-CH" dirty="0" smtClean="0"/>
                  <a:t> network: station 2 </a:t>
                </a:r>
                <a:r>
                  <a:rPr lang="fr-CH" dirty="0" err="1" smtClean="0"/>
                  <a:t>with</a:t>
                </a:r>
                <a:r>
                  <a:rPr lang="fr-CH" dirty="0" smtClean="0"/>
                  <a:t> Poisson </a:t>
                </a:r>
                <a:r>
                  <a:rPr lang="fr-CH" dirty="0" err="1" smtClean="0"/>
                  <a:t>arrivals</a:t>
                </a:r>
                <a:endParaRPr lang="fr-CH" dirty="0"/>
              </a:p>
              <a:p>
                <a:r>
                  <a:rPr lang="fr-CH" dirty="0" smtClean="0"/>
                  <a:t>This </a:t>
                </a:r>
                <a:r>
                  <a:rPr lang="fr-CH" dirty="0" err="1" smtClean="0"/>
                  <a:t>is</a:t>
                </a:r>
                <a:r>
                  <a:rPr lang="fr-CH" dirty="0" smtClean="0"/>
                  <a:t> a </a:t>
                </a:r>
                <a:r>
                  <a:rPr lang="fr-CH" dirty="0" err="1" smtClean="0"/>
                  <a:t>product-form</a:t>
                </a:r>
                <a:r>
                  <a:rPr lang="fr-CH" dirty="0" smtClean="0"/>
                  <a:t> network, </a:t>
                </a:r>
                <a:r>
                  <a:rPr lang="fr-CH" dirty="0" err="1" smtClean="0"/>
                  <a:t>with</a:t>
                </a:r>
                <a:r>
                  <a:rPr lang="fr-CH" dirty="0" smtClean="0"/>
                  <a:t> </a:t>
                </a:r>
                <a:r>
                  <a:rPr lang="fr-CH" dirty="0" err="1" smtClean="0"/>
                  <a:t>visit</a:t>
                </a:r>
                <a:r>
                  <a:rPr lang="fr-CH" dirty="0" smtClean="0"/>
                  <a:t> rate </a:t>
                </a:r>
                <a14:m>
                  <m:oMath xmlns:m="http://schemas.openxmlformats.org/officeDocument/2006/math">
                    <m:r>
                      <a:rPr lang="fr-CH" b="0" i="1" smtClean="0">
                        <a:latin typeface="Cambria Math"/>
                      </a:rPr>
                      <m:t>𝜃</m:t>
                    </m:r>
                    <m:r>
                      <a:rPr lang="fr-CH" b="0" i="1" smtClean="0">
                        <a:latin typeface="Cambria Math"/>
                      </a:rPr>
                      <m:t>=</m:t>
                    </m:r>
                    <m:r>
                      <a:rPr lang="fr-CH" b="0" i="1" smtClean="0">
                        <a:latin typeface="Cambria Math"/>
                      </a:rPr>
                      <m:t>𝜆</m:t>
                    </m:r>
                  </m:oMath>
                </a14:m>
                <a:r>
                  <a:rPr lang="fr-CH" dirty="0" smtClean="0"/>
                  <a:t/>
                </a:r>
                <a:br>
                  <a:rPr lang="fr-CH" dirty="0" smtClean="0"/>
                </a:br>
                <a:r>
                  <a:rPr lang="fr-CH" dirty="0" err="1" smtClean="0"/>
                  <a:t>Therefore</a:t>
                </a:r>
                <a:r>
                  <a:rPr lang="fr-CH" dirty="0" smtClean="0"/>
                  <a:t> </a:t>
                </a: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1</m:t>
                        </m:r>
                      </m:num>
                      <m:den>
                        <m:r>
                          <a:rPr lang="fr-CH" b="0" i="1" smtClean="0">
                            <a:latin typeface="Cambria Math"/>
                          </a:rPr>
                          <m:t>𝜂</m:t>
                        </m:r>
                      </m:den>
                    </m:f>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2</m:t>
                        </m:r>
                      </m:sub>
                    </m:sSub>
                    <m:d>
                      <m:dPr>
                        <m:ctrlPr>
                          <a:rPr lang="fr-CH" b="0" i="1" smtClean="0">
                            <a:latin typeface="Cambria Math" panose="02040503050406030204" pitchFamily="18" charset="0"/>
                          </a:rPr>
                        </m:ctrlPr>
                      </m:dPr>
                      <m:e>
                        <m:r>
                          <a:rPr lang="fr-CH" b="0" i="1" smtClean="0">
                            <a:latin typeface="Cambria Math"/>
                          </a:rPr>
                          <m:t>𝑛</m:t>
                        </m:r>
                      </m:e>
                    </m:d>
                    <m:sSup>
                      <m:sSupPr>
                        <m:ctrlPr>
                          <a:rPr lang="fr-CH" b="0" i="1" smtClean="0">
                            <a:latin typeface="Cambria Math" panose="02040503050406030204" pitchFamily="18" charset="0"/>
                          </a:rPr>
                        </m:ctrlPr>
                      </m:sSupPr>
                      <m:e>
                        <m:r>
                          <a:rPr lang="fr-CH" b="0" i="1" smtClean="0">
                            <a:latin typeface="Cambria Math"/>
                          </a:rPr>
                          <m:t>𝜆</m:t>
                        </m:r>
                      </m:e>
                      <m:sup>
                        <m:r>
                          <a:rPr lang="fr-CH" b="0" i="1" smtClean="0">
                            <a:latin typeface="Cambria Math"/>
                          </a:rPr>
                          <m:t>𝑛</m:t>
                        </m:r>
                      </m:sup>
                    </m:sSup>
                  </m:oMath>
                </a14:m>
                <a:endParaRPr lang="fr-CH" dirty="0" smtClean="0"/>
              </a:p>
              <a:p>
                <a:pPr marL="0" indent="0">
                  <a:buNone/>
                </a:pPr>
                <a:endParaRPr lang="fr-CH" dirty="0"/>
              </a:p>
              <a:p>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2</m:t>
                        </m:r>
                      </m:sub>
                    </m:sSub>
                  </m:oMath>
                </a14:m>
                <a:r>
                  <a:rPr lang="fr-CH" dirty="0" smtClean="0"/>
                  <a:t> </a:t>
                </a:r>
                <a:r>
                  <a:rPr lang="fr-CH" dirty="0" err="1" smtClean="0"/>
                  <a:t>does</a:t>
                </a:r>
                <a:r>
                  <a:rPr lang="fr-CH" dirty="0" smtClean="0"/>
                  <a:t> not </a:t>
                </a:r>
                <a:r>
                  <a:rPr lang="fr-CH" dirty="0" err="1" smtClean="0"/>
                  <a:t>depend</a:t>
                </a:r>
                <a:r>
                  <a:rPr lang="fr-CH" dirty="0" smtClean="0"/>
                  <a:t> on the distribution of service time, but </a:t>
                </a:r>
                <a:r>
                  <a:rPr lang="fr-CH" dirty="0" err="1" smtClean="0"/>
                  <a:t>only</a:t>
                </a:r>
                <a:r>
                  <a:rPr lang="fr-CH" dirty="0" smtClean="0"/>
                  <a:t> on </a:t>
                </a:r>
                <a:r>
                  <a:rPr lang="fr-CH" dirty="0" err="1" smtClean="0"/>
                  <a:t>its</a:t>
                </a:r>
                <a:r>
                  <a:rPr lang="fr-CH" dirty="0" smtClean="0"/>
                  <a:t> </a:t>
                </a:r>
                <a:r>
                  <a:rPr lang="fr-CH" dirty="0" err="1" smtClean="0"/>
                  <a:t>mean</a:t>
                </a:r>
                <a:r>
                  <a:rPr lang="fr-CH" dirty="0" smtClean="0"/>
                  <a:t> (</a:t>
                </a:r>
                <a:r>
                  <a:rPr lang="fr-CH" dirty="0" err="1" smtClean="0"/>
                  <a:t>insensitive</a:t>
                </a:r>
                <a:r>
                  <a:rPr lang="fr-CH" dirty="0" smtClean="0"/>
                  <a:t> station). To </a:t>
                </a:r>
                <a:r>
                  <a:rPr lang="fr-CH" dirty="0" err="1" smtClean="0"/>
                  <a:t>obtain</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2</m:t>
                        </m:r>
                      </m:sub>
                    </m:sSub>
                  </m:oMath>
                </a14:m>
                <a:r>
                  <a:rPr lang="fr-CH" dirty="0" smtClean="0"/>
                  <a:t>, </a:t>
                </a:r>
                <a:r>
                  <a:rPr lang="fr-CH" dirty="0" err="1" smtClean="0"/>
                  <a:t>we</a:t>
                </a:r>
                <a:r>
                  <a:rPr lang="fr-CH" dirty="0" smtClean="0"/>
                  <a:t> </a:t>
                </a:r>
                <a:r>
                  <a:rPr lang="fr-CH" dirty="0" err="1" smtClean="0"/>
                  <a:t>may</a:t>
                </a:r>
                <a:r>
                  <a:rPr lang="fr-CH" dirty="0" smtClean="0"/>
                  <a:t> </a:t>
                </a:r>
                <a:r>
                  <a:rPr lang="fr-CH" dirty="0" err="1" smtClean="0"/>
                  <a:t>thus</a:t>
                </a:r>
                <a:r>
                  <a:rPr lang="fr-CH" dirty="0" smtClean="0"/>
                  <a:t> </a:t>
                </a:r>
                <a:r>
                  <a:rPr lang="fr-CH" dirty="0" err="1" smtClean="0"/>
                  <a:t>consider</a:t>
                </a:r>
                <a:r>
                  <a:rPr lang="fr-CH" dirty="0" smtClean="0"/>
                  <a:t> the case </a:t>
                </a:r>
                <a:r>
                  <a:rPr lang="fr-CH" dirty="0" err="1" smtClean="0"/>
                  <a:t>where</a:t>
                </a:r>
                <a:r>
                  <a:rPr lang="fr-CH" dirty="0" smtClean="0"/>
                  <a:t> the service time </a:t>
                </a:r>
                <a:r>
                  <a:rPr lang="fr-CH" dirty="0" err="1" smtClean="0"/>
                  <a:t>is</a:t>
                </a:r>
                <a:r>
                  <a:rPr lang="fr-CH" dirty="0" smtClean="0"/>
                  <a:t> </a:t>
                </a:r>
                <a:r>
                  <a:rPr lang="fr-CH" dirty="0" err="1" smtClean="0"/>
                  <a:t>exponential</a:t>
                </a:r>
                <a:r>
                  <a:rPr lang="fr-CH" dirty="0" smtClean="0"/>
                  <a:t>.</a:t>
                </a:r>
              </a:p>
              <a:p>
                <a:r>
                  <a:rPr lang="fr-CH" dirty="0" err="1" smtClean="0"/>
                  <a:t>We</a:t>
                </a:r>
                <a:r>
                  <a:rPr lang="fr-CH" dirty="0" smtClean="0"/>
                  <a:t> </a:t>
                </a:r>
                <a:r>
                  <a:rPr lang="fr-CH" dirty="0" err="1" smtClean="0"/>
                  <a:t>obtain</a:t>
                </a:r>
                <a:r>
                  <a:rPr lang="fr-CH" dirty="0" smtClean="0"/>
                  <a:t> a </a:t>
                </a:r>
                <a:r>
                  <a:rPr lang="fr-CH" dirty="0" err="1" smtClean="0"/>
                  <a:t>well-known</a:t>
                </a:r>
                <a:r>
                  <a:rPr lang="fr-CH" dirty="0" smtClean="0"/>
                  <a:t> system: M/M/</a:t>
                </a:r>
                <a14:m>
                  <m:oMath xmlns:m="http://schemas.openxmlformats.org/officeDocument/2006/math">
                    <m:r>
                      <a:rPr lang="fr-CH" i="1" dirty="0" smtClean="0">
                        <a:latin typeface="Cambria Math"/>
                      </a:rPr>
                      <m:t>∞</m:t>
                    </m:r>
                  </m:oMath>
                </a14:m>
                <a:r>
                  <a:rPr lang="fr-CH" dirty="0" smtClean="0"/>
                  <a:t> </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sSup>
                      <m:sSupPr>
                        <m:ctrlPr>
                          <a:rPr lang="fr-CH" i="1">
                            <a:latin typeface="Cambria Math" panose="02040503050406030204" pitchFamily="18" charset="0"/>
                          </a:rPr>
                        </m:ctrlPr>
                      </m:sSupPr>
                      <m:e>
                        <m:r>
                          <a:rPr lang="fr-CH" i="1">
                            <a:latin typeface="Cambria Math"/>
                          </a:rPr>
                          <m:t>𝑒</m:t>
                        </m:r>
                      </m:e>
                      <m:sup>
                        <m:r>
                          <a:rPr lang="fr-CH" i="1">
                            <a:latin typeface="Cambria Math"/>
                          </a:rPr>
                          <m:t>−</m:t>
                        </m:r>
                        <m:r>
                          <a:rPr lang="fr-CH" i="1">
                            <a:latin typeface="Cambria Math"/>
                          </a:rPr>
                          <m:t>𝜌</m:t>
                        </m:r>
                      </m:sup>
                    </m:sSup>
                    <m:f>
                      <m:fPr>
                        <m:ctrlPr>
                          <a:rPr lang="fr-CH" b="0" i="1" smtClean="0">
                            <a:latin typeface="Cambria Math" panose="02040503050406030204" pitchFamily="18" charset="0"/>
                          </a:rPr>
                        </m:ctrlPr>
                      </m:fPr>
                      <m:num>
                        <m:sSup>
                          <m:sSupPr>
                            <m:ctrlPr>
                              <a:rPr lang="fr-CH" b="0" i="1" smtClean="0">
                                <a:latin typeface="Cambria Math" panose="02040503050406030204" pitchFamily="18" charset="0"/>
                              </a:rPr>
                            </m:ctrlPr>
                          </m:sSupPr>
                          <m:e>
                            <m:r>
                              <a:rPr lang="fr-CH" b="0" i="1" smtClean="0">
                                <a:latin typeface="Cambria Math"/>
                              </a:rPr>
                              <m:t>𝜌</m:t>
                            </m:r>
                          </m:e>
                          <m:sup>
                            <m:r>
                              <a:rPr lang="fr-CH" b="0" i="1" smtClean="0">
                                <a:latin typeface="Cambria Math"/>
                              </a:rPr>
                              <m:t>𝑛</m:t>
                            </m:r>
                          </m:sup>
                        </m:sSup>
                      </m:num>
                      <m:den>
                        <m:r>
                          <a:rPr lang="fr-CH" i="1">
                            <a:latin typeface="Cambria Math"/>
                          </a:rPr>
                          <m:t>𝑛</m:t>
                        </m:r>
                        <m:r>
                          <a:rPr lang="fr-CH" i="1">
                            <a:latin typeface="Cambria Math"/>
                          </a:rPr>
                          <m:t>!</m:t>
                        </m:r>
                      </m:den>
                    </m:f>
                    <m:r>
                      <a:rPr lang="fr-CH" b="0" i="0" smtClean="0">
                        <a:latin typeface="Cambria Math"/>
                      </a:rPr>
                      <m:t> </m:t>
                    </m:r>
                  </m:oMath>
                </a14:m>
                <a:r>
                  <a:rPr lang="fr-CH" dirty="0" err="1" smtClean="0"/>
                  <a:t>with</a:t>
                </a:r>
                <a:r>
                  <a:rPr lang="fr-CH" dirty="0" smtClean="0"/>
                  <a:t> </a:t>
                </a:r>
                <a14:m>
                  <m:oMath xmlns:m="http://schemas.openxmlformats.org/officeDocument/2006/math">
                    <m:r>
                      <a:rPr lang="fr-CH" b="0" i="1" smtClean="0">
                        <a:latin typeface="Cambria Math"/>
                      </a:rPr>
                      <m:t>𝜌</m:t>
                    </m:r>
                    <m:r>
                      <a:rPr lang="fr-CH" b="0" i="1" smtClean="0">
                        <a:latin typeface="Cambria Math"/>
                      </a:rPr>
                      <m:t>=</m:t>
                    </m:r>
                    <m:r>
                      <a:rPr lang="fr-CH" b="0" i="1" smtClean="0">
                        <a:latin typeface="Cambria Math"/>
                      </a:rPr>
                      <m:t>𝜆</m:t>
                    </m:r>
                    <m:r>
                      <a:rPr lang="fr-CH" b="0" i="1" smtClean="0">
                        <a:latin typeface="Cambria Math"/>
                      </a:rPr>
                      <m:t>𝑍</m:t>
                    </m:r>
                  </m:oMath>
                </a14:m>
                <a:r>
                  <a:rPr lang="fr-CH" dirty="0" smtClean="0"/>
                  <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sSup>
                      <m:sSupPr>
                        <m:ctrlPr>
                          <a:rPr lang="fr-CH" i="1">
                            <a:latin typeface="Cambria Math" panose="02040503050406030204" pitchFamily="18" charset="0"/>
                          </a:rPr>
                        </m:ctrlPr>
                      </m:sSupPr>
                      <m:e>
                        <m:r>
                          <a:rPr lang="fr-CH" i="1">
                            <a:latin typeface="Cambria Math"/>
                          </a:rPr>
                          <m:t>𝑒</m:t>
                        </m:r>
                      </m:e>
                      <m:sup>
                        <m:r>
                          <a:rPr lang="fr-CH" i="1">
                            <a:latin typeface="Cambria Math"/>
                          </a:rPr>
                          <m:t>−</m:t>
                        </m:r>
                        <m:r>
                          <a:rPr lang="fr-CH" i="1">
                            <a:latin typeface="Cambria Math"/>
                          </a:rPr>
                          <m:t>𝜌</m:t>
                        </m:r>
                      </m:sup>
                    </m:sSup>
                    <m:f>
                      <m:fPr>
                        <m:ctrlPr>
                          <a:rPr lang="fr-CH" i="1">
                            <a:latin typeface="Cambria Math" panose="02040503050406030204" pitchFamily="18" charset="0"/>
                          </a:rPr>
                        </m:ctrlPr>
                      </m:fPr>
                      <m:num>
                        <m:sSup>
                          <m:sSupPr>
                            <m:ctrlPr>
                              <a:rPr lang="fr-CH" i="1">
                                <a:latin typeface="Cambria Math" panose="02040503050406030204" pitchFamily="18" charset="0"/>
                              </a:rPr>
                            </m:ctrlPr>
                          </m:sSupPr>
                          <m:e>
                            <m:r>
                              <a:rPr lang="fr-CH" b="0" i="1" smtClean="0">
                                <a:latin typeface="Cambria Math"/>
                              </a:rPr>
                              <m:t>𝑍</m:t>
                            </m:r>
                          </m:e>
                          <m:sup>
                            <m:r>
                              <a:rPr lang="fr-CH" i="1">
                                <a:latin typeface="Cambria Math"/>
                              </a:rPr>
                              <m:t>𝑛</m:t>
                            </m:r>
                          </m:sup>
                        </m:sSup>
                      </m:num>
                      <m:den>
                        <m:r>
                          <a:rPr lang="fr-CH" i="1">
                            <a:latin typeface="Cambria Math"/>
                          </a:rPr>
                          <m:t>𝑛</m:t>
                        </m:r>
                        <m:r>
                          <a:rPr lang="fr-CH" i="1">
                            <a:latin typeface="Cambria Math"/>
                          </a:rPr>
                          <m:t>!</m:t>
                        </m:r>
                      </m:den>
                    </m:f>
                    <m:sSup>
                      <m:sSupPr>
                        <m:ctrlPr>
                          <a:rPr lang="fr-CH" b="0" i="1" smtClean="0">
                            <a:latin typeface="Cambria Math" panose="02040503050406030204" pitchFamily="18" charset="0"/>
                          </a:rPr>
                        </m:ctrlPr>
                      </m:sSupPr>
                      <m:e>
                        <m:r>
                          <a:rPr lang="fr-CH" b="0" i="1" smtClean="0">
                            <a:latin typeface="Cambria Math"/>
                          </a:rPr>
                          <m:t>𝜆</m:t>
                        </m:r>
                      </m:e>
                      <m:sup>
                        <m:r>
                          <a:rPr lang="fr-CH" b="0" i="1" smtClean="0">
                            <a:latin typeface="Cambria Math"/>
                          </a:rPr>
                          <m:t>𝑛</m:t>
                        </m:r>
                      </m:sup>
                    </m:sSup>
                  </m:oMath>
                </a14:m>
                <a:r>
                  <a:rPr lang="fr-CH" dirty="0" smtClean="0"/>
                  <a:t> </a:t>
                </a:r>
                <a:endParaRPr lang="fr-CH" dirty="0"/>
              </a:p>
              <a:p>
                <a:r>
                  <a:rPr lang="fr-CH" dirty="0" smtClean="0"/>
                  <a:t>Compare and </a:t>
                </a:r>
                <a:r>
                  <a:rPr lang="fr-CH" dirty="0" err="1" smtClean="0"/>
                  <a:t>obtain</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0</m:t>
                        </m:r>
                      </m:sub>
                    </m:sSub>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f>
                      <m:fPr>
                        <m:ctrlPr>
                          <a:rPr lang="fr-CH" b="0" i="1" smtClean="0">
                            <a:latin typeface="Cambria Math" panose="02040503050406030204" pitchFamily="18" charset="0"/>
                          </a:rPr>
                        </m:ctrlPr>
                      </m:fPr>
                      <m:num>
                        <m:sSup>
                          <m:sSupPr>
                            <m:ctrlPr>
                              <a:rPr lang="fr-CH" b="0" i="1" smtClean="0">
                                <a:latin typeface="Cambria Math" panose="02040503050406030204" pitchFamily="18" charset="0"/>
                              </a:rPr>
                            </m:ctrlPr>
                          </m:sSupPr>
                          <m:e>
                            <m:r>
                              <a:rPr lang="fr-CH" b="0" i="1" smtClean="0">
                                <a:latin typeface="Cambria Math"/>
                              </a:rPr>
                              <m:t>𝑍</m:t>
                            </m:r>
                          </m:e>
                          <m:sup>
                            <m:r>
                              <a:rPr lang="fr-CH" b="0" i="1" smtClean="0">
                                <a:latin typeface="Cambria Math"/>
                              </a:rPr>
                              <m:t>𝑛</m:t>
                            </m:r>
                          </m:sup>
                        </m:sSup>
                      </m:num>
                      <m:den>
                        <m:r>
                          <a:rPr lang="fr-CH" b="0" i="1" smtClean="0">
                            <a:latin typeface="Cambria Math"/>
                          </a:rPr>
                          <m:t>𝑛</m:t>
                        </m:r>
                        <m:r>
                          <a:rPr lang="fr-CH" b="0" i="1" smtClean="0">
                            <a:latin typeface="Cambria Math"/>
                          </a:rPr>
                          <m:t>!</m:t>
                        </m:r>
                      </m:den>
                    </m:f>
                  </m:oMath>
                </a14:m>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676400"/>
                <a:ext cx="8856662" cy="5065713"/>
              </a:xfrm>
              <a:blipFill rotWithShape="1">
                <a:blip r:embed="rId4"/>
                <a:stretch>
                  <a:fillRect t="-602" r="-895"/>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12</a:t>
            </a:fld>
            <a:endParaRPr lang="en-US"/>
          </a:p>
        </p:txBody>
      </p:sp>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2915109" y="907124"/>
              <a:ext cx="562320" cy="251640"/>
            </p14:xfrm>
          </p:contentPart>
        </mc:Choice>
        <mc:Fallback xmlns="">
          <p:pic>
            <p:nvPicPr>
              <p:cNvPr id="15" name="Ink 14"/>
              <p:cNvPicPr/>
              <p:nvPr/>
            </p:nvPicPr>
            <p:blipFill>
              <a:blip r:embed="rId6"/>
              <a:stretch>
                <a:fillRect/>
              </a:stretch>
            </p:blipFill>
            <p:spPr>
              <a:xfrm>
                <a:off x="2903229" y="895244"/>
                <a:ext cx="5860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196389" y="522644"/>
              <a:ext cx="555480" cy="634320"/>
            </p14:xfrm>
          </p:contentPart>
        </mc:Choice>
        <mc:Fallback xmlns="">
          <p:pic>
            <p:nvPicPr>
              <p:cNvPr id="18" name="Ink 17"/>
              <p:cNvPicPr/>
              <p:nvPr/>
            </p:nvPicPr>
            <p:blipFill>
              <a:blip r:embed="rId8"/>
              <a:stretch>
                <a:fillRect/>
              </a:stretch>
            </p:blipFill>
            <p:spPr>
              <a:xfrm>
                <a:off x="184509" y="510764"/>
                <a:ext cx="579240" cy="65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p14:cNvContentPartPr/>
              <p14:nvPr/>
            </p14:nvContentPartPr>
            <p14:xfrm>
              <a:off x="2539629" y="3023924"/>
              <a:ext cx="1127520" cy="241920"/>
            </p14:xfrm>
          </p:contentPart>
        </mc:Choice>
        <mc:Fallback xmlns="">
          <p:pic>
            <p:nvPicPr>
              <p:cNvPr id="26" name="Ink 25"/>
              <p:cNvPicPr/>
              <p:nvPr/>
            </p:nvPicPr>
            <p:blipFill>
              <a:blip r:embed="rId10"/>
              <a:stretch>
                <a:fillRect/>
              </a:stretch>
            </p:blipFill>
            <p:spPr>
              <a:xfrm>
                <a:off x="2531349" y="3015644"/>
                <a:ext cx="11440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p14:cNvContentPartPr/>
              <p14:nvPr/>
            </p14:nvContentPartPr>
            <p14:xfrm>
              <a:off x="1495269" y="4432964"/>
              <a:ext cx="1355400" cy="206280"/>
            </p14:xfrm>
          </p:contentPart>
        </mc:Choice>
        <mc:Fallback xmlns="">
          <p:pic>
            <p:nvPicPr>
              <p:cNvPr id="27" name="Ink 26"/>
              <p:cNvPicPr/>
              <p:nvPr/>
            </p:nvPicPr>
            <p:blipFill>
              <a:blip r:embed="rId12"/>
              <a:stretch>
                <a:fillRect/>
              </a:stretch>
            </p:blipFill>
            <p:spPr>
              <a:xfrm>
                <a:off x="1486989" y="4424684"/>
                <a:ext cx="137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p14:cNvContentPartPr/>
              <p14:nvPr/>
            </p14:nvContentPartPr>
            <p14:xfrm>
              <a:off x="642000" y="619664"/>
              <a:ext cx="2343960" cy="826560"/>
            </p14:xfrm>
          </p:contentPart>
        </mc:Choice>
        <mc:Fallback xmlns="">
          <p:pic>
            <p:nvPicPr>
              <p:cNvPr id="14" name="Ink 13"/>
              <p:cNvPicPr/>
              <p:nvPr/>
            </p:nvPicPr>
            <p:blipFill>
              <a:blip r:embed="rId14"/>
              <a:stretch>
                <a:fillRect/>
              </a:stretch>
            </p:blipFill>
            <p:spPr>
              <a:xfrm>
                <a:off x="630120" y="607784"/>
                <a:ext cx="2367720" cy="850320"/>
              </a:xfrm>
              <a:prstGeom prst="rect">
                <a:avLst/>
              </a:prstGeom>
            </p:spPr>
          </p:pic>
        </mc:Fallback>
      </mc:AlternateContent>
      <p:sp>
        <p:nvSpPr>
          <p:cNvPr id="17" name="TextBox 16"/>
          <p:cNvSpPr txBox="1"/>
          <p:nvPr/>
        </p:nvSpPr>
        <p:spPr>
          <a:xfrm>
            <a:off x="1301451" y="848278"/>
            <a:ext cx="1402948" cy="369332"/>
          </a:xfrm>
          <a:prstGeom prst="rect">
            <a:avLst/>
          </a:prstGeom>
          <a:noFill/>
        </p:spPr>
        <p:txBody>
          <a:bodyPr wrap="none" rtlCol="0">
            <a:spAutoFit/>
          </a:bodyPr>
          <a:lstStyle/>
          <a:p>
            <a:r>
              <a:rPr lang="fr-CH" dirty="0" err="1" smtClean="0"/>
              <a:t>Think</a:t>
            </a:r>
            <a:r>
              <a:rPr lang="fr-CH" dirty="0" smtClean="0"/>
              <a:t> time Z</a:t>
            </a:r>
            <a:endParaRPr lang="fr-CH" dirty="0"/>
          </a:p>
        </p:txBody>
      </p:sp>
      <mc:AlternateContent xmlns:mc="http://schemas.openxmlformats.org/markup-compatibility/2006" xmlns:p14="http://schemas.microsoft.com/office/powerpoint/2010/main">
        <mc:Choice Requires="p14">
          <p:contentPart p14:bwMode="auto" r:id="rId15">
            <p14:nvContentPartPr>
              <p14:cNvPr id="7" name="Ink 6"/>
              <p14:cNvContentPartPr/>
              <p14:nvPr/>
            </p14:nvContentPartPr>
            <p14:xfrm>
              <a:off x="2751309" y="5744375"/>
              <a:ext cx="1701360" cy="869400"/>
            </p14:xfrm>
          </p:contentPart>
        </mc:Choice>
        <mc:Fallback xmlns="">
          <p:pic>
            <p:nvPicPr>
              <p:cNvPr id="7" name="Ink 6"/>
              <p:cNvPicPr/>
              <p:nvPr/>
            </p:nvPicPr>
            <p:blipFill>
              <a:blip r:embed="rId16"/>
              <a:stretch>
                <a:fillRect/>
              </a:stretch>
            </p:blipFill>
            <p:spPr>
              <a:xfrm>
                <a:off x="2739429" y="5732495"/>
                <a:ext cx="1725120" cy="89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 name="Ink 4"/>
              <p14:cNvContentPartPr/>
              <p14:nvPr/>
            </p14:nvContentPartPr>
            <p14:xfrm>
              <a:off x="733320" y="2958480"/>
              <a:ext cx="3423600" cy="1233000"/>
            </p14:xfrm>
          </p:contentPart>
        </mc:Choice>
        <mc:Fallback xmlns="">
          <p:pic>
            <p:nvPicPr>
              <p:cNvPr id="5" name="Ink 4"/>
              <p:cNvPicPr/>
              <p:nvPr/>
            </p:nvPicPr>
            <p:blipFill>
              <a:blip r:embed="rId18"/>
              <a:stretch>
                <a:fillRect/>
              </a:stretch>
            </p:blipFill>
            <p:spPr>
              <a:xfrm>
                <a:off x="719640" y="2947680"/>
                <a:ext cx="3449520" cy="1256040"/>
              </a:xfrm>
              <a:prstGeom prst="rect">
                <a:avLst/>
              </a:prstGeom>
            </p:spPr>
          </p:pic>
        </mc:Fallback>
      </mc:AlternateContent>
    </p:spTree>
    <p:custDataLst>
      <p:tags r:id="rId1"/>
    </p:custDataLst>
    <p:extLst>
      <p:ext uri="{BB962C8B-B14F-4D97-AF65-F5344CB8AC3E}">
        <p14:creationId xmlns:p14="http://schemas.microsoft.com/office/powerpoint/2010/main" val="3892941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0255" y="0"/>
            <a:ext cx="2272919" cy="1989734"/>
          </a:xfrm>
        </p:spPr>
        <p:txBody>
          <a:bodyPr/>
          <a:lstStyle/>
          <a:p>
            <a:r>
              <a:rPr lang="fr-CH" dirty="0" smtClean="0"/>
              <a:t>The Product-</a:t>
            </a:r>
            <a:r>
              <a:rPr lang="fr-CH" dirty="0" err="1" smtClean="0"/>
              <a:t>Form</a:t>
            </a:r>
            <a:endParaRPr lang="fr-CH"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3768" y="2348179"/>
                <a:ext cx="8362282" cy="4393933"/>
              </a:xfrm>
            </p:spPr>
            <p:txBody>
              <a:bodyPr/>
              <a:lstStyle/>
              <a:p>
                <a:r>
                  <a:rPr lang="fr-CH" dirty="0" smtClean="0"/>
                  <a:t>Network </a:t>
                </a:r>
                <a:r>
                  <a:rPr lang="fr-CH" dirty="0" err="1" smtClean="0"/>
                  <a:t>is</a:t>
                </a:r>
                <a:r>
                  <a:rPr lang="fr-CH" dirty="0" smtClean="0"/>
                  <a:t> </a:t>
                </a:r>
                <a:r>
                  <a:rPr lang="fr-CH" dirty="0" err="1" smtClean="0"/>
                  <a:t>always</a:t>
                </a:r>
                <a:r>
                  <a:rPr lang="fr-CH" dirty="0" smtClean="0"/>
                  <a:t> stable (</a:t>
                </a:r>
                <a:r>
                  <a:rPr lang="fr-CH" dirty="0" err="1" smtClean="0"/>
                  <a:t>because</a:t>
                </a:r>
                <a:r>
                  <a:rPr lang="fr-CH" dirty="0" smtClean="0"/>
                  <a:t> </a:t>
                </a:r>
                <a:r>
                  <a:rPr lang="fr-CH" dirty="0" err="1" smtClean="0"/>
                  <a:t>closed</a:t>
                </a:r>
                <a:r>
                  <a:rPr lang="fr-CH" dirty="0" smtClean="0"/>
                  <a:t>)</a:t>
                </a:r>
              </a:p>
              <a:p>
                <a:r>
                  <a:rPr lang="fr-CH" b="0" dirty="0" smtClean="0"/>
                  <a:t>Product-</a:t>
                </a:r>
                <a:r>
                  <a:rPr lang="fr-CH" b="0" dirty="0" err="1" smtClean="0"/>
                  <a:t>form</a:t>
                </a:r>
                <a:r>
                  <a:rPr lang="fr-CH" b="0" dirty="0" smtClean="0"/>
                  <a:t> </a:t>
                </a:r>
                <a14:m>
                  <m:oMath xmlns:m="http://schemas.openxmlformats.org/officeDocument/2006/math">
                    <m:r>
                      <a:rPr lang="fr-CH" b="0" i="1" smtClean="0">
                        <a:latin typeface="Cambria Math"/>
                      </a:rPr>
                      <m:t>⇒</m:t>
                    </m:r>
                    <m:r>
                      <a:rPr lang="fr-CH" i="1">
                        <a:latin typeface="Cambria Math"/>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𝜂</m:t>
                        </m:r>
                        <m:d>
                          <m:dPr>
                            <m:ctrlPr>
                              <a:rPr lang="fr-CH" i="1">
                                <a:latin typeface="Cambria Math" panose="02040503050406030204" pitchFamily="18" charset="0"/>
                              </a:rPr>
                            </m:ctrlPr>
                          </m:dPr>
                          <m:e>
                            <m:r>
                              <a:rPr lang="fr-CH" i="1">
                                <a:latin typeface="Cambria Math"/>
                              </a:rPr>
                              <m:t>𝐾</m:t>
                            </m:r>
                          </m:e>
                        </m:d>
                      </m:den>
                    </m:f>
                    <m:sSub>
                      <m:sSubPr>
                        <m:ctrlPr>
                          <a:rPr lang="fr-CH" i="1">
                            <a:latin typeface="Cambria Math" panose="02040503050406030204" pitchFamily="18" charset="0"/>
                          </a:rPr>
                        </m:ctrlPr>
                      </m:sSubPr>
                      <m:e>
                        <m:r>
                          <a:rPr lang="fr-CH" i="1">
                            <a:latin typeface="Cambria Math"/>
                          </a:rPr>
                          <m:t>𝑝</m:t>
                        </m:r>
                      </m:e>
                      <m:sub>
                        <m:r>
                          <a:rPr lang="fr-CH" i="1">
                            <a:latin typeface="Cambria Math"/>
                          </a:rPr>
                          <m:t>1</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e>
                    </m:d>
                    <m:sSub>
                      <m:sSubPr>
                        <m:ctrlPr>
                          <a:rPr lang="fr-CH" i="1">
                            <a:latin typeface="Cambria Math" panose="02040503050406030204" pitchFamily="18" charset="0"/>
                          </a:rPr>
                        </m:ctrlPr>
                      </m:sSubPr>
                      <m:e>
                        <m:r>
                          <a:rPr lang="fr-CH" i="1">
                            <a:latin typeface="Cambria Math"/>
                          </a:rPr>
                          <m:t>𝑝</m:t>
                        </m:r>
                      </m:e>
                      <m:sub>
                        <m:r>
                          <a:rPr lang="fr-CH" i="1">
                            <a:latin typeface="Cambria Math"/>
                          </a:rPr>
                          <m:t>2</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e>
                    </m:d>
                    <m:sSub>
                      <m:sSubPr>
                        <m:ctrlPr>
                          <a:rPr lang="fr-CH" i="1">
                            <a:latin typeface="Cambria Math" panose="02040503050406030204" pitchFamily="18" charset="0"/>
                          </a:rPr>
                        </m:ctrlPr>
                      </m:sSubPr>
                      <m:e>
                        <m:r>
                          <a:rPr lang="fr-CH" i="1">
                            <a:latin typeface="Cambria Math"/>
                          </a:rPr>
                          <m:t>𝑝</m:t>
                        </m:r>
                      </m:e>
                      <m:sub>
                        <m:r>
                          <a:rPr lang="fr-CH" i="1">
                            <a:latin typeface="Cambria Math"/>
                          </a:rPr>
                          <m:t>3</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sSub>
                      <m:sSubPr>
                        <m:ctrlPr>
                          <a:rPr lang="fr-CH" i="1">
                            <a:latin typeface="Cambria Math" panose="02040503050406030204" pitchFamily="18" charset="0"/>
                          </a:rPr>
                        </m:ctrlPr>
                      </m:sSubPr>
                      <m:e>
                        <m:r>
                          <a:rPr lang="fr-CH" i="1">
                            <a:latin typeface="Cambria Math"/>
                          </a:rPr>
                          <m:t>𝑝</m:t>
                        </m:r>
                      </m:e>
                      <m:sub>
                        <m:r>
                          <a:rPr lang="fr-CH" i="1">
                            <a:latin typeface="Cambria Math"/>
                          </a:rPr>
                          <m:t>0</m:t>
                        </m:r>
                      </m:sub>
                    </m:sSub>
                    <m:d>
                      <m:dPr>
                        <m:ctrlPr>
                          <a:rPr lang="fr-CH" i="1">
                            <a:latin typeface="Cambria Math" panose="02040503050406030204" pitchFamily="18" charset="0"/>
                          </a:rPr>
                        </m:ctrlPr>
                      </m:dPr>
                      <m:e>
                        <m:r>
                          <a:rPr lang="fr-CH" i="1">
                            <a:latin typeface="Cambria Math"/>
                          </a:rPr>
                          <m:t>𝐾</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oMath>
                </a14:m>
                <a:r>
                  <a:rPr lang="fr-CH" b="0" dirty="0" smtClean="0"/>
                  <a:t/>
                </a:r>
                <a:br>
                  <a:rPr lang="fr-CH" b="0" dirty="0" smtClean="0"/>
                </a:b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𝑝</m:t>
                        </m:r>
                      </m:e>
                      <m:sub>
                        <m:r>
                          <a:rPr lang="fr-CH" b="0" i="1" smtClean="0">
                            <a:latin typeface="Cambria Math"/>
                          </a:rPr>
                          <m:t>1</m:t>
                        </m:r>
                      </m:sub>
                    </m:sSub>
                    <m:d>
                      <m:dPr>
                        <m:ctrlPr>
                          <a:rPr lang="fr-CH" b="0" i="1" smtClean="0">
                            <a:latin typeface="Cambria Math" panose="02040503050406030204" pitchFamily="18" charset="0"/>
                          </a:rPr>
                        </m:ctrlPr>
                      </m:dPr>
                      <m:e>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sub>
                        </m:sSub>
                      </m:e>
                    </m:d>
                    <m:r>
                      <a:rPr lang="fr-CH" b="0" i="1" smtClean="0">
                        <a:latin typeface="Cambria Math"/>
                      </a:rPr>
                      <m:t>=</m:t>
                    </m:r>
                    <m:sSup>
                      <m:sSupPr>
                        <m:ctrlPr>
                          <a:rPr lang="fr-CH" b="0" i="1" smtClean="0">
                            <a:latin typeface="Cambria Math" panose="02040503050406030204" pitchFamily="18" charset="0"/>
                          </a:rPr>
                        </m:ctrlPr>
                      </m:sSupPr>
                      <m:e>
                        <m:d>
                          <m:dPr>
                            <m:ctrlPr>
                              <a:rPr lang="fr-CH" b="0" i="1" smtClean="0">
                                <a:latin typeface="Cambria Math" panose="02040503050406030204" pitchFamily="18" charset="0"/>
                              </a:rPr>
                            </m:ctrlPr>
                          </m:dPr>
                          <m:e>
                            <m:sSub>
                              <m:sSubPr>
                                <m:ctrlPr>
                                  <a:rPr lang="fr-CH" b="0" i="1" smtClean="0">
                                    <a:latin typeface="Cambria Math" panose="02040503050406030204" pitchFamily="18" charset="0"/>
                                  </a:rPr>
                                </m:ctrlPr>
                              </m:sSubPr>
                              <m:e>
                                <m:r>
                                  <a:rPr lang="fr-CH" b="0" i="1" smtClean="0">
                                    <a:latin typeface="Cambria Math"/>
                                  </a:rPr>
                                  <m:t>𝑆</m:t>
                                </m:r>
                              </m:e>
                              <m:sub>
                                <m:r>
                                  <a:rPr lang="fr-CH" b="0" i="1" smtClean="0">
                                    <a:latin typeface="Cambria Math"/>
                                  </a:rPr>
                                  <m:t>1</m:t>
                                </m:r>
                              </m:sub>
                            </m:sSub>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1</m:t>
                                </m:r>
                              </m:sub>
                            </m:sSub>
                          </m:e>
                        </m:d>
                      </m:e>
                      <m:sup>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sub>
                        </m:sSub>
                      </m:sup>
                    </m:sSup>
                  </m:oMath>
                </a14:m>
                <a:r>
                  <a:rPr lang="fr-CH" b="0" i="1" dirty="0" smtClean="0">
                    <a:latin typeface="Cambria Math"/>
                  </a:rPr>
                  <a:t/>
                </a:r>
                <a:br>
                  <a:rPr lang="fr-CH" b="0" i="1" dirty="0" smtClean="0">
                    <a:latin typeface="Cambria Math"/>
                  </a:rPr>
                </a:br>
                <a14:m>
                  <m:oMath xmlns:m="http://schemas.openxmlformats.org/officeDocument/2006/math">
                    <m:sSub>
                      <m:sSubPr>
                        <m:ctrlPr>
                          <a:rPr lang="fr-CH" i="1">
                            <a:latin typeface="Cambria Math" panose="02040503050406030204" pitchFamily="18" charset="0"/>
                          </a:rPr>
                        </m:ctrlPr>
                      </m:sSubPr>
                      <m:e>
                        <m:r>
                          <a:rPr lang="fr-CH" i="1">
                            <a:latin typeface="Cambria Math"/>
                          </a:rPr>
                          <m:t>𝑝</m:t>
                        </m:r>
                      </m:e>
                      <m:sub>
                        <m:r>
                          <a:rPr lang="fr-CH" b="0" i="1" smtClean="0">
                            <a:latin typeface="Cambria Math"/>
                          </a:rPr>
                          <m:t>2</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2</m:t>
                            </m:r>
                          </m:sub>
                        </m:sSub>
                      </m:e>
                    </m:d>
                    <m:r>
                      <a:rPr lang="fr-CH" i="1">
                        <a:latin typeface="Cambria Math"/>
                      </a:rPr>
                      <m:t>=</m:t>
                    </m:r>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b="0" i="1" smtClean="0">
                                    <a:latin typeface="Cambria Math"/>
                                  </a:rPr>
                                  <m:t>2</m:t>
                                </m:r>
                              </m:sub>
                            </m:sSub>
                            <m:sSub>
                              <m:sSubPr>
                                <m:ctrlPr>
                                  <a:rPr lang="fr-CH" i="1">
                                    <a:latin typeface="Cambria Math" panose="02040503050406030204" pitchFamily="18" charset="0"/>
                                  </a:rPr>
                                </m:ctrlPr>
                              </m:sSubPr>
                              <m:e>
                                <m:r>
                                  <a:rPr lang="fr-CH" i="1">
                                    <a:latin typeface="Cambria Math"/>
                                  </a:rPr>
                                  <m:t>𝜃</m:t>
                                </m:r>
                              </m:e>
                              <m:sub>
                                <m:r>
                                  <a:rPr lang="fr-CH" b="0" i="1" smtClean="0">
                                    <a:latin typeface="Cambria Math"/>
                                  </a:rPr>
                                  <m:t>2</m:t>
                                </m:r>
                              </m:sub>
                            </m:sSub>
                          </m:e>
                        </m:d>
                      </m:e>
                      <m:sup>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2</m:t>
                            </m:r>
                          </m:sub>
                        </m:sSub>
                      </m:sup>
                    </m:sSup>
                  </m:oMath>
                </a14:m>
                <a:r>
                  <a:rPr lang="fr-CH" b="0" i="1" dirty="0" smtClean="0">
                    <a:latin typeface="Cambria Math"/>
                  </a:rPr>
                  <a:t/>
                </a:r>
                <a:br>
                  <a:rPr lang="fr-CH" b="0" i="1" dirty="0" smtClean="0">
                    <a:latin typeface="Cambria Math"/>
                  </a:rPr>
                </a:br>
                <a14:m>
                  <m:oMath xmlns:m="http://schemas.openxmlformats.org/officeDocument/2006/math">
                    <m:sSub>
                      <m:sSubPr>
                        <m:ctrlPr>
                          <a:rPr lang="fr-CH" i="1">
                            <a:latin typeface="Cambria Math" panose="02040503050406030204" pitchFamily="18" charset="0"/>
                          </a:rPr>
                        </m:ctrlPr>
                      </m:sSubPr>
                      <m:e>
                        <m:r>
                          <a:rPr lang="fr-CH" i="1">
                            <a:latin typeface="Cambria Math"/>
                          </a:rPr>
                          <m:t>𝑝</m:t>
                        </m:r>
                      </m:e>
                      <m:sub>
                        <m:r>
                          <a:rPr lang="fr-CH" b="0" i="1" smtClean="0">
                            <a:latin typeface="Cambria Math"/>
                          </a:rPr>
                          <m:t>3</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3</m:t>
                            </m:r>
                          </m:sub>
                        </m:sSub>
                      </m:e>
                    </m:d>
                    <m:r>
                      <a:rPr lang="fr-CH" i="1">
                        <a:latin typeface="Cambria Math"/>
                      </a:rPr>
                      <m:t>=</m:t>
                    </m:r>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b="0" i="1" smtClean="0">
                                    <a:latin typeface="Cambria Math"/>
                                  </a:rPr>
                                  <m:t>3</m:t>
                                </m:r>
                              </m:sub>
                            </m:sSub>
                            <m:sSub>
                              <m:sSubPr>
                                <m:ctrlPr>
                                  <a:rPr lang="fr-CH" i="1">
                                    <a:latin typeface="Cambria Math" panose="02040503050406030204" pitchFamily="18" charset="0"/>
                                  </a:rPr>
                                </m:ctrlPr>
                              </m:sSubPr>
                              <m:e>
                                <m:r>
                                  <a:rPr lang="fr-CH" i="1">
                                    <a:latin typeface="Cambria Math"/>
                                  </a:rPr>
                                  <m:t>𝜃</m:t>
                                </m:r>
                              </m:e>
                              <m:sub>
                                <m:r>
                                  <a:rPr lang="fr-CH" b="0" i="1" smtClean="0">
                                    <a:latin typeface="Cambria Math"/>
                                  </a:rPr>
                                  <m:t>3</m:t>
                                </m:r>
                              </m:sub>
                            </m:sSub>
                          </m:e>
                        </m:d>
                      </m:e>
                      <m:sup>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3</m:t>
                            </m:r>
                          </m:sub>
                        </m:sSub>
                      </m:sup>
                    </m:sSup>
                  </m:oMath>
                </a14:m>
                <a:r>
                  <a:rPr lang="fr-CH" b="0" i="1" dirty="0" smtClean="0">
                    <a:latin typeface="Cambria Math"/>
                  </a:rPr>
                  <a:t/>
                </a:r>
                <a:br>
                  <a:rPr lang="fr-CH" b="0" i="1" dirty="0" smtClean="0">
                    <a:latin typeface="Cambria Math"/>
                  </a:rPr>
                </a:br>
                <a14:m>
                  <m:oMath xmlns:m="http://schemas.openxmlformats.org/officeDocument/2006/math">
                    <m:sSub>
                      <m:sSubPr>
                        <m:ctrlPr>
                          <a:rPr lang="fr-CH" i="1">
                            <a:latin typeface="Cambria Math" panose="02040503050406030204" pitchFamily="18" charset="0"/>
                          </a:rPr>
                        </m:ctrlPr>
                      </m:sSubPr>
                      <m:e>
                        <m:r>
                          <a:rPr lang="fr-CH" i="1">
                            <a:latin typeface="Cambria Math"/>
                          </a:rPr>
                          <m:t>𝑝</m:t>
                        </m:r>
                      </m:e>
                      <m:sub>
                        <m:r>
                          <a:rPr lang="fr-CH" b="0" i="1" smtClean="0">
                            <a:latin typeface="Cambria Math"/>
                          </a:rPr>
                          <m:t>0</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0</m:t>
                            </m:r>
                          </m:sub>
                        </m:sSub>
                      </m:e>
                    </m:d>
                    <m:r>
                      <a:rPr lang="fr-CH" i="1">
                        <a:latin typeface="Cambria Math"/>
                      </a:rPr>
                      <m:t>=</m:t>
                    </m:r>
                    <m:f>
                      <m:fPr>
                        <m:ctrlPr>
                          <a:rPr lang="fr-CH" b="0" i="1" smtClean="0">
                            <a:latin typeface="Cambria Math" panose="02040503050406030204" pitchFamily="18" charset="0"/>
                          </a:rPr>
                        </m:ctrlPr>
                      </m:fPr>
                      <m:num>
                        <m:sSup>
                          <m:sSupPr>
                            <m:ctrlPr>
                              <a:rPr lang="fr-CH" b="0" i="1" smtClean="0">
                                <a:latin typeface="Cambria Math" panose="02040503050406030204" pitchFamily="18" charset="0"/>
                              </a:rPr>
                            </m:ctrlPr>
                          </m:sSupPr>
                          <m:e>
                            <m:r>
                              <a:rPr lang="fr-CH" b="0" i="1" smtClean="0">
                                <a:latin typeface="Cambria Math"/>
                              </a:rPr>
                              <m:t>𝑍</m:t>
                            </m:r>
                          </m:e>
                          <m:sup>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0</m:t>
                                </m:r>
                              </m:sub>
                            </m:sSub>
                          </m:sup>
                        </m:sSup>
                      </m:num>
                      <m:den>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0</m:t>
                            </m:r>
                          </m:sub>
                        </m:sSub>
                        <m:r>
                          <a:rPr lang="fr-CH" b="0" i="1" smtClean="0">
                            <a:latin typeface="Cambria Math"/>
                          </a:rPr>
                          <m:t>!</m:t>
                        </m:r>
                      </m:den>
                    </m:f>
                    <m:r>
                      <a:rPr lang="fr-CH" b="0" i="1" smtClean="0">
                        <a:latin typeface="Cambria Math"/>
                      </a:rPr>
                      <m:t> ,   </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0</m:t>
                        </m:r>
                      </m:sub>
                    </m:sSub>
                    <m:r>
                      <a:rPr lang="fr-CH" b="0" i="1" smtClean="0">
                        <a:latin typeface="Cambria Math"/>
                      </a:rPr>
                      <m:t>=</m:t>
                    </m:r>
                    <m:r>
                      <a:rPr lang="fr-CH" b="0" i="1" smtClean="0">
                        <a:latin typeface="Cambria Math"/>
                      </a:rPr>
                      <m:t>𝐾</m:t>
                    </m:r>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2</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3</m:t>
                        </m:r>
                      </m:sub>
                    </m:sSub>
                  </m:oMath>
                </a14:m>
                <a:r>
                  <a:rPr lang="fr-CH" b="0" i="1" dirty="0" smtClean="0">
                    <a:latin typeface="Cambria Math"/>
                  </a:rPr>
                  <a:t/>
                </a:r>
                <a:br>
                  <a:rPr lang="fr-CH" b="0" i="1" dirty="0" smtClean="0">
                    <a:latin typeface="Cambria Math"/>
                  </a:rPr>
                </a:br>
                <a14:m>
                  <m:oMath xmlns:m="http://schemas.openxmlformats.org/officeDocument/2006/math">
                    <m:r>
                      <a:rPr lang="fr-CH" b="0" i="1" smtClean="0">
                        <a:latin typeface="Cambria Math"/>
                      </a:rPr>
                      <m:t> </m:t>
                    </m:r>
                  </m:oMath>
                </a14:m>
                <a:r>
                  <a:rPr lang="fr-CH" b="0" dirty="0" smtClean="0"/>
                  <a:t/>
                </a:r>
                <a:br>
                  <a:rPr lang="fr-CH" b="0" dirty="0" smtClean="0"/>
                </a:br>
                <a14:m>
                  <m:oMath xmlns:m="http://schemas.openxmlformats.org/officeDocument/2006/math">
                    <m:r>
                      <a:rPr lang="fr-CH" i="1">
                        <a:latin typeface="Cambria Math"/>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𝜂</m:t>
                        </m:r>
                        <m:d>
                          <m:dPr>
                            <m:ctrlPr>
                              <a:rPr lang="fr-CH" i="1">
                                <a:latin typeface="Cambria Math" panose="02040503050406030204" pitchFamily="18" charset="0"/>
                              </a:rPr>
                            </m:ctrlPr>
                          </m:dPr>
                          <m:e>
                            <m:r>
                              <a:rPr lang="fr-CH" i="1">
                                <a:latin typeface="Cambria Math"/>
                              </a:rPr>
                              <m:t>𝐾</m:t>
                            </m:r>
                          </m:e>
                        </m:d>
                      </m:den>
                    </m:f>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1</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1</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2</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2</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3</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3</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f>
                      <m:fPr>
                        <m:ctrlPr>
                          <a:rPr lang="fr-CH" i="1">
                            <a:latin typeface="Cambria Math" panose="02040503050406030204" pitchFamily="18" charset="0"/>
                          </a:rPr>
                        </m:ctrlPr>
                      </m:fPr>
                      <m:num>
                        <m:sSup>
                          <m:sSupPr>
                            <m:ctrlPr>
                              <a:rPr lang="fr-CH" i="1">
                                <a:latin typeface="Cambria Math" panose="02040503050406030204" pitchFamily="18" charset="0"/>
                              </a:rPr>
                            </m:ctrlPr>
                          </m:sSupPr>
                          <m:e>
                            <m:r>
                              <a:rPr lang="fr-CH" i="1">
                                <a:latin typeface="Cambria Math"/>
                              </a:rPr>
                              <m:t>𝑍</m:t>
                            </m:r>
                          </m:e>
                          <m:sup>
                            <m:r>
                              <a:rPr lang="fr-CH" i="1">
                                <a:latin typeface="Cambria Math"/>
                              </a:rPr>
                              <m:t>𝐾</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num>
                      <m:den>
                        <m:d>
                          <m:dPr>
                            <m:ctrlPr>
                              <a:rPr lang="fr-CH" b="0" i="1" smtClean="0">
                                <a:latin typeface="Cambria Math" panose="02040503050406030204" pitchFamily="18" charset="0"/>
                              </a:rPr>
                            </m:ctrlPr>
                          </m:dPr>
                          <m:e>
                            <m:r>
                              <a:rPr lang="fr-CH" i="1">
                                <a:latin typeface="Cambria Math"/>
                              </a:rPr>
                              <m:t>𝐾</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den>
                    </m:f>
                  </m:oMath>
                </a14:m>
                <a:r>
                  <a:rPr lang="fr-CH" dirty="0"/>
                  <a:t/>
                </a:r>
                <a:br>
                  <a:rPr lang="fr-CH" dirty="0"/>
                </a:br>
                <a:endParaRPr lang="fr-CH"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3768" y="2348179"/>
                <a:ext cx="8362282" cy="4393933"/>
              </a:xfrm>
              <a:blipFill rotWithShape="1">
                <a:blip r:embed="rId3"/>
                <a:stretch>
                  <a:fillRect t="-693"/>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13</a:t>
            </a:fld>
            <a:endParaRPr lang="en-US"/>
          </a:p>
        </p:txBody>
      </p:sp>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3079629" y="3333006"/>
              <a:ext cx="360" cy="360"/>
            </p14:xfrm>
          </p:contentPart>
        </mc:Choice>
        <mc:Fallback xmlns="">
          <p:pic>
            <p:nvPicPr>
              <p:cNvPr id="11" name="Ink 10"/>
              <p:cNvPicPr/>
              <p:nvPr/>
            </p:nvPicPr>
            <p:blipFill>
              <a:blip r:embed="rId12"/>
              <a:stretch>
                <a:fillRect/>
              </a:stretch>
            </p:blipFill>
            <p:spPr>
              <a:xfrm>
                <a:off x="3067749" y="3321126"/>
                <a:ext cx="24120" cy="24120"/>
              </a:xfrm>
              <a:prstGeom prst="rect">
                <a:avLst/>
              </a:prstGeom>
            </p:spPr>
          </p:pic>
        </mc:Fallback>
      </mc:AlternateContent>
      <p:pic>
        <p:nvPicPr>
          <p:cNvPr id="1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7091" y="254091"/>
            <a:ext cx="5458532" cy="196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719251" y="5150621"/>
              <a:ext cx="8091720" cy="1263600"/>
            </p14:xfrm>
          </p:contentPart>
        </mc:Choice>
        <mc:Fallback xmlns="">
          <p:pic>
            <p:nvPicPr>
              <p:cNvPr id="10" name="Ink 9"/>
              <p:cNvPicPr/>
              <p:nvPr/>
            </p:nvPicPr>
            <p:blipFill>
              <a:blip r:embed="rId15"/>
              <a:stretch>
                <a:fillRect/>
              </a:stretch>
            </p:blipFill>
            <p:spPr>
              <a:xfrm>
                <a:off x="707371" y="5138741"/>
                <a:ext cx="8115480" cy="1287360"/>
              </a:xfrm>
              <a:prstGeom prst="rect">
                <a:avLst/>
              </a:prstGeom>
            </p:spPr>
          </p:pic>
        </mc:Fallback>
      </mc:AlternateContent>
    </p:spTree>
    <p:custDataLst>
      <p:tags r:id="rId1"/>
    </p:custDataLst>
    <p:extLst>
      <p:ext uri="{BB962C8B-B14F-4D97-AF65-F5344CB8AC3E}">
        <p14:creationId xmlns:p14="http://schemas.microsoft.com/office/powerpoint/2010/main" val="2588681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6245" y="0"/>
            <a:ext cx="2806929" cy="1850746"/>
          </a:xfrm>
        </p:spPr>
        <p:txBody>
          <a:bodyPr/>
          <a:lstStyle/>
          <a:p>
            <a:r>
              <a:rPr lang="fr-CH" dirty="0" err="1" smtClean="0"/>
              <a:t>Mean</a:t>
            </a:r>
            <a:r>
              <a:rPr lang="fr-CH" dirty="0" smtClean="0"/>
              <a:t> Value </a:t>
            </a:r>
            <a:r>
              <a:rPr lang="fr-CH" dirty="0" err="1" smtClean="0"/>
              <a:t>Analysis</a:t>
            </a:r>
            <a:endParaRPr lang="fr-CH"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3313786"/>
                <a:ext cx="8856662" cy="3428326"/>
              </a:xfrm>
            </p:spPr>
            <p:txBody>
              <a:bodyPr/>
              <a:lstStyle/>
              <a:p>
                <a:r>
                  <a:rPr lang="fr-CH" dirty="0" smtClean="0"/>
                  <a:t>Assume </a:t>
                </a:r>
                <a:r>
                  <a:rPr lang="fr-CH" dirty="0" err="1" smtClean="0"/>
                  <a:t>we</a:t>
                </a:r>
                <a:r>
                  <a:rPr lang="fr-CH" dirty="0" smtClean="0"/>
                  <a:t> </a:t>
                </a:r>
                <a:r>
                  <a:rPr lang="fr-CH" dirty="0" err="1" smtClean="0"/>
                  <a:t>want</a:t>
                </a:r>
                <a:r>
                  <a:rPr lang="fr-CH" dirty="0" smtClean="0"/>
                  <a:t> to </a:t>
                </a:r>
                <a:r>
                  <a:rPr lang="fr-CH" dirty="0" err="1" smtClean="0"/>
                  <a:t>compute</a:t>
                </a:r>
                <a:r>
                  <a:rPr lang="fr-CH" dirty="0" smtClean="0"/>
                  <a:t>: </a:t>
                </a:r>
                <a:r>
                  <a:rPr lang="fr-CH" dirty="0" err="1" smtClean="0"/>
                  <a:t>throughput</a:t>
                </a:r>
                <a:r>
                  <a:rPr lang="fr-CH" dirty="0" smtClean="0"/>
                  <a:t>, </a:t>
                </a:r>
                <a:r>
                  <a:rPr lang="fr-CH" dirty="0" err="1" smtClean="0"/>
                  <a:t>mean</a:t>
                </a:r>
                <a:r>
                  <a:rPr lang="fr-CH" dirty="0" smtClean="0"/>
                  <a:t> </a:t>
                </a:r>
                <a:r>
                  <a:rPr lang="fr-CH" dirty="0" err="1" smtClean="0"/>
                  <a:t>response</a:t>
                </a:r>
                <a:r>
                  <a:rPr lang="fr-CH" dirty="0" smtClean="0"/>
                  <a:t> time </a:t>
                </a:r>
                <a:r>
                  <a:rPr lang="fr-CH" dirty="0" err="1" smtClean="0"/>
                  <a:t>at</a:t>
                </a:r>
                <a:r>
                  <a:rPr lang="fr-CH" dirty="0" smtClean="0"/>
                  <a:t> station 1</a:t>
                </a:r>
                <a:br>
                  <a:rPr lang="fr-CH" dirty="0" smtClean="0"/>
                </a:br>
                <a:endParaRPr lang="fr-CH" dirty="0" smtClean="0"/>
              </a:p>
              <a:p>
                <a:r>
                  <a:rPr lang="fr-CH" dirty="0" err="1" smtClean="0"/>
                  <a:t>We</a:t>
                </a:r>
                <a:r>
                  <a:rPr lang="fr-CH" dirty="0" smtClean="0"/>
                  <a:t> </a:t>
                </a:r>
                <a:r>
                  <a:rPr lang="fr-CH" dirty="0" err="1" smtClean="0"/>
                  <a:t>can</a:t>
                </a:r>
                <a:r>
                  <a:rPr lang="fr-CH" dirty="0" smtClean="0"/>
                  <a:t> use direct computations but </a:t>
                </a:r>
                <a:r>
                  <a:rPr lang="fr-CH" dirty="0" err="1" smtClean="0"/>
                  <a:t>need</a:t>
                </a:r>
                <a:r>
                  <a:rPr lang="fr-CH" dirty="0" smtClean="0"/>
                  <a:t> to </a:t>
                </a:r>
                <a:r>
                  <a:rPr lang="fr-CH" dirty="0" err="1" smtClean="0"/>
                  <a:t>evaluate</a:t>
                </a:r>
                <a:r>
                  <a:rPr lang="fr-CH" dirty="0" smtClean="0"/>
                  <a:t>  </a:t>
                </a:r>
                <a14:m>
                  <m:oMath xmlns:m="http://schemas.openxmlformats.org/officeDocument/2006/math">
                    <m:r>
                      <a:rPr lang="fr-CH" b="0" i="1" smtClean="0">
                        <a:latin typeface="Cambria Math"/>
                      </a:rPr>
                      <m:t>𝜂</m:t>
                    </m:r>
                    <m:d>
                      <m:dPr>
                        <m:ctrlPr>
                          <a:rPr lang="fr-CH" b="0" i="1" smtClean="0">
                            <a:latin typeface="Cambria Math" panose="02040503050406030204" pitchFamily="18" charset="0"/>
                          </a:rPr>
                        </m:ctrlPr>
                      </m:dPr>
                      <m:e>
                        <m:r>
                          <a:rPr lang="fr-CH" b="0" i="1" smtClean="0">
                            <a:latin typeface="Cambria Math"/>
                          </a:rPr>
                          <m:t>𝐾</m:t>
                        </m:r>
                      </m:e>
                    </m:d>
                  </m:oMath>
                </a14:m>
                <a:endParaRPr lang="fr-CH" dirty="0" smtClean="0"/>
              </a:p>
              <a:p>
                <a:pPr lvl="1"/>
                <a:r>
                  <a:rPr lang="fr-CH" dirty="0" err="1" smtClean="0"/>
                  <a:t>Numerical</a:t>
                </a:r>
                <a:r>
                  <a:rPr lang="fr-CH" dirty="0" smtClean="0"/>
                  <a:t> </a:t>
                </a:r>
                <a:r>
                  <a:rPr lang="fr-CH" dirty="0" err="1" smtClean="0"/>
                  <a:t>problems</a:t>
                </a:r>
                <a:r>
                  <a:rPr lang="fr-CH" dirty="0"/>
                  <a:t> </a:t>
                </a:r>
                <a:r>
                  <a:rPr lang="fr-CH" dirty="0" smtClean="0"/>
                  <a:t>for large </a:t>
                </a:r>
                <a14:m>
                  <m:oMath xmlns:m="http://schemas.openxmlformats.org/officeDocument/2006/math">
                    <m:r>
                      <a:rPr lang="fr-CH" b="0" i="1" smtClean="0">
                        <a:latin typeface="Cambria Math"/>
                      </a:rPr>
                      <m:t>𝐾</m:t>
                    </m:r>
                  </m:oMath>
                </a14:m>
                <a:endParaRPr lang="fr-CH" dirty="0" smtClean="0"/>
              </a:p>
              <a:p>
                <a:pPr lvl="1"/>
                <a:r>
                  <a:rPr lang="fr-CH" dirty="0" err="1" smtClean="0"/>
                  <a:t>Combinatorial</a:t>
                </a:r>
                <a:r>
                  <a:rPr lang="fr-CH" dirty="0" smtClean="0"/>
                  <a:t> explosion of </a:t>
                </a:r>
                <a:r>
                  <a:rPr lang="fr-CH" dirty="0" err="1" smtClean="0"/>
                  <a:t>number</a:t>
                </a:r>
                <a:r>
                  <a:rPr lang="fr-CH" dirty="0" smtClean="0"/>
                  <a:t> of states</a:t>
                </a:r>
              </a:p>
              <a:p>
                <a:endParaRPr lang="fr-CH" dirty="0"/>
              </a:p>
              <a:p>
                <a:r>
                  <a:rPr lang="fr-CH" dirty="0" smtClean="0"/>
                  <a:t>The </a:t>
                </a:r>
                <a:r>
                  <a:rPr lang="fr-CH" dirty="0" err="1" smtClean="0"/>
                  <a:t>Mean</a:t>
                </a:r>
                <a:r>
                  <a:rPr lang="fr-CH" dirty="0" smtClean="0"/>
                  <a:t> Value </a:t>
                </a:r>
                <a:r>
                  <a:rPr lang="fr-CH" dirty="0" err="1" smtClean="0"/>
                  <a:t>Algorithms</a:t>
                </a:r>
                <a:r>
                  <a:rPr lang="fr-CH" dirty="0" smtClean="0"/>
                  <a:t>  </a:t>
                </a:r>
                <a:r>
                  <a:rPr lang="fr-CH" dirty="0" err="1" smtClean="0"/>
                  <a:t>does</a:t>
                </a:r>
                <a:r>
                  <a:rPr lang="fr-CH" dirty="0" smtClean="0"/>
                  <a:t> </a:t>
                </a:r>
                <a:r>
                  <a:rPr lang="fr-CH" dirty="0" err="1" smtClean="0"/>
                  <a:t>this</a:t>
                </a:r>
                <a:r>
                  <a:rPr lang="fr-CH" dirty="0" smtClean="0"/>
                  <a:t> in a </a:t>
                </a:r>
                <a:r>
                  <a:rPr lang="fr-CH" dirty="0" err="1" smtClean="0"/>
                  <a:t>smarter</a:t>
                </a:r>
                <a:r>
                  <a:rPr lang="fr-CH" dirty="0" smtClean="0"/>
                  <a:t> </a:t>
                </a:r>
                <a:r>
                  <a:rPr lang="fr-CH" dirty="0" err="1" smtClean="0"/>
                  <a:t>way</a:t>
                </a:r>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3313786"/>
                <a:ext cx="8856662" cy="3428326"/>
              </a:xfrm>
              <a:blipFill rotWithShape="1">
                <a:blip r:embed="rId3"/>
                <a:stretch>
                  <a:fillRect t="-890"/>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14</a:t>
            </a:fld>
            <a:endParaRPr lang="en-US"/>
          </a:p>
        </p:txBody>
      </p:sp>
      <p:grpSp>
        <p:nvGrpSpPr>
          <p:cNvPr id="7" name="Group 6"/>
          <p:cNvGrpSpPr/>
          <p:nvPr/>
        </p:nvGrpSpPr>
        <p:grpSpPr>
          <a:xfrm>
            <a:off x="73153" y="254091"/>
            <a:ext cx="7351776" cy="2436172"/>
            <a:chOff x="73153" y="254091"/>
            <a:chExt cx="7351776" cy="2436172"/>
          </a:xfrm>
        </p:grpSpPr>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091" y="254091"/>
              <a:ext cx="5458532" cy="196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73153" y="1995136"/>
                  <a:ext cx="7351776" cy="69512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CH" i="1">
                            <a:latin typeface="Cambria Math"/>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𝜂</m:t>
                            </m:r>
                            <m:d>
                              <m:dPr>
                                <m:ctrlPr>
                                  <a:rPr lang="fr-CH" i="1">
                                    <a:latin typeface="Cambria Math" panose="02040503050406030204" pitchFamily="18" charset="0"/>
                                  </a:rPr>
                                </m:ctrlPr>
                              </m:dPr>
                              <m:e>
                                <m:r>
                                  <a:rPr lang="fr-CH" i="1">
                                    <a:latin typeface="Cambria Math"/>
                                  </a:rPr>
                                  <m:t>𝐾</m:t>
                                </m:r>
                              </m:e>
                            </m:d>
                          </m:den>
                        </m:f>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1</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1</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2</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2</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3</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3</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f>
                          <m:fPr>
                            <m:ctrlPr>
                              <a:rPr lang="fr-CH" i="1">
                                <a:latin typeface="Cambria Math" panose="02040503050406030204" pitchFamily="18" charset="0"/>
                              </a:rPr>
                            </m:ctrlPr>
                          </m:fPr>
                          <m:num>
                            <m:sSup>
                              <m:sSupPr>
                                <m:ctrlPr>
                                  <a:rPr lang="fr-CH" i="1">
                                    <a:latin typeface="Cambria Math" panose="02040503050406030204" pitchFamily="18" charset="0"/>
                                  </a:rPr>
                                </m:ctrlPr>
                              </m:sSupPr>
                              <m:e>
                                <m:r>
                                  <a:rPr lang="fr-CH" i="1">
                                    <a:latin typeface="Cambria Math"/>
                                  </a:rPr>
                                  <m:t>𝑍</m:t>
                                </m:r>
                              </m:e>
                              <m:sup>
                                <m:r>
                                  <a:rPr lang="fr-CH" i="1">
                                    <a:latin typeface="Cambria Math"/>
                                  </a:rPr>
                                  <m:t>𝐾</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num>
                          <m:den>
                            <m:d>
                              <m:dPr>
                                <m:ctrlPr>
                                  <a:rPr lang="fr-CH" i="1">
                                    <a:latin typeface="Cambria Math" panose="02040503050406030204" pitchFamily="18" charset="0"/>
                                  </a:rPr>
                                </m:ctrlPr>
                              </m:dPr>
                              <m:e>
                                <m:r>
                                  <a:rPr lang="fr-CH" i="1">
                                    <a:latin typeface="Cambria Math"/>
                                  </a:rPr>
                                  <m:t>𝐾</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den>
                        </m:f>
                      </m:oMath>
                    </m:oMathPara>
                  </a14:m>
                  <a:endParaRPr lang="fr-CH" dirty="0"/>
                </a:p>
              </p:txBody>
            </p:sp>
          </mc:Choice>
          <mc:Fallback xmlns="">
            <p:sp>
              <p:nvSpPr>
                <p:cNvPr id="5" name="Rectangle 4"/>
                <p:cNvSpPr>
                  <a:spLocks noRot="1" noChangeAspect="1" noMove="1" noResize="1" noEditPoints="1" noAdjustHandles="1" noChangeArrowheads="1" noChangeShapeType="1" noTextEdit="1"/>
                </p:cNvSpPr>
                <p:nvPr/>
              </p:nvSpPr>
              <p:spPr>
                <a:xfrm>
                  <a:off x="73153" y="1995136"/>
                  <a:ext cx="7351776" cy="695127"/>
                </a:xfrm>
                <a:prstGeom prst="rect">
                  <a:avLst/>
                </a:prstGeom>
                <a:blipFill rotWithShape="1">
                  <a:blip r:embed="rId5"/>
                  <a:stretch>
                    <a:fillRect/>
                  </a:stretch>
                </a:blipFill>
              </p:spPr>
              <p:txBody>
                <a:bodyPr/>
                <a:lstStyle/>
                <a:p>
                  <a:r>
                    <a:rPr lang="fr-CH">
                      <a:noFill/>
                    </a:rPr>
                    <a:t> </a:t>
                  </a:r>
                </a:p>
              </p:txBody>
            </p:sp>
          </mc:Fallback>
        </mc:AlternateContent>
      </p:grpSp>
    </p:spTree>
    <p:custDataLst>
      <p:tags r:id="rId1"/>
    </p:custDataLst>
    <p:extLst>
      <p:ext uri="{BB962C8B-B14F-4D97-AF65-F5344CB8AC3E}">
        <p14:creationId xmlns:p14="http://schemas.microsoft.com/office/powerpoint/2010/main" val="2467409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79085" y="0"/>
            <a:ext cx="3414090" cy="908050"/>
          </a:xfrm>
        </p:spPr>
        <p:txBody>
          <a:bodyPr/>
          <a:lstStyle/>
          <a:p>
            <a:r>
              <a:rPr lang="fr-CH" dirty="0" err="1" smtClean="0"/>
              <a:t>Arrival</a:t>
            </a:r>
            <a:r>
              <a:rPr lang="fr-CH" dirty="0" smtClean="0"/>
              <a:t> </a:t>
            </a:r>
            <a:r>
              <a:rPr lang="fr-CH" dirty="0" err="1" smtClean="0"/>
              <a:t>Theorem</a:t>
            </a:r>
            <a:endParaRPr lang="fr-CH" dirty="0"/>
          </a:p>
        </p:txBody>
      </p:sp>
      <mc:AlternateContent xmlns:mc="http://schemas.openxmlformats.org/markup-compatibility/2006" xmlns:a14="http://schemas.microsoft.com/office/drawing/2010/main">
        <mc:Choice Requires="a14">
          <p:sp>
            <p:nvSpPr>
              <p:cNvPr id="10" name="Content Placeholder 9"/>
              <p:cNvSpPr>
                <a:spLocks noGrp="1"/>
              </p:cNvSpPr>
              <p:nvPr>
                <p:ph idx="1"/>
              </p:nvPr>
            </p:nvSpPr>
            <p:spPr>
              <a:xfrm>
                <a:off x="179388" y="1660609"/>
                <a:ext cx="8856662" cy="4859450"/>
              </a:xfrm>
            </p:spPr>
            <p:txBody>
              <a:bodyPr/>
              <a:lstStyle/>
              <a:p>
                <a:r>
                  <a:rPr lang="fr-CH" dirty="0" smtClean="0"/>
                  <a:t>The distribution of </a:t>
                </a:r>
                <a:r>
                  <a:rPr lang="fr-CH" dirty="0" err="1"/>
                  <a:t>customers</a:t>
                </a:r>
                <a:r>
                  <a:rPr lang="fr-CH" dirty="0"/>
                  <a:t> </a:t>
                </a:r>
                <a:r>
                  <a:rPr lang="fr-CH" dirty="0" err="1"/>
                  <a:t>at</a:t>
                </a:r>
                <a:r>
                  <a:rPr lang="fr-CH" dirty="0"/>
                  <a:t> an </a:t>
                </a:r>
                <a:r>
                  <a:rPr lang="fr-CH" dirty="0" err="1"/>
                  <a:t>arbitrary</a:t>
                </a:r>
                <a:r>
                  <a:rPr lang="fr-CH" dirty="0"/>
                  <a:t> point in time </a:t>
                </a:r>
                <a:r>
                  <a:rPr lang="fr-CH" dirty="0" err="1" smtClean="0"/>
                  <a:t>is</a:t>
                </a:r>
                <a:r>
                  <a:rPr lang="fr-CH" dirty="0" smtClean="0"/>
                  <a:t/>
                </a:r>
                <a:br>
                  <a:rPr lang="fr-CH" dirty="0" smtClean="0"/>
                </a:br>
                <a:r>
                  <a:rPr lang="fr-CH" dirty="0"/>
                  <a:t/>
                </a:r>
                <a:br>
                  <a:rPr lang="fr-CH" dirty="0"/>
                </a:br>
                <a14:m>
                  <m:oMath xmlns:m="http://schemas.openxmlformats.org/officeDocument/2006/math">
                    <m:r>
                      <a:rPr lang="fr-CH" i="1">
                        <a:latin typeface="Cambria Math"/>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r>
                      <a:rPr lang="fr-CH" i="1" smtClean="0">
                        <a:latin typeface="Cambria Math"/>
                      </a:rPr>
                      <m:t> </m:t>
                    </m:r>
                    <m:r>
                      <a:rPr lang="fr-CH" b="0" i="1" smtClean="0">
                        <a:latin typeface="Cambria Math"/>
                      </a:rPr>
                      <m:t> </m:t>
                    </m:r>
                  </m:oMath>
                </a14:m>
                <a:r>
                  <a:rPr lang="fr-CH" b="0" dirty="0" smtClean="0">
                    <a:latin typeface="Cambria Math"/>
                  </a:rPr>
                  <a:t> </a:t>
                </a:r>
                <a:br>
                  <a:rPr lang="fr-CH" b="0" dirty="0" smtClean="0">
                    <a:latin typeface="Cambria Math"/>
                  </a:rPr>
                </a:br>
                <a:endParaRPr lang="fr-CH" b="0" dirty="0" smtClean="0">
                  <a:latin typeface="Cambria Math"/>
                </a:endParaRPr>
              </a:p>
              <a:p>
                <a:pPr marL="0" indent="0">
                  <a:buNone/>
                </a:pPr>
                <a:r>
                  <a:rPr lang="fr-CH" b="0" dirty="0" smtClean="0">
                    <a:latin typeface="Cambria Math"/>
                  </a:rPr>
                  <a:t/>
                </a:r>
                <a:br>
                  <a:rPr lang="fr-CH" b="0" dirty="0" smtClean="0">
                    <a:latin typeface="Cambria Math"/>
                  </a:rPr>
                </a:br>
                <a:endParaRPr lang="fr-CH" dirty="0">
                  <a:latin typeface="Cambria Math"/>
                </a:endParaRPr>
              </a:p>
              <a:p>
                <a:r>
                  <a:rPr lang="fr-CH" dirty="0" smtClean="0"/>
                  <a:t>The </a:t>
                </a:r>
                <a:r>
                  <a:rPr lang="fr-CH" dirty="0"/>
                  <a:t>distribution of </a:t>
                </a:r>
                <a:r>
                  <a:rPr lang="fr-CH" dirty="0" err="1"/>
                  <a:t>customers</a:t>
                </a:r>
                <a:r>
                  <a:rPr lang="fr-CH" dirty="0"/>
                  <a:t> </a:t>
                </a:r>
                <a:r>
                  <a:rPr lang="fr-CH" dirty="0" err="1"/>
                  <a:t>seen</a:t>
                </a:r>
                <a:r>
                  <a:rPr lang="fr-CH" dirty="0"/>
                  <a:t> by a </a:t>
                </a:r>
                <a:r>
                  <a:rPr lang="fr-CH" dirty="0" err="1"/>
                  <a:t>customer</a:t>
                </a:r>
                <a:r>
                  <a:rPr lang="fr-CH" dirty="0"/>
                  <a:t> </a:t>
                </a:r>
                <a:r>
                  <a:rPr lang="fr-CH" dirty="0" err="1"/>
                  <a:t>just</a:t>
                </a:r>
                <a:r>
                  <a:rPr lang="fr-CH" dirty="0"/>
                  <a:t> </a:t>
                </a:r>
                <a:r>
                  <a:rPr lang="fr-CH" dirty="0" err="1"/>
                  <a:t>before</a:t>
                </a:r>
                <a:r>
                  <a:rPr lang="fr-CH" dirty="0"/>
                  <a:t> </a:t>
                </a:r>
                <a:r>
                  <a:rPr lang="fr-CH" dirty="0" err="1"/>
                  <a:t>arriving</a:t>
                </a:r>
                <a:r>
                  <a:rPr lang="fr-CH" dirty="0"/>
                  <a:t> </a:t>
                </a:r>
                <a:r>
                  <a:rPr lang="fr-CH" dirty="0" err="1"/>
                  <a:t>at</a:t>
                </a:r>
                <a:r>
                  <a:rPr lang="fr-CH" dirty="0"/>
                  <a:t> station 1 (</a:t>
                </a:r>
                <a:r>
                  <a:rPr lang="fr-CH" dirty="0" err="1"/>
                  <a:t>excluding</a:t>
                </a:r>
                <a:r>
                  <a:rPr lang="fr-CH" dirty="0"/>
                  <a:t> </a:t>
                </a:r>
                <a:r>
                  <a:rPr lang="fr-CH" dirty="0" err="1"/>
                  <a:t>herself</a:t>
                </a:r>
                <a:r>
                  <a:rPr lang="fr-CH" dirty="0"/>
                  <a:t>)</a:t>
                </a:r>
                <a:br>
                  <a:rPr lang="fr-CH" dirty="0"/>
                </a:br>
                <a:r>
                  <a:rPr lang="fr-CH" dirty="0"/>
                  <a:t/>
                </a:r>
                <a:br>
                  <a:rPr lang="fr-CH" dirty="0"/>
                </a:br>
                <a14:m>
                  <m:oMath xmlns:m="http://schemas.openxmlformats.org/officeDocument/2006/math">
                    <m:sSup>
                      <m:sSupPr>
                        <m:ctrlPr>
                          <a:rPr lang="fr-CH" i="1">
                            <a:latin typeface="Cambria Math" panose="02040503050406030204" pitchFamily="18" charset="0"/>
                          </a:rPr>
                        </m:ctrlPr>
                      </m:sSupPr>
                      <m:e>
                        <m:r>
                          <a:rPr lang="fr-CH" i="1">
                            <a:latin typeface="Cambria Math"/>
                          </a:rPr>
                          <m:t>𝑃</m:t>
                        </m:r>
                      </m:e>
                      <m:sup>
                        <m:r>
                          <a:rPr lang="fr-CH" i="1">
                            <a:latin typeface="Cambria Math"/>
                          </a:rPr>
                          <m:t>0</m:t>
                        </m:r>
                      </m:sup>
                    </m:sSup>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r>
                      <a:rPr lang="fr-CH" i="1" smtClean="0">
                        <a:latin typeface="Cambria Math"/>
                      </a:rPr>
                      <m:t> </m:t>
                    </m:r>
                  </m:oMath>
                </a14:m>
                <a:r>
                  <a:rPr lang="fr-CH" dirty="0" smtClean="0"/>
                  <a:t> </a:t>
                </a:r>
                <a:endParaRPr lang="fr-CH" dirty="0"/>
              </a:p>
            </p:txBody>
          </p:sp>
        </mc:Choice>
        <mc:Fallback xmlns="">
          <p:sp>
            <p:nvSpPr>
              <p:cNvPr id="10" name="Content Placeholder 9"/>
              <p:cNvSpPr>
                <a:spLocks noGrp="1" noRot="1" noChangeAspect="1" noMove="1" noResize="1" noEditPoints="1" noAdjustHandles="1" noChangeArrowheads="1" noChangeShapeType="1" noTextEdit="1"/>
              </p:cNvSpPr>
              <p:nvPr>
                <p:ph idx="1"/>
              </p:nvPr>
            </p:nvSpPr>
            <p:spPr>
              <a:xfrm>
                <a:off x="179388" y="1660609"/>
                <a:ext cx="8856662" cy="4859450"/>
              </a:xfrm>
              <a:blipFill rotWithShape="1">
                <a:blip r:embed="rId3"/>
                <a:stretch>
                  <a:fillRect t="-627"/>
                </a:stretch>
              </a:blipFill>
            </p:spPr>
            <p:txBody>
              <a:bodyPr/>
              <a:lstStyle/>
              <a:p>
                <a:r>
                  <a:rPr lang="fr-CH">
                    <a:noFill/>
                  </a:rPr>
                  <a:t> </a:t>
                </a:r>
              </a:p>
            </p:txBody>
          </p:sp>
        </mc:Fallback>
      </mc:AlternateContent>
      <p:sp>
        <p:nvSpPr>
          <p:cNvPr id="4710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38BD7B3-C77A-4DED-8337-992968DBAF6C}" type="slidenum">
              <a:rPr lang="en-US" smtClean="0">
                <a:latin typeface="Comic Sans MS" pitchFamily="66" charset="0"/>
              </a:rPr>
              <a:pPr eaLnBrk="1" hangingPunct="1"/>
              <a:t>15</a:t>
            </a:fld>
            <a:endParaRPr lang="en-US" smtClean="0">
              <a:latin typeface="Comic Sans MS" pitchFamily="66" charset="0"/>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635" y="268722"/>
            <a:ext cx="3736805" cy="13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5797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79085" y="0"/>
            <a:ext cx="3414090" cy="908050"/>
          </a:xfrm>
        </p:spPr>
        <p:txBody>
          <a:bodyPr/>
          <a:lstStyle/>
          <a:p>
            <a:r>
              <a:rPr lang="fr-CH" dirty="0" err="1" smtClean="0"/>
              <a:t>Arrival</a:t>
            </a:r>
            <a:r>
              <a:rPr lang="fr-CH" dirty="0" smtClean="0"/>
              <a:t> </a:t>
            </a:r>
            <a:r>
              <a:rPr lang="fr-CH" dirty="0" err="1" smtClean="0"/>
              <a:t>Theorem</a:t>
            </a:r>
            <a:endParaRPr lang="fr-CH" dirty="0"/>
          </a:p>
        </p:txBody>
      </p:sp>
      <mc:AlternateContent xmlns:mc="http://schemas.openxmlformats.org/markup-compatibility/2006" xmlns:a14="http://schemas.microsoft.com/office/drawing/2010/main">
        <mc:Choice Requires="a14">
          <p:sp>
            <p:nvSpPr>
              <p:cNvPr id="10" name="Content Placeholder 9"/>
              <p:cNvSpPr>
                <a:spLocks noGrp="1"/>
              </p:cNvSpPr>
              <p:nvPr>
                <p:ph idx="1"/>
              </p:nvPr>
            </p:nvSpPr>
            <p:spPr>
              <a:xfrm>
                <a:off x="179388" y="1660609"/>
                <a:ext cx="8856662" cy="4859450"/>
              </a:xfrm>
            </p:spPr>
            <p:txBody>
              <a:bodyPr/>
              <a:lstStyle/>
              <a:p>
                <a:r>
                  <a:rPr lang="fr-CH" dirty="0" smtClean="0"/>
                  <a:t>The distribution of </a:t>
                </a:r>
                <a:r>
                  <a:rPr lang="fr-CH" dirty="0" err="1"/>
                  <a:t>customers</a:t>
                </a:r>
                <a:r>
                  <a:rPr lang="fr-CH" dirty="0"/>
                  <a:t> </a:t>
                </a:r>
                <a:r>
                  <a:rPr lang="fr-CH" dirty="0" err="1"/>
                  <a:t>at</a:t>
                </a:r>
                <a:r>
                  <a:rPr lang="fr-CH" dirty="0"/>
                  <a:t> an </a:t>
                </a:r>
                <a:r>
                  <a:rPr lang="fr-CH" dirty="0" err="1"/>
                  <a:t>arbitrary</a:t>
                </a:r>
                <a:r>
                  <a:rPr lang="fr-CH" dirty="0"/>
                  <a:t> point in time </a:t>
                </a:r>
                <a:r>
                  <a:rPr lang="fr-CH" dirty="0" err="1"/>
                  <a:t>is</a:t>
                </a:r>
                <a:r>
                  <a:rPr lang="fr-CH" dirty="0"/>
                  <a:t/>
                </a:r>
                <a:br>
                  <a:rPr lang="fr-CH" dirty="0"/>
                </a:br>
                <a14:m>
                  <m:oMath xmlns:m="http://schemas.openxmlformats.org/officeDocument/2006/math">
                    <m:r>
                      <a:rPr lang="fr-CH" i="1">
                        <a:latin typeface="Cambria Math"/>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𝜂</m:t>
                        </m:r>
                        <m:d>
                          <m:dPr>
                            <m:ctrlPr>
                              <a:rPr lang="fr-CH" i="1">
                                <a:latin typeface="Cambria Math" panose="02040503050406030204" pitchFamily="18" charset="0"/>
                              </a:rPr>
                            </m:ctrlPr>
                          </m:dPr>
                          <m:e>
                            <m:r>
                              <a:rPr lang="fr-CH" i="1">
                                <a:latin typeface="Cambria Math"/>
                              </a:rPr>
                              <m:t>𝐾</m:t>
                            </m:r>
                          </m:e>
                        </m:d>
                      </m:den>
                    </m:f>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1</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1</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2</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2</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3</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3</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f>
                      <m:fPr>
                        <m:ctrlPr>
                          <a:rPr lang="fr-CH" i="1">
                            <a:latin typeface="Cambria Math" panose="02040503050406030204" pitchFamily="18" charset="0"/>
                          </a:rPr>
                        </m:ctrlPr>
                      </m:fPr>
                      <m:num>
                        <m:sSup>
                          <m:sSupPr>
                            <m:ctrlPr>
                              <a:rPr lang="fr-CH" i="1">
                                <a:latin typeface="Cambria Math" panose="02040503050406030204" pitchFamily="18" charset="0"/>
                              </a:rPr>
                            </m:ctrlPr>
                          </m:sSupPr>
                          <m:e>
                            <m:r>
                              <a:rPr lang="fr-CH" i="1">
                                <a:latin typeface="Cambria Math"/>
                              </a:rPr>
                              <m:t>𝑍</m:t>
                            </m:r>
                          </m:e>
                          <m:sup>
                            <m:r>
                              <a:rPr lang="fr-CH" i="1">
                                <a:latin typeface="Cambria Math"/>
                              </a:rPr>
                              <m:t>𝐾</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num>
                      <m:den>
                        <m:d>
                          <m:dPr>
                            <m:ctrlPr>
                              <a:rPr lang="fr-CH" i="1">
                                <a:latin typeface="Cambria Math" panose="02040503050406030204" pitchFamily="18" charset="0"/>
                              </a:rPr>
                            </m:ctrlPr>
                          </m:dPr>
                          <m:e>
                            <m:r>
                              <a:rPr lang="fr-CH" i="1">
                                <a:latin typeface="Cambria Math"/>
                              </a:rPr>
                              <m:t>𝐾</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den>
                    </m:f>
                  </m:oMath>
                </a14:m>
                <a:r>
                  <a:rPr lang="fr-CH" dirty="0" smtClean="0"/>
                  <a:t/>
                </a:r>
                <a:br>
                  <a:rPr lang="fr-CH" dirty="0" smtClean="0"/>
                </a:br>
                <a:r>
                  <a:rPr lang="fr-CH" dirty="0" smtClean="0"/>
                  <a:t>for </a:t>
                </a:r>
                <a14:m>
                  <m:oMath xmlns:m="http://schemas.openxmlformats.org/officeDocument/2006/math">
                    <m:sSub>
                      <m:sSubPr>
                        <m:ctrlPr>
                          <a:rPr lang="fr-CH" i="1" dirty="0" smtClean="0">
                            <a:latin typeface="Cambria Math" panose="02040503050406030204" pitchFamily="18" charset="0"/>
                          </a:rPr>
                        </m:ctrlPr>
                      </m:sSubPr>
                      <m:e>
                        <m:r>
                          <a:rPr lang="fr-CH" i="1" dirty="0" smtClean="0">
                            <a:latin typeface="Cambria Math"/>
                          </a:rPr>
                          <m:t>𝑛</m:t>
                        </m:r>
                      </m:e>
                      <m:sub>
                        <m:r>
                          <a:rPr lang="fr-CH" i="1" dirty="0" smtClean="0">
                            <a:latin typeface="Cambria Math"/>
                          </a:rPr>
                          <m:t>1</m:t>
                        </m:r>
                      </m:sub>
                    </m:sSub>
                    <m:r>
                      <a:rPr lang="fr-CH" i="1" dirty="0" smtClean="0">
                        <a:latin typeface="Cambria Math"/>
                      </a:rPr>
                      <m:t>≥ 0</m:t>
                    </m:r>
                    <m:r>
                      <a:rPr lang="fr-CH" b="0" i="1" dirty="0" smtClean="0">
                        <a:latin typeface="Cambria Math"/>
                      </a:rPr>
                      <m:t>,</m:t>
                    </m:r>
                    <m:sSub>
                      <m:sSubPr>
                        <m:ctrlPr>
                          <a:rPr lang="fr-CH" i="1" dirty="0">
                            <a:latin typeface="Cambria Math" panose="02040503050406030204" pitchFamily="18" charset="0"/>
                          </a:rPr>
                        </m:ctrlPr>
                      </m:sSubPr>
                      <m:e>
                        <m:r>
                          <a:rPr lang="fr-CH" i="1" dirty="0">
                            <a:latin typeface="Cambria Math"/>
                          </a:rPr>
                          <m:t>𝑛</m:t>
                        </m:r>
                      </m:e>
                      <m:sub>
                        <m:r>
                          <a:rPr lang="fr-CH" b="0" i="1" dirty="0" smtClean="0">
                            <a:latin typeface="Cambria Math"/>
                          </a:rPr>
                          <m:t>2</m:t>
                        </m:r>
                      </m:sub>
                    </m:sSub>
                    <m:r>
                      <a:rPr lang="fr-CH" i="1" dirty="0">
                        <a:latin typeface="Cambria Math"/>
                      </a:rPr>
                      <m:t>≥ 0</m:t>
                    </m:r>
                    <m:r>
                      <a:rPr lang="fr-CH" b="0" i="1" dirty="0" smtClean="0">
                        <a:latin typeface="Cambria Math"/>
                      </a:rPr>
                      <m:t>,</m:t>
                    </m:r>
                    <m:sSub>
                      <m:sSubPr>
                        <m:ctrlPr>
                          <a:rPr lang="fr-CH" i="1" dirty="0">
                            <a:latin typeface="Cambria Math" panose="02040503050406030204" pitchFamily="18" charset="0"/>
                          </a:rPr>
                        </m:ctrlPr>
                      </m:sSubPr>
                      <m:e>
                        <m:r>
                          <a:rPr lang="fr-CH" i="1" dirty="0">
                            <a:latin typeface="Cambria Math"/>
                          </a:rPr>
                          <m:t>𝑛</m:t>
                        </m:r>
                      </m:e>
                      <m:sub>
                        <m:r>
                          <a:rPr lang="fr-CH" b="0" i="1" dirty="0" smtClean="0">
                            <a:latin typeface="Cambria Math"/>
                          </a:rPr>
                          <m:t>3</m:t>
                        </m:r>
                      </m:sub>
                    </m:sSub>
                    <m:r>
                      <a:rPr lang="fr-CH" i="1" dirty="0">
                        <a:latin typeface="Cambria Math"/>
                      </a:rPr>
                      <m:t>≥ 0</m:t>
                    </m:r>
                    <m:r>
                      <a:rPr lang="fr-CH" b="0" i="1" dirty="0" smtClean="0">
                        <a:latin typeface="Cambria Math"/>
                      </a:rPr>
                      <m:t> </m:t>
                    </m:r>
                  </m:oMath>
                </a14:m>
                <a:r>
                  <a:rPr lang="fr-CH" b="0" dirty="0" smtClean="0">
                    <a:latin typeface="Cambria Math"/>
                  </a:rPr>
                  <a:t>and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2</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3</m:t>
                        </m:r>
                      </m:sub>
                    </m:sSub>
                    <m:r>
                      <a:rPr lang="fr-CH" b="0" i="1" smtClean="0">
                        <a:latin typeface="Cambria Math"/>
                      </a:rPr>
                      <m:t>≤</m:t>
                    </m:r>
                    <m:r>
                      <a:rPr lang="fr-CH" b="0" i="1" smtClean="0">
                        <a:latin typeface="Cambria Math"/>
                      </a:rPr>
                      <m:t>𝐾</m:t>
                    </m:r>
                  </m:oMath>
                </a14:m>
                <a:r>
                  <a:rPr lang="fr-CH" b="0" dirty="0" smtClean="0">
                    <a:latin typeface="Cambria Math"/>
                  </a:rPr>
                  <a:t> </a:t>
                </a:r>
                <a:br>
                  <a:rPr lang="fr-CH" b="0" dirty="0" smtClean="0">
                    <a:latin typeface="Cambria Math"/>
                  </a:rPr>
                </a:br>
                <a:r>
                  <a:rPr lang="fr-CH" b="0" dirty="0" smtClean="0">
                    <a:latin typeface="Cambria Math"/>
                  </a:rPr>
                  <a:t>(and 0 </a:t>
                </a:r>
                <a:r>
                  <a:rPr lang="fr-CH" b="0" dirty="0" err="1" smtClean="0">
                    <a:latin typeface="Cambria Math"/>
                  </a:rPr>
                  <a:t>otherwise</a:t>
                </a:r>
                <a:r>
                  <a:rPr lang="fr-CH" b="0" dirty="0" smtClean="0">
                    <a:latin typeface="Cambria Math"/>
                  </a:rPr>
                  <a:t>)</a:t>
                </a:r>
                <a:br>
                  <a:rPr lang="fr-CH" b="0" dirty="0" smtClean="0">
                    <a:latin typeface="Cambria Math"/>
                  </a:rPr>
                </a:br>
                <a:r>
                  <a:rPr lang="fr-CH" b="0" dirty="0" smtClean="0">
                    <a:latin typeface="Cambria Math"/>
                  </a:rPr>
                  <a:t/>
                </a:r>
                <a:br>
                  <a:rPr lang="fr-CH" b="0" dirty="0" smtClean="0">
                    <a:latin typeface="Cambria Math"/>
                  </a:rPr>
                </a:br>
                <a:endParaRPr lang="fr-CH" dirty="0">
                  <a:latin typeface="Cambria Math"/>
                </a:endParaRPr>
              </a:p>
              <a:p>
                <a:r>
                  <a:rPr lang="fr-CH" dirty="0" smtClean="0"/>
                  <a:t>The </a:t>
                </a:r>
                <a:r>
                  <a:rPr lang="fr-CH" dirty="0"/>
                  <a:t>distribution of </a:t>
                </a:r>
                <a:r>
                  <a:rPr lang="fr-CH" dirty="0" err="1"/>
                  <a:t>customers</a:t>
                </a:r>
                <a:r>
                  <a:rPr lang="fr-CH" dirty="0"/>
                  <a:t> </a:t>
                </a:r>
                <a:r>
                  <a:rPr lang="fr-CH" dirty="0" err="1"/>
                  <a:t>seen</a:t>
                </a:r>
                <a:r>
                  <a:rPr lang="fr-CH" dirty="0"/>
                  <a:t> by a </a:t>
                </a:r>
                <a:r>
                  <a:rPr lang="fr-CH" dirty="0" err="1"/>
                  <a:t>customer</a:t>
                </a:r>
                <a:r>
                  <a:rPr lang="fr-CH" dirty="0"/>
                  <a:t> </a:t>
                </a:r>
                <a:r>
                  <a:rPr lang="fr-CH" dirty="0" err="1"/>
                  <a:t>just</a:t>
                </a:r>
                <a:r>
                  <a:rPr lang="fr-CH" dirty="0"/>
                  <a:t> </a:t>
                </a:r>
                <a:r>
                  <a:rPr lang="fr-CH" dirty="0" err="1"/>
                  <a:t>before</a:t>
                </a:r>
                <a:r>
                  <a:rPr lang="fr-CH" dirty="0"/>
                  <a:t> </a:t>
                </a:r>
                <a:r>
                  <a:rPr lang="fr-CH" dirty="0" err="1"/>
                  <a:t>arriving</a:t>
                </a:r>
                <a:r>
                  <a:rPr lang="fr-CH" dirty="0"/>
                  <a:t> </a:t>
                </a:r>
                <a:r>
                  <a:rPr lang="fr-CH" dirty="0" err="1"/>
                  <a:t>at</a:t>
                </a:r>
                <a:r>
                  <a:rPr lang="fr-CH" dirty="0"/>
                  <a:t> station 1 (</a:t>
                </a:r>
                <a:r>
                  <a:rPr lang="fr-CH" dirty="0" err="1"/>
                  <a:t>excluding</a:t>
                </a:r>
                <a:r>
                  <a:rPr lang="fr-CH" dirty="0"/>
                  <a:t> </a:t>
                </a:r>
                <a:r>
                  <a:rPr lang="fr-CH" dirty="0" err="1"/>
                  <a:t>herself</a:t>
                </a:r>
                <a:r>
                  <a:rPr lang="fr-CH" dirty="0"/>
                  <a:t>)</a:t>
                </a:r>
                <a:br>
                  <a:rPr lang="fr-CH" dirty="0"/>
                </a:br>
                <a:r>
                  <a:rPr lang="fr-CH" dirty="0"/>
                  <a:t/>
                </a:r>
                <a:br>
                  <a:rPr lang="fr-CH" dirty="0"/>
                </a:br>
                <a14:m>
                  <m:oMath xmlns:m="http://schemas.openxmlformats.org/officeDocument/2006/math">
                    <m:sSup>
                      <m:sSupPr>
                        <m:ctrlPr>
                          <a:rPr lang="fr-CH" i="1">
                            <a:latin typeface="Cambria Math" panose="02040503050406030204" pitchFamily="18" charset="0"/>
                          </a:rPr>
                        </m:ctrlPr>
                      </m:sSupPr>
                      <m:e>
                        <m:r>
                          <a:rPr lang="fr-CH" i="1">
                            <a:latin typeface="Cambria Math"/>
                          </a:rPr>
                          <m:t>𝑃</m:t>
                        </m:r>
                      </m:e>
                      <m:sup>
                        <m:r>
                          <a:rPr lang="fr-CH" i="1">
                            <a:latin typeface="Cambria Math"/>
                          </a:rPr>
                          <m:t>0</m:t>
                        </m:r>
                      </m:sup>
                    </m:sSup>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𝜂</m:t>
                        </m:r>
                        <m:d>
                          <m:dPr>
                            <m:ctrlPr>
                              <a:rPr lang="fr-CH" i="1">
                                <a:latin typeface="Cambria Math" panose="02040503050406030204" pitchFamily="18" charset="0"/>
                              </a:rPr>
                            </m:ctrlPr>
                          </m:dPr>
                          <m:e>
                            <m:r>
                              <a:rPr lang="fr-CH" i="1">
                                <a:latin typeface="Cambria Math"/>
                              </a:rPr>
                              <m:t>𝐾</m:t>
                            </m:r>
                            <m:r>
                              <a:rPr lang="fr-CH" b="0" i="1" smtClean="0">
                                <a:latin typeface="Cambria Math"/>
                              </a:rPr>
                              <m:t>−1</m:t>
                            </m:r>
                          </m:e>
                        </m:d>
                      </m:den>
                    </m:f>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1</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1</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2</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2</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sup>
                    </m:sSup>
                    <m:sSup>
                      <m:sSupPr>
                        <m:ctrlPr>
                          <a:rPr lang="fr-CH" i="1">
                            <a:latin typeface="Cambria Math" panose="02040503050406030204" pitchFamily="18" charset="0"/>
                          </a:rPr>
                        </m:ctrlPr>
                      </m:sSupPr>
                      <m:e>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3</m:t>
                                </m:r>
                              </m:sub>
                            </m:sSub>
                            <m:sSub>
                              <m:sSubPr>
                                <m:ctrlPr>
                                  <a:rPr lang="fr-CH" i="1">
                                    <a:latin typeface="Cambria Math" panose="02040503050406030204" pitchFamily="18" charset="0"/>
                                  </a:rPr>
                                </m:ctrlPr>
                              </m:sSubPr>
                              <m:e>
                                <m:r>
                                  <a:rPr lang="fr-CH" i="1">
                                    <a:latin typeface="Cambria Math"/>
                                  </a:rPr>
                                  <m:t>𝜃</m:t>
                                </m:r>
                              </m:e>
                              <m:sub>
                                <m:r>
                                  <a:rPr lang="fr-CH" i="1">
                                    <a:latin typeface="Cambria Math"/>
                                  </a:rPr>
                                  <m:t>3</m:t>
                                </m:r>
                              </m:sub>
                            </m:sSub>
                          </m:e>
                        </m:d>
                      </m:e>
                      <m:sup>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f>
                      <m:fPr>
                        <m:ctrlPr>
                          <a:rPr lang="fr-CH" i="1">
                            <a:latin typeface="Cambria Math" panose="02040503050406030204" pitchFamily="18" charset="0"/>
                          </a:rPr>
                        </m:ctrlPr>
                      </m:fPr>
                      <m:num>
                        <m:sSup>
                          <m:sSupPr>
                            <m:ctrlPr>
                              <a:rPr lang="fr-CH" i="1">
                                <a:latin typeface="Cambria Math" panose="02040503050406030204" pitchFamily="18" charset="0"/>
                              </a:rPr>
                            </m:ctrlPr>
                          </m:sSupPr>
                          <m:e>
                            <m:r>
                              <a:rPr lang="fr-CH" i="1">
                                <a:latin typeface="Cambria Math"/>
                              </a:rPr>
                              <m:t>𝑍</m:t>
                            </m:r>
                          </m:e>
                          <m:sup>
                            <m:r>
                              <a:rPr lang="fr-CH" i="1">
                                <a:latin typeface="Cambria Math"/>
                              </a:rPr>
                              <m:t>𝐾</m:t>
                            </m:r>
                            <m:r>
                              <a:rPr lang="fr-CH" b="0" i="1" smtClean="0">
                                <a:latin typeface="Cambria Math"/>
                              </a:rPr>
                              <m:t>−1</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sup>
                        </m:sSup>
                      </m:num>
                      <m:den>
                        <m:d>
                          <m:dPr>
                            <m:ctrlPr>
                              <a:rPr lang="fr-CH" i="1">
                                <a:latin typeface="Cambria Math" panose="02040503050406030204" pitchFamily="18" charset="0"/>
                              </a:rPr>
                            </m:ctrlPr>
                          </m:dPr>
                          <m:e>
                            <m:r>
                              <a:rPr lang="fr-CH" i="1">
                                <a:latin typeface="Cambria Math"/>
                              </a:rPr>
                              <m:t>𝐾</m:t>
                            </m:r>
                            <m:r>
                              <a:rPr lang="fr-CH" b="0" i="1" smtClean="0">
                                <a:latin typeface="Cambria Math"/>
                              </a:rPr>
                              <m:t>−1</m:t>
                            </m:r>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e>
                        </m:d>
                        <m:r>
                          <a:rPr lang="fr-CH" i="1">
                            <a:latin typeface="Cambria Math"/>
                          </a:rPr>
                          <m:t>!</m:t>
                        </m:r>
                      </m:den>
                    </m:f>
                  </m:oMath>
                </a14:m>
                <a:r>
                  <a:rPr lang="fr-CH" dirty="0"/>
                  <a:t/>
                </a:r>
                <a:br>
                  <a:rPr lang="fr-CH" dirty="0"/>
                </a:br>
                <a:r>
                  <a:rPr lang="fr-CH" dirty="0"/>
                  <a:t>for </a:t>
                </a:r>
                <a14:m>
                  <m:oMath xmlns:m="http://schemas.openxmlformats.org/officeDocument/2006/math">
                    <m:sSub>
                      <m:sSubPr>
                        <m:ctrlPr>
                          <a:rPr lang="fr-CH" i="1" dirty="0">
                            <a:latin typeface="Cambria Math" panose="02040503050406030204" pitchFamily="18" charset="0"/>
                          </a:rPr>
                        </m:ctrlPr>
                      </m:sSubPr>
                      <m:e>
                        <m:r>
                          <a:rPr lang="fr-CH" i="1" dirty="0">
                            <a:latin typeface="Cambria Math"/>
                          </a:rPr>
                          <m:t>𝑛</m:t>
                        </m:r>
                      </m:e>
                      <m:sub>
                        <m:r>
                          <a:rPr lang="fr-CH" i="1" dirty="0">
                            <a:latin typeface="Cambria Math"/>
                          </a:rPr>
                          <m:t>1</m:t>
                        </m:r>
                      </m:sub>
                    </m:sSub>
                    <m:r>
                      <a:rPr lang="fr-CH" i="1" dirty="0">
                        <a:latin typeface="Cambria Math"/>
                      </a:rPr>
                      <m:t>≥ 0,</m:t>
                    </m:r>
                    <m:sSub>
                      <m:sSubPr>
                        <m:ctrlPr>
                          <a:rPr lang="fr-CH" i="1" dirty="0">
                            <a:latin typeface="Cambria Math" panose="02040503050406030204" pitchFamily="18" charset="0"/>
                          </a:rPr>
                        </m:ctrlPr>
                      </m:sSubPr>
                      <m:e>
                        <m:r>
                          <a:rPr lang="fr-CH" i="1" dirty="0">
                            <a:latin typeface="Cambria Math"/>
                          </a:rPr>
                          <m:t>𝑛</m:t>
                        </m:r>
                      </m:e>
                      <m:sub>
                        <m:r>
                          <a:rPr lang="fr-CH" i="1" dirty="0">
                            <a:latin typeface="Cambria Math"/>
                          </a:rPr>
                          <m:t>2</m:t>
                        </m:r>
                      </m:sub>
                    </m:sSub>
                    <m:r>
                      <a:rPr lang="fr-CH" i="1" dirty="0">
                        <a:latin typeface="Cambria Math"/>
                      </a:rPr>
                      <m:t>≥ 0,</m:t>
                    </m:r>
                    <m:sSub>
                      <m:sSubPr>
                        <m:ctrlPr>
                          <a:rPr lang="fr-CH" i="1" dirty="0">
                            <a:latin typeface="Cambria Math" panose="02040503050406030204" pitchFamily="18" charset="0"/>
                          </a:rPr>
                        </m:ctrlPr>
                      </m:sSubPr>
                      <m:e>
                        <m:r>
                          <a:rPr lang="fr-CH" i="1" dirty="0">
                            <a:latin typeface="Cambria Math"/>
                          </a:rPr>
                          <m:t>𝑛</m:t>
                        </m:r>
                      </m:e>
                      <m:sub>
                        <m:r>
                          <a:rPr lang="fr-CH" i="1" dirty="0">
                            <a:latin typeface="Cambria Math"/>
                          </a:rPr>
                          <m:t>3</m:t>
                        </m:r>
                      </m:sub>
                    </m:sSub>
                    <m:r>
                      <a:rPr lang="fr-CH" i="1" dirty="0">
                        <a:latin typeface="Cambria Math"/>
                      </a:rPr>
                      <m:t>≥ 0 </m:t>
                    </m:r>
                  </m:oMath>
                </a14:m>
                <a:r>
                  <a:rPr lang="fr-CH" dirty="0">
                    <a:latin typeface="Cambria Math"/>
                  </a:rPr>
                  <a:t>and </a:t>
                </a:r>
                <a14:m>
                  <m:oMath xmlns:m="http://schemas.openxmlformats.org/officeDocument/2006/math">
                    <m:sSub>
                      <m:sSubPr>
                        <m:ctrlPr>
                          <a:rPr lang="fr-CH" i="1">
                            <a:latin typeface="Cambria Math" panose="02040503050406030204" pitchFamily="18" charset="0"/>
                          </a:rPr>
                        </m:ctrlPr>
                      </m:sSubPr>
                      <m:e>
                        <m:r>
                          <a:rPr lang="fr-CH" i="1">
                            <a:latin typeface="Cambria Math"/>
                          </a:rPr>
                          <m:t>𝑛</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𝑛</m:t>
                        </m:r>
                      </m:e>
                      <m:sub>
                        <m:r>
                          <a:rPr lang="fr-CH" i="1">
                            <a:latin typeface="Cambria Math"/>
                          </a:rPr>
                          <m:t>3</m:t>
                        </m:r>
                      </m:sub>
                    </m:sSub>
                    <m:r>
                      <a:rPr lang="fr-CH" i="1">
                        <a:latin typeface="Cambria Math"/>
                      </a:rPr>
                      <m:t>≤</m:t>
                    </m:r>
                    <m:r>
                      <a:rPr lang="fr-CH" i="1">
                        <a:latin typeface="Cambria Math"/>
                      </a:rPr>
                      <m:t>𝐾</m:t>
                    </m:r>
                    <m:r>
                      <a:rPr lang="fr-CH" b="0" i="1" smtClean="0">
                        <a:latin typeface="Cambria Math"/>
                      </a:rPr>
                      <m:t>−1</m:t>
                    </m:r>
                  </m:oMath>
                </a14:m>
                <a:r>
                  <a:rPr lang="fr-CH" dirty="0">
                    <a:latin typeface="Cambria Math"/>
                  </a:rPr>
                  <a:t> </a:t>
                </a:r>
                <a:br>
                  <a:rPr lang="fr-CH" dirty="0">
                    <a:latin typeface="Cambria Math"/>
                  </a:rPr>
                </a:br>
                <a:r>
                  <a:rPr lang="fr-CH" dirty="0">
                    <a:latin typeface="Cambria Math"/>
                  </a:rPr>
                  <a:t>(and 0 </a:t>
                </a:r>
                <a:r>
                  <a:rPr lang="fr-CH" dirty="0" err="1">
                    <a:latin typeface="Cambria Math"/>
                  </a:rPr>
                  <a:t>otherwise</a:t>
                </a:r>
                <a:r>
                  <a:rPr lang="fr-CH" dirty="0">
                    <a:latin typeface="Cambria Math"/>
                  </a:rPr>
                  <a:t>)</a:t>
                </a:r>
                <a:endParaRPr lang="fr-CH" dirty="0"/>
              </a:p>
            </p:txBody>
          </p:sp>
        </mc:Choice>
        <mc:Fallback xmlns="">
          <p:sp>
            <p:nvSpPr>
              <p:cNvPr id="10" name="Content Placeholder 9"/>
              <p:cNvSpPr>
                <a:spLocks noGrp="1" noRot="1" noChangeAspect="1" noMove="1" noResize="1" noEditPoints="1" noAdjustHandles="1" noChangeArrowheads="1" noChangeShapeType="1" noTextEdit="1"/>
              </p:cNvSpPr>
              <p:nvPr>
                <p:ph idx="1"/>
              </p:nvPr>
            </p:nvSpPr>
            <p:spPr>
              <a:xfrm>
                <a:off x="179388" y="1660609"/>
                <a:ext cx="8856662" cy="4859450"/>
              </a:xfrm>
              <a:blipFill rotWithShape="1">
                <a:blip r:embed="rId3"/>
                <a:stretch>
                  <a:fillRect t="-627"/>
                </a:stretch>
              </a:blipFill>
            </p:spPr>
            <p:txBody>
              <a:bodyPr/>
              <a:lstStyle/>
              <a:p>
                <a:r>
                  <a:rPr lang="fr-CH">
                    <a:noFill/>
                  </a:rPr>
                  <a:t> </a:t>
                </a:r>
              </a:p>
            </p:txBody>
          </p:sp>
        </mc:Fallback>
      </mc:AlternateContent>
      <p:sp>
        <p:nvSpPr>
          <p:cNvPr id="4710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38BD7B3-C77A-4DED-8337-992968DBAF6C}" type="slidenum">
              <a:rPr lang="en-US" smtClean="0">
                <a:latin typeface="Comic Sans MS" pitchFamily="66" charset="0"/>
              </a:rPr>
              <a:pPr eaLnBrk="1" hangingPunct="1"/>
              <a:t>16</a:t>
            </a:fld>
            <a:endParaRPr lang="en-US" smtClean="0">
              <a:latin typeface="Comic Sans MS" pitchFamily="66" charset="0"/>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635" y="268722"/>
            <a:ext cx="3736805" cy="13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80462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713747" y="0"/>
            <a:ext cx="5179428" cy="1251284"/>
          </a:xfrm>
        </p:spPr>
        <p:txBody>
          <a:bodyPr/>
          <a:lstStyle/>
          <a:p>
            <a:r>
              <a:rPr lang="fr-CH" dirty="0" err="1" smtClean="0"/>
              <a:t>Mean</a:t>
            </a:r>
            <a:r>
              <a:rPr lang="fr-CH" dirty="0" smtClean="0"/>
              <a:t> Value </a:t>
            </a:r>
            <a:r>
              <a:rPr lang="fr-CH" dirty="0" err="1" smtClean="0"/>
              <a:t>Analysis</a:t>
            </a:r>
            <a:r>
              <a:rPr lang="fr-CH" dirty="0" smtClean="0"/>
              <a:t> </a:t>
            </a:r>
            <a:r>
              <a:rPr lang="fr-CH" dirty="0" err="1" smtClean="0"/>
              <a:t>applied</a:t>
            </a:r>
            <a:r>
              <a:rPr lang="fr-CH" dirty="0" smtClean="0"/>
              <a:t> to </a:t>
            </a:r>
            <a:r>
              <a:rPr lang="fr-CH" dirty="0" err="1" smtClean="0"/>
              <a:t>our</a:t>
            </a:r>
            <a:r>
              <a:rPr lang="fr-CH" dirty="0" smtClean="0"/>
              <a:t> Network</a:t>
            </a:r>
          </a:p>
        </p:txBody>
      </p:sp>
      <p:sp>
        <p:nvSpPr>
          <p:cNvPr id="4813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5DD731C-73D1-4B02-8F6C-7042127E4984}" type="slidenum">
              <a:rPr lang="en-US" smtClean="0">
                <a:latin typeface="Comic Sans MS" pitchFamily="66" charset="0"/>
              </a:rPr>
              <a:pPr eaLnBrk="1" hangingPunct="1"/>
              <a:t>17</a:t>
            </a:fld>
            <a:endParaRPr lang="en-US" smtClean="0">
              <a:latin typeface="Comic Sans MS" pitchFamily="66" charset="0"/>
            </a:endParaRPr>
          </a:p>
        </p:txBody>
      </p:sp>
      <mc:AlternateContent xmlns:mc="http://schemas.openxmlformats.org/markup-compatibility/2006" xmlns:a14="http://schemas.microsoft.com/office/drawing/2010/main">
        <mc:Choice Requires="a14">
          <p:sp>
            <p:nvSpPr>
              <p:cNvPr id="48132" name="Content Placeholder 6"/>
              <p:cNvSpPr>
                <a:spLocks noGrp="1"/>
              </p:cNvSpPr>
              <p:nvPr>
                <p:ph idx="1"/>
              </p:nvPr>
            </p:nvSpPr>
            <p:spPr>
              <a:xfrm>
                <a:off x="179388" y="2261937"/>
                <a:ext cx="8856662" cy="4480176"/>
              </a:xfrm>
            </p:spPr>
            <p:txBody>
              <a:bodyPr/>
              <a:lstStyle/>
              <a:p>
                <a:r>
                  <a:rPr lang="fr-CH" dirty="0" smtClean="0"/>
                  <a:t>Avoids the </a:t>
                </a:r>
                <a:r>
                  <a:rPr lang="fr-CH" dirty="0" err="1" smtClean="0"/>
                  <a:t>numerical</a:t>
                </a:r>
                <a:r>
                  <a:rPr lang="fr-CH" dirty="0" smtClean="0"/>
                  <a:t> </a:t>
                </a:r>
                <a:r>
                  <a:rPr lang="fr-CH" dirty="0" err="1" smtClean="0"/>
                  <a:t>problems</a:t>
                </a:r>
                <a:r>
                  <a:rPr lang="fr-CH" dirty="0" smtClean="0"/>
                  <a:t>  due to computation of </a:t>
                </a:r>
                <a:r>
                  <a:rPr lang="fr-CH" dirty="0" err="1" smtClean="0"/>
                  <a:t>normalizing</a:t>
                </a:r>
                <a:r>
                  <a:rPr lang="fr-CH" dirty="0" smtClean="0"/>
                  <a:t> constant</a:t>
                </a:r>
              </a:p>
              <a:p>
                <a:r>
                  <a:rPr lang="fr-CH" dirty="0" err="1" smtClean="0"/>
                  <a:t>Iterates</a:t>
                </a:r>
                <a:r>
                  <a:rPr lang="fr-CH" dirty="0" smtClean="0"/>
                  <a:t> on population </a:t>
                </a:r>
                <a14:m>
                  <m:oMath xmlns:m="http://schemas.openxmlformats.org/officeDocument/2006/math">
                    <m:r>
                      <a:rPr lang="fr-CH" b="0" i="1" smtClean="0">
                        <a:latin typeface="Cambria Math"/>
                      </a:rPr>
                      <m:t>𝐾</m:t>
                    </m:r>
                  </m:oMath>
                </a14:m>
                <a:endParaRPr lang="fr-CH" dirty="0" smtClean="0"/>
              </a:p>
              <a:p>
                <a:pPr lvl="1"/>
                <a:r>
                  <a:rPr lang="fr-CH" dirty="0" smtClean="0"/>
                  <a:t>Variables :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𝑅</m:t>
                        </m:r>
                      </m:e>
                      <m:sub>
                        <m:r>
                          <a:rPr lang="fr-CH" b="0" i="1" smtClean="0">
                            <a:latin typeface="Cambria Math"/>
                          </a:rPr>
                          <m:t>𝑖</m:t>
                        </m:r>
                      </m:sub>
                    </m:sSub>
                    <m:r>
                      <a:rPr lang="fr-CH" b="0" i="1" smtClean="0">
                        <a:latin typeface="Cambria Math"/>
                      </a:rPr>
                      <m:t>(</m:t>
                    </m:r>
                    <m:r>
                      <a:rPr lang="fr-CH" b="0" i="1" smtClean="0">
                        <a:latin typeface="Cambria Math"/>
                      </a:rPr>
                      <m:t>𝐾</m:t>
                    </m:r>
                    <m:r>
                      <a:rPr lang="fr-CH" b="0" i="1" smtClean="0">
                        <a:latin typeface="Cambria Math"/>
                      </a:rPr>
                      <m:t>)</m:t>
                    </m:r>
                  </m:oMath>
                </a14:m>
                <a:r>
                  <a:rPr lang="fr-CH" dirty="0" smtClean="0"/>
                  <a:t> (</a:t>
                </a:r>
                <a:r>
                  <a:rPr lang="fr-CH" dirty="0" err="1" smtClean="0"/>
                  <a:t>response</a:t>
                </a:r>
                <a:r>
                  <a:rPr lang="fr-CH" dirty="0" smtClean="0"/>
                  <a:t> time </a:t>
                </a:r>
                <a:r>
                  <a:rPr lang="fr-CH" dirty="0" err="1" smtClean="0"/>
                  <a:t>at</a:t>
                </a:r>
                <a:r>
                  <a:rPr lang="fr-CH" dirty="0" smtClean="0"/>
                  <a:t> station </a:t>
                </a:r>
                <a:r>
                  <a:rPr lang="fr-CH" i="1" dirty="0" smtClean="0"/>
                  <a:t>i</a:t>
                </a:r>
                <a:r>
                  <a:rPr lang="fr-CH" dirty="0" smtClean="0"/>
                  <a:t>)</a:t>
                </a:r>
                <a:br>
                  <a:rPr lang="fr-CH" dirty="0" smtClean="0"/>
                </a:b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𝑖</m:t>
                        </m:r>
                      </m:sub>
                    </m:sSub>
                    <m:r>
                      <a:rPr lang="fr-CH" b="0" i="1" smtClean="0">
                        <a:latin typeface="Cambria Math"/>
                      </a:rPr>
                      <m:t>(</m:t>
                    </m:r>
                    <m:r>
                      <a:rPr lang="fr-CH" b="0" i="1" smtClean="0">
                        <a:latin typeface="Cambria Math"/>
                      </a:rPr>
                      <m:t>𝐾</m:t>
                    </m:r>
                    <m:r>
                      <a:rPr lang="fr-CH" b="0" i="1" smtClean="0">
                        <a:latin typeface="Cambria Math"/>
                      </a:rPr>
                      <m:t>)</m:t>
                    </m:r>
                  </m:oMath>
                </a14:m>
                <a:r>
                  <a:rPr lang="fr-CH" dirty="0" smtClean="0"/>
                  <a:t> (</a:t>
                </a:r>
                <a:r>
                  <a:rPr lang="fr-CH" dirty="0" err="1" smtClean="0"/>
                  <a:t>mean</a:t>
                </a:r>
                <a:r>
                  <a:rPr lang="fr-CH" dirty="0" smtClean="0"/>
                  <a:t> </a:t>
                </a:r>
                <a:r>
                  <a:rPr lang="fr-CH" dirty="0" err="1" smtClean="0"/>
                  <a:t>number</a:t>
                </a:r>
                <a:r>
                  <a:rPr lang="fr-CH" dirty="0" smtClean="0"/>
                  <a:t> of jobs, station </a:t>
                </a:r>
                <a:r>
                  <a:rPr lang="fr-CH" i="1" dirty="0" smtClean="0"/>
                  <a:t>i</a:t>
                </a:r>
                <a:r>
                  <a:rPr lang="fr-CH" dirty="0" smtClean="0"/>
                  <a:t>)</a:t>
                </a:r>
                <a:br>
                  <a:rPr lang="fr-CH" dirty="0" smtClean="0"/>
                </a:br>
                <a:r>
                  <a:rPr lang="fr-CH" dirty="0" smtClean="0"/>
                  <a:t>		</a:t>
                </a:r>
                <a14:m>
                  <m:oMath xmlns:m="http://schemas.openxmlformats.org/officeDocument/2006/math">
                    <m:r>
                      <a:rPr lang="fr-CH" b="0" i="1" smtClean="0">
                        <a:latin typeface="Cambria Math"/>
                      </a:rPr>
                      <m:t>𝜆</m:t>
                    </m:r>
                    <m:r>
                      <a:rPr lang="fr-CH" b="0" i="1" smtClean="0">
                        <a:latin typeface="Cambria Math"/>
                      </a:rPr>
                      <m:t>(</m:t>
                    </m:r>
                    <m:r>
                      <a:rPr lang="fr-CH" b="0" i="1" smtClean="0">
                        <a:latin typeface="Cambria Math"/>
                      </a:rPr>
                      <m:t>𝐾</m:t>
                    </m:r>
                    <m:r>
                      <a:rPr lang="fr-CH" b="0" i="1" smtClean="0">
                        <a:latin typeface="Cambria Math"/>
                      </a:rPr>
                      <m:t>)</m:t>
                    </m:r>
                  </m:oMath>
                </a14:m>
                <a:r>
                  <a:rPr lang="fr-CH" dirty="0" smtClean="0"/>
                  <a:t>  (</a:t>
                </a:r>
                <a:r>
                  <a:rPr lang="fr-CH" dirty="0" err="1" smtClean="0"/>
                  <a:t>throughput</a:t>
                </a:r>
                <a:r>
                  <a:rPr lang="fr-CH" dirty="0" smtClean="0"/>
                  <a:t> </a:t>
                </a:r>
                <a:r>
                  <a:rPr lang="fr-CH" dirty="0" err="1" smtClean="0"/>
                  <a:t>at</a:t>
                </a:r>
                <a:r>
                  <a:rPr lang="fr-CH" dirty="0" smtClean="0"/>
                  <a:t> station 0)</a:t>
                </a:r>
              </a:p>
              <a:p>
                <a:r>
                  <a:rPr lang="fr-CH" dirty="0" smtClean="0"/>
                  <a:t>Uses :</a:t>
                </a:r>
              </a:p>
              <a:p>
                <a:pPr lvl="1"/>
                <a:r>
                  <a:rPr lang="fr-CH" dirty="0" err="1" smtClean="0"/>
                  <a:t>Arrival</a:t>
                </a:r>
                <a:r>
                  <a:rPr lang="fr-CH" dirty="0" smtClean="0"/>
                  <a:t> </a:t>
                </a:r>
                <a:r>
                  <a:rPr lang="fr-CH" dirty="0" err="1" smtClean="0"/>
                  <a:t>theorem</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𝑅</m:t>
                        </m:r>
                      </m:e>
                      <m:sub>
                        <m:r>
                          <a:rPr lang="fr-CH" b="0" i="1" smtClean="0">
                            <a:latin typeface="Cambria Math"/>
                          </a:rPr>
                          <m:t>𝑖</m:t>
                        </m:r>
                      </m:sub>
                    </m:sSub>
                    <m:d>
                      <m:dPr>
                        <m:ctrlPr>
                          <a:rPr lang="fr-CH" b="0" i="1" smtClean="0">
                            <a:latin typeface="Cambria Math" panose="02040503050406030204" pitchFamily="18" charset="0"/>
                          </a:rPr>
                        </m:ctrlPr>
                      </m:dPr>
                      <m:e>
                        <m:r>
                          <a:rPr lang="fr-CH" b="0" i="1" smtClean="0">
                            <a:latin typeface="Cambria Math"/>
                          </a:rPr>
                          <m:t>𝐾</m:t>
                        </m:r>
                      </m:e>
                    </m:d>
                    <m:r>
                      <a:rPr lang="fr-CH" b="0" i="1" smtClean="0">
                        <a:latin typeface="Cambria Math"/>
                      </a:rPr>
                      <m:t>=</m:t>
                    </m:r>
                    <m:d>
                      <m:dPr>
                        <m:ctrlPr>
                          <a:rPr lang="fr-CH" b="0" i="1" smtClean="0">
                            <a:latin typeface="Cambria Math" panose="02040503050406030204" pitchFamily="18" charset="0"/>
                          </a:rPr>
                        </m:ctrlPr>
                      </m:dPr>
                      <m:e>
                        <m:r>
                          <a:rPr lang="fr-CH" b="0" i="1" smtClean="0">
                            <a:latin typeface="Cambria Math"/>
                          </a:rPr>
                          <m:t>1+</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𝑖</m:t>
                            </m:r>
                          </m:sub>
                        </m:sSub>
                        <m:d>
                          <m:dPr>
                            <m:ctrlPr>
                              <a:rPr lang="fr-CH" b="0" i="1" smtClean="0">
                                <a:latin typeface="Cambria Math" panose="02040503050406030204" pitchFamily="18" charset="0"/>
                              </a:rPr>
                            </m:ctrlPr>
                          </m:dPr>
                          <m:e>
                            <m:r>
                              <a:rPr lang="fr-CH" b="0" i="1" smtClean="0">
                                <a:latin typeface="Cambria Math"/>
                              </a:rPr>
                              <m:t>𝐾</m:t>
                            </m:r>
                            <m:r>
                              <a:rPr lang="fr-CH" b="0" i="1" smtClean="0">
                                <a:latin typeface="Cambria Math"/>
                              </a:rPr>
                              <m:t>−1</m:t>
                            </m:r>
                          </m:e>
                        </m:d>
                      </m:e>
                    </m:d>
                    <m:sSub>
                      <m:sSubPr>
                        <m:ctrlPr>
                          <a:rPr lang="fr-CH" b="0" i="1" smtClean="0">
                            <a:latin typeface="Cambria Math" panose="02040503050406030204" pitchFamily="18" charset="0"/>
                          </a:rPr>
                        </m:ctrlPr>
                      </m:sSubPr>
                      <m:e>
                        <m:r>
                          <a:rPr lang="fr-CH" b="0" i="1" smtClean="0">
                            <a:latin typeface="Cambria Math"/>
                          </a:rPr>
                          <m:t>𝑆</m:t>
                        </m:r>
                      </m:e>
                      <m:sub>
                        <m:r>
                          <a:rPr lang="fr-CH" b="0" i="1" smtClean="0">
                            <a:latin typeface="Cambria Math"/>
                          </a:rPr>
                          <m:t>𝑖</m:t>
                        </m:r>
                      </m:sub>
                    </m:sSub>
                  </m:oMath>
                </a14:m>
                <a:r>
                  <a:rPr lang="fr-CH" dirty="0" smtClean="0"/>
                  <a:t> for </a:t>
                </a:r>
                <a14:m>
                  <m:oMath xmlns:m="http://schemas.openxmlformats.org/officeDocument/2006/math">
                    <m:r>
                      <a:rPr lang="fr-CH" b="0" i="1" smtClean="0">
                        <a:latin typeface="Cambria Math"/>
                      </a:rPr>
                      <m:t>𝑖</m:t>
                    </m:r>
                    <m:r>
                      <a:rPr lang="fr-CH" b="0" i="1" smtClean="0">
                        <a:latin typeface="Cambria Math"/>
                      </a:rPr>
                      <m:t>=1,2,3</m:t>
                    </m:r>
                  </m:oMath>
                </a14:m>
                <a:r>
                  <a:rPr lang="fr-CH" dirty="0" smtClean="0"/>
                  <a:t/>
                </a:r>
                <a:br>
                  <a:rPr lang="fr-CH" dirty="0" smtClean="0"/>
                </a:b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𝑅</m:t>
                        </m:r>
                      </m:e>
                      <m:sub>
                        <m:r>
                          <a:rPr lang="fr-CH" b="0" i="1" smtClean="0">
                            <a:latin typeface="Cambria Math"/>
                          </a:rPr>
                          <m:t>0</m:t>
                        </m:r>
                      </m:sub>
                    </m:sSub>
                    <m:d>
                      <m:dPr>
                        <m:ctrlPr>
                          <a:rPr lang="fr-CH" b="0" i="1" smtClean="0">
                            <a:latin typeface="Cambria Math" panose="02040503050406030204" pitchFamily="18" charset="0"/>
                          </a:rPr>
                        </m:ctrlPr>
                      </m:dPr>
                      <m:e>
                        <m:r>
                          <a:rPr lang="fr-CH" b="0" i="1" smtClean="0">
                            <a:latin typeface="Cambria Math"/>
                          </a:rPr>
                          <m:t>𝐾</m:t>
                        </m:r>
                      </m:e>
                    </m:d>
                    <m:r>
                      <a:rPr lang="fr-CH" b="0" i="1" smtClean="0">
                        <a:latin typeface="Cambria Math"/>
                      </a:rPr>
                      <m:t>=</m:t>
                    </m:r>
                    <m:r>
                      <a:rPr lang="fr-CH" b="0" i="1" smtClean="0">
                        <a:latin typeface="Cambria Math"/>
                      </a:rPr>
                      <m:t>𝑍</m:t>
                    </m:r>
                  </m:oMath>
                </a14:m>
                <a:r>
                  <a:rPr lang="fr-CH" dirty="0" smtClean="0"/>
                  <a:t> </a:t>
                </a:r>
                <a:endParaRPr lang="fr-CH" dirty="0"/>
              </a:p>
              <a:p>
                <a:pPr lvl="1"/>
                <a:r>
                  <a:rPr lang="fr-CH" dirty="0" err="1" smtClean="0"/>
                  <a:t>Little’s</a:t>
                </a:r>
                <a:r>
                  <a:rPr lang="fr-CH" dirty="0" smtClean="0"/>
                  <a:t> formula :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0</m:t>
                        </m:r>
                      </m:sub>
                    </m:sSub>
                    <m:d>
                      <m:dPr>
                        <m:ctrlPr>
                          <a:rPr lang="fr-CH" b="0" i="1" smtClean="0">
                            <a:latin typeface="Cambria Math" panose="02040503050406030204" pitchFamily="18" charset="0"/>
                          </a:rPr>
                        </m:ctrlPr>
                      </m:dPr>
                      <m:e>
                        <m:r>
                          <a:rPr lang="fr-CH" b="0" i="1" smtClean="0">
                            <a:latin typeface="Cambria Math"/>
                          </a:rPr>
                          <m:t>𝐾</m:t>
                        </m:r>
                      </m:e>
                    </m:d>
                    <m:r>
                      <a:rPr lang="fr-CH" b="0" i="1" smtClean="0">
                        <a:latin typeface="Cambria Math"/>
                      </a:rPr>
                      <m:t>=</m:t>
                    </m:r>
                    <m:r>
                      <a:rPr lang="fr-CH" b="0" i="1" smtClean="0">
                        <a:latin typeface="Cambria Math"/>
                      </a:rPr>
                      <m:t>𝜆</m:t>
                    </m:r>
                    <m:d>
                      <m:dPr>
                        <m:ctrlPr>
                          <a:rPr lang="fr-CH" b="0" i="1" smtClean="0">
                            <a:latin typeface="Cambria Math" panose="02040503050406030204" pitchFamily="18" charset="0"/>
                          </a:rPr>
                        </m:ctrlPr>
                      </m:dPr>
                      <m:e>
                        <m:r>
                          <a:rPr lang="fr-CH" b="0" i="1" smtClean="0">
                            <a:latin typeface="Cambria Math"/>
                          </a:rPr>
                          <m:t>𝐾</m:t>
                        </m:r>
                      </m:e>
                    </m:d>
                    <m:r>
                      <a:rPr lang="fr-CH" b="0" i="1" smtClean="0">
                        <a:latin typeface="Cambria Math"/>
                      </a:rPr>
                      <m:t> </m:t>
                    </m:r>
                    <m:r>
                      <a:rPr lang="fr-CH" b="0" i="1" smtClean="0">
                        <a:latin typeface="Cambria Math"/>
                      </a:rPr>
                      <m:t>𝑍</m:t>
                    </m:r>
                  </m:oMath>
                </a14:m>
                <a:r>
                  <a:rPr lang="fr-CH" b="0" i="1" dirty="0" smtClean="0">
                    <a:latin typeface="Cambria Math"/>
                  </a:rPr>
                  <a:t/>
                </a:r>
                <a:br>
                  <a:rPr lang="fr-CH" b="0" i="1" dirty="0" smtClean="0">
                    <a:latin typeface="Cambria Math"/>
                  </a:rPr>
                </a:br>
                <a:r>
                  <a:rPr lang="fr-CH" b="0" i="1" dirty="0" smtClean="0">
                    <a:latin typeface="Cambria Math"/>
                  </a:rPr>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𝑖</m:t>
                        </m:r>
                      </m:sub>
                    </m:sSub>
                    <m:d>
                      <m:dPr>
                        <m:ctrlPr>
                          <a:rPr lang="fr-CH" b="0" i="1" smtClean="0">
                            <a:latin typeface="Cambria Math" panose="02040503050406030204" pitchFamily="18" charset="0"/>
                          </a:rPr>
                        </m:ctrlPr>
                      </m:dPr>
                      <m:e>
                        <m:r>
                          <a:rPr lang="fr-CH" b="0" i="1" smtClean="0">
                            <a:latin typeface="Cambria Math"/>
                          </a:rPr>
                          <m:t>𝐾</m:t>
                        </m:r>
                      </m:e>
                    </m:d>
                    <m:r>
                      <a:rPr lang="fr-CH" b="0" i="1" smtClean="0">
                        <a:latin typeface="Cambria Math"/>
                      </a:rPr>
                      <m:t>=</m:t>
                    </m:r>
                    <m:r>
                      <a:rPr lang="fr-CH" b="0" i="1" smtClean="0">
                        <a:latin typeface="Cambria Math"/>
                      </a:rPr>
                      <m:t>𝜆</m:t>
                    </m:r>
                    <m:d>
                      <m:dPr>
                        <m:ctrlPr>
                          <a:rPr lang="fr-CH" b="0" i="1" smtClean="0">
                            <a:latin typeface="Cambria Math" panose="02040503050406030204" pitchFamily="18" charset="0"/>
                          </a:rPr>
                        </m:ctrlPr>
                      </m:dPr>
                      <m:e>
                        <m:r>
                          <a:rPr lang="fr-CH" b="0" i="1" smtClean="0">
                            <a:latin typeface="Cambria Math"/>
                          </a:rPr>
                          <m:t>𝐾</m:t>
                        </m:r>
                      </m:e>
                    </m:d>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𝑖</m:t>
                        </m:r>
                      </m:sub>
                    </m:sSub>
                    <m:r>
                      <a:rPr lang="fr-CH" b="0" i="1" smtClean="0">
                        <a:latin typeface="Cambria Math"/>
                      </a:rPr>
                      <m:t> </m:t>
                    </m:r>
                    <m:sSub>
                      <m:sSubPr>
                        <m:ctrlPr>
                          <a:rPr lang="fr-CH" b="0" i="1" smtClean="0">
                            <a:latin typeface="Cambria Math" panose="02040503050406030204" pitchFamily="18" charset="0"/>
                          </a:rPr>
                        </m:ctrlPr>
                      </m:sSubPr>
                      <m:e>
                        <m:r>
                          <a:rPr lang="fr-CH" b="0" i="1" smtClean="0">
                            <a:latin typeface="Cambria Math"/>
                          </a:rPr>
                          <m:t>𝑅</m:t>
                        </m:r>
                      </m:e>
                      <m:sub>
                        <m:r>
                          <a:rPr lang="fr-CH" b="0" i="1" smtClean="0">
                            <a:latin typeface="Cambria Math"/>
                          </a:rPr>
                          <m:t>𝑖</m:t>
                        </m:r>
                      </m:sub>
                    </m:sSub>
                    <m:r>
                      <a:rPr lang="fr-CH" b="0" i="1" smtClean="0">
                        <a:latin typeface="Cambria Math"/>
                      </a:rPr>
                      <m:t>(</m:t>
                    </m:r>
                    <m:r>
                      <a:rPr lang="fr-CH" b="0" i="1" smtClean="0">
                        <a:latin typeface="Cambria Math"/>
                      </a:rPr>
                      <m:t>𝐾</m:t>
                    </m:r>
                    <m:r>
                      <a:rPr lang="fr-CH" b="0" i="1" smtClean="0">
                        <a:latin typeface="Cambria Math"/>
                      </a:rPr>
                      <m:t>)</m:t>
                    </m:r>
                  </m:oMath>
                </a14:m>
                <a:r>
                  <a:rPr lang="fr-CH" dirty="0" smtClean="0"/>
                  <a:t> </a:t>
                </a:r>
              </a:p>
              <a:p>
                <a:pPr lvl="1"/>
                <a:r>
                  <a:rPr lang="fr-CH" dirty="0" smtClean="0"/>
                  <a:t>Conservation of total </a:t>
                </a:r>
                <a:r>
                  <a:rPr lang="fr-CH" dirty="0" err="1" smtClean="0"/>
                  <a:t>number</a:t>
                </a:r>
                <a:r>
                  <a:rPr lang="fr-CH" dirty="0" smtClean="0"/>
                  <a:t> of </a:t>
                </a:r>
                <a:r>
                  <a:rPr lang="fr-CH" dirty="0" err="1" smtClean="0"/>
                  <a:t>customers</a:t>
                </a:r>
                <a:r>
                  <a:rPr lang="fr-CH" dirty="0" smtClean="0"/>
                  <a:t/>
                </a:r>
                <a:br>
                  <a:rPr lang="fr-CH" dirty="0" smtClean="0"/>
                </a:br>
                <a14:m>
                  <m:oMath xmlns:m="http://schemas.openxmlformats.org/officeDocument/2006/math">
                    <m:sSub>
                      <m:sSubPr>
                        <m:ctrlPr>
                          <a:rPr lang="fr-CH" i="1">
                            <a:latin typeface="Cambria Math" panose="02040503050406030204" pitchFamily="18" charset="0"/>
                          </a:rPr>
                        </m:ctrlPr>
                      </m:sSubPr>
                      <m:e>
                        <m:r>
                          <a:rPr lang="fr-CH" i="1">
                            <a:latin typeface="Cambria Math"/>
                          </a:rPr>
                          <m:t>𝑁</m:t>
                        </m:r>
                      </m:e>
                      <m:sub>
                        <m:r>
                          <a:rPr lang="fr-CH" b="0" i="1" smtClean="0">
                            <a:latin typeface="Cambria Math"/>
                          </a:rPr>
                          <m:t>0</m:t>
                        </m:r>
                      </m:sub>
                    </m:sSub>
                    <m:d>
                      <m:dPr>
                        <m:ctrlPr>
                          <a:rPr lang="fr-CH" i="1">
                            <a:latin typeface="Cambria Math" panose="02040503050406030204" pitchFamily="18" charset="0"/>
                          </a:rPr>
                        </m:ctrlPr>
                      </m:dPr>
                      <m:e>
                        <m:r>
                          <a:rPr lang="fr-CH" i="1">
                            <a:latin typeface="Cambria Math"/>
                          </a:rPr>
                          <m:t>𝐾</m:t>
                        </m:r>
                      </m:e>
                    </m:d>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1</m:t>
                        </m:r>
                      </m:sub>
                    </m:sSub>
                    <m:d>
                      <m:dPr>
                        <m:ctrlPr>
                          <a:rPr lang="fr-CH" b="0" i="1" smtClean="0">
                            <a:latin typeface="Cambria Math" panose="02040503050406030204" pitchFamily="18" charset="0"/>
                          </a:rPr>
                        </m:ctrlPr>
                      </m:dPr>
                      <m:e>
                        <m:r>
                          <a:rPr lang="fr-CH" b="0" i="1" smtClean="0">
                            <a:latin typeface="Cambria Math"/>
                          </a:rPr>
                          <m:t>𝐾</m:t>
                        </m:r>
                      </m:e>
                    </m:d>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2</m:t>
                        </m:r>
                      </m:sub>
                    </m:sSub>
                    <m:d>
                      <m:dPr>
                        <m:ctrlPr>
                          <a:rPr lang="fr-CH" b="0" i="1" smtClean="0">
                            <a:latin typeface="Cambria Math" panose="02040503050406030204" pitchFamily="18" charset="0"/>
                          </a:rPr>
                        </m:ctrlPr>
                      </m:dPr>
                      <m:e>
                        <m:r>
                          <a:rPr lang="fr-CH" b="0" i="1" smtClean="0">
                            <a:latin typeface="Cambria Math"/>
                          </a:rPr>
                          <m:t>𝐾</m:t>
                        </m:r>
                      </m:e>
                    </m:d>
                    <m:r>
                      <a:rPr lang="fr-CH" b="0" i="1" smtClean="0">
                        <a:latin typeface="Cambria Math"/>
                      </a:rPr>
                      <m:t>+</m:t>
                    </m:r>
                    <m:sSub>
                      <m:sSubPr>
                        <m:ctrlPr>
                          <a:rPr lang="fr-CH" i="1">
                            <a:latin typeface="Cambria Math" panose="02040503050406030204" pitchFamily="18" charset="0"/>
                          </a:rPr>
                        </m:ctrlPr>
                      </m:sSubPr>
                      <m:e>
                        <m:r>
                          <a:rPr lang="fr-CH" i="1">
                            <a:latin typeface="Cambria Math"/>
                          </a:rPr>
                          <m:t>𝑁</m:t>
                        </m:r>
                      </m:e>
                      <m:sub>
                        <m:r>
                          <a:rPr lang="fr-CH" b="0" i="1" smtClean="0">
                            <a:latin typeface="Cambria Math"/>
                          </a:rPr>
                          <m:t>3</m:t>
                        </m:r>
                      </m:sub>
                    </m:sSub>
                    <m:d>
                      <m:dPr>
                        <m:ctrlPr>
                          <a:rPr lang="fr-CH" i="1">
                            <a:latin typeface="Cambria Math" panose="02040503050406030204" pitchFamily="18" charset="0"/>
                          </a:rPr>
                        </m:ctrlPr>
                      </m:dPr>
                      <m:e>
                        <m:r>
                          <a:rPr lang="fr-CH" i="1">
                            <a:latin typeface="Cambria Math"/>
                          </a:rPr>
                          <m:t>𝐾</m:t>
                        </m:r>
                      </m:e>
                    </m:d>
                    <m:r>
                      <a:rPr lang="fr-CH" b="0" i="1" smtClean="0">
                        <a:latin typeface="Cambria Math"/>
                      </a:rPr>
                      <m:t>=</m:t>
                    </m:r>
                    <m:r>
                      <a:rPr lang="fr-CH" b="0" i="1" smtClean="0">
                        <a:latin typeface="Cambria Math"/>
                      </a:rPr>
                      <m:t>𝐾</m:t>
                    </m:r>
                  </m:oMath>
                </a14:m>
                <a:endParaRPr lang="fr-CH" dirty="0" smtClean="0"/>
              </a:p>
            </p:txBody>
          </p:sp>
        </mc:Choice>
        <mc:Fallback xmlns="">
          <p:sp>
            <p:nvSpPr>
              <p:cNvPr id="48132" name="Content Placeholder 6"/>
              <p:cNvSpPr>
                <a:spLocks noGrp="1" noRot="1" noChangeAspect="1" noMove="1" noResize="1" noEditPoints="1" noAdjustHandles="1" noChangeArrowheads="1" noChangeShapeType="1" noTextEdit="1"/>
              </p:cNvSpPr>
              <p:nvPr>
                <p:ph idx="1"/>
              </p:nvPr>
            </p:nvSpPr>
            <p:spPr>
              <a:xfrm>
                <a:off x="179388" y="2261937"/>
                <a:ext cx="8856662" cy="4480176"/>
              </a:xfrm>
              <a:blipFill rotWithShape="1">
                <a:blip r:embed="rId3"/>
                <a:stretch>
                  <a:fillRect t="-680"/>
                </a:stretch>
              </a:blipFill>
            </p:spPr>
            <p:txBody>
              <a:bodyPr/>
              <a:lstStyle/>
              <a:p>
                <a:r>
                  <a:rPr lang="fr-CH">
                    <a:noFill/>
                  </a:rPr>
                  <a:t> </a:t>
                </a:r>
              </a:p>
            </p:txBody>
          </p:sp>
        </mc:Fallback>
      </mc:AlternateContent>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036" y="268722"/>
            <a:ext cx="3736805" cy="13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56200" y="102600"/>
              <a:ext cx="525240" cy="286560"/>
            </p14:xfrm>
          </p:contentPart>
        </mc:Choice>
        <mc:Fallback xmlns="">
          <p:pic>
            <p:nvPicPr>
              <p:cNvPr id="2" name="Ink 1"/>
              <p:cNvPicPr/>
              <p:nvPr/>
            </p:nvPicPr>
            <p:blipFill>
              <a:blip r:embed="rId6"/>
              <a:stretch>
                <a:fillRect/>
              </a:stretch>
            </p:blipFill>
            <p:spPr>
              <a:xfrm>
                <a:off x="545040" y="87480"/>
                <a:ext cx="549000" cy="311400"/>
              </a:xfrm>
              <a:prstGeom prst="rect">
                <a:avLst/>
              </a:prstGeom>
            </p:spPr>
          </p:pic>
        </mc:Fallback>
      </mc:AlternateContent>
    </p:spTree>
    <p:custDataLst>
      <p:tags r:id="rId1"/>
    </p:custDataLst>
    <p:extLst>
      <p:ext uri="{BB962C8B-B14F-4D97-AF65-F5344CB8AC3E}">
        <p14:creationId xmlns:p14="http://schemas.microsoft.com/office/powerpoint/2010/main" val="3319457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55841" y="0"/>
            <a:ext cx="5037334" cy="1463040"/>
          </a:xfrm>
        </p:spPr>
        <p:txBody>
          <a:bodyPr/>
          <a:lstStyle/>
          <a:p>
            <a:r>
              <a:rPr lang="fr-CH" dirty="0" err="1" smtClean="0"/>
              <a:t>Mean</a:t>
            </a:r>
            <a:r>
              <a:rPr lang="fr-CH" dirty="0" smtClean="0"/>
              <a:t> Value </a:t>
            </a:r>
            <a:r>
              <a:rPr lang="fr-CH" dirty="0" err="1" smtClean="0"/>
              <a:t>Analysis</a:t>
            </a:r>
            <a:r>
              <a:rPr lang="fr-CH" dirty="0" smtClean="0"/>
              <a:t> </a:t>
            </a:r>
            <a:r>
              <a:rPr lang="fr-CH" dirty="0" err="1" smtClean="0"/>
              <a:t>applied</a:t>
            </a:r>
            <a:r>
              <a:rPr lang="fr-CH" dirty="0" smtClean="0"/>
              <a:t> to </a:t>
            </a:r>
            <a:r>
              <a:rPr lang="fr-CH" dirty="0" err="1" smtClean="0"/>
              <a:t>our</a:t>
            </a:r>
            <a:r>
              <a:rPr lang="fr-CH" dirty="0" smtClean="0"/>
              <a:t> Network</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79388" y="3991555"/>
                <a:ext cx="3780362" cy="2750558"/>
              </a:xfrm>
            </p:spPr>
            <p:txBody>
              <a:bodyPr/>
              <a:lstStyle/>
              <a:p>
                <a:r>
                  <a:rPr lang="fr-CH" dirty="0" smtClean="0"/>
                  <a:t>Iterates on </a:t>
                </a:r>
                <a14:m>
                  <m:oMath xmlns:m="http://schemas.openxmlformats.org/officeDocument/2006/math">
                    <m:r>
                      <a:rPr lang="fr-CH" b="0" i="1" smtClean="0">
                        <a:latin typeface="Cambria Math"/>
                      </a:rPr>
                      <m:t>𝐾</m:t>
                    </m:r>
                  </m:oMath>
                </a14:m>
                <a:endParaRPr lang="fr-CH" b="0" dirty="0" smtClean="0"/>
              </a:p>
              <a:p>
                <a:r>
                  <a:rPr lang="fr-CH" dirty="0" err="1" smtClean="0"/>
                  <a:t>At</a:t>
                </a:r>
                <a:r>
                  <a:rPr lang="fr-CH" dirty="0" smtClean="0"/>
                  <a:t> </a:t>
                </a:r>
                <a:r>
                  <a:rPr lang="fr-CH" dirty="0" err="1" smtClean="0"/>
                  <a:t>every</a:t>
                </a:r>
                <a:r>
                  <a:rPr lang="fr-CH" dirty="0" smtClean="0"/>
                  <a:t> </a:t>
                </a:r>
                <a:r>
                  <a:rPr lang="fr-CH" dirty="0" err="1" smtClean="0"/>
                  <a:t>step</a:t>
                </a:r>
                <a:r>
                  <a:rPr lang="fr-CH" dirty="0" smtClean="0"/>
                  <a:t>: </a:t>
                </a:r>
              </a:p>
              <a:p>
                <a:pPr lvl="1"/>
                <a:r>
                  <a:rPr lang="fr-CH" dirty="0" smtClean="0"/>
                  <a:t>set </a:t>
                </a:r>
                <a14:m>
                  <m:oMath xmlns:m="http://schemas.openxmlformats.org/officeDocument/2006/math">
                    <m:r>
                      <a:rPr lang="fr-CH" b="0" i="1" smtClean="0">
                        <a:latin typeface="Cambria Math"/>
                      </a:rPr>
                      <m:t>𝜆</m:t>
                    </m:r>
                    <m:r>
                      <a:rPr lang="fr-CH" b="0" i="1" smtClean="0">
                        <a:latin typeface="Cambria Math"/>
                      </a:rPr>
                      <m:t>=1</m:t>
                    </m:r>
                  </m:oMath>
                </a14:m>
                <a:r>
                  <a:rPr lang="fr-CH" b="0" dirty="0" smtClean="0"/>
                  <a:t> and </a:t>
                </a:r>
                <a:r>
                  <a:rPr lang="fr-CH" b="0" dirty="0" err="1" smtClean="0"/>
                  <a:t>compute</a:t>
                </a:r>
                <a:r>
                  <a:rPr lang="fr-CH" b="0"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𝑖</m:t>
                        </m:r>
                      </m:sub>
                    </m:sSub>
                  </m:oMath>
                </a14:m>
                <a:endParaRPr lang="fr-CH" b="0" dirty="0" smtClean="0"/>
              </a:p>
              <a:p>
                <a:pPr lvl="1"/>
                <a:r>
                  <a:rPr lang="fr-CH" dirty="0" err="1" smtClean="0"/>
                  <a:t>Obtain</a:t>
                </a:r>
                <a:r>
                  <a:rPr lang="fr-CH" dirty="0" smtClean="0"/>
                  <a:t> </a:t>
                </a:r>
                <a14:m>
                  <m:oMath xmlns:m="http://schemas.openxmlformats.org/officeDocument/2006/math">
                    <m:r>
                      <m:rPr>
                        <m:lit/>
                      </m:rPr>
                      <a:rPr lang="fr-CH" b="0" i="0" smtClean="0">
                        <a:latin typeface="Cambria Math"/>
                      </a:rPr>
                      <m:t> </m:t>
                    </m:r>
                    <m:r>
                      <a:rPr lang="fr-CH" b="0" i="1" smtClean="0">
                        <a:latin typeface="Cambria Math"/>
                      </a:rPr>
                      <m:t>𝜆</m:t>
                    </m:r>
                  </m:oMath>
                </a14:m>
                <a:r>
                  <a:rPr lang="fr-CH" b="0" dirty="0" smtClean="0"/>
                  <a:t> by the conservation of </a:t>
                </a:r>
                <a:r>
                  <a:rPr lang="fr-CH" b="0" dirty="0" err="1" smtClean="0"/>
                  <a:t>number</a:t>
                </a:r>
                <a:r>
                  <a:rPr lang="fr-CH" b="0" dirty="0" smtClean="0"/>
                  <a:t> of </a:t>
                </a:r>
                <a:r>
                  <a:rPr lang="fr-CH" b="0" dirty="0" err="1" smtClean="0"/>
                  <a:t>customers</a:t>
                </a:r>
                <a:endParaRPr lang="fr-CH" b="0" dirty="0" smtClean="0"/>
              </a:p>
              <a:p>
                <a:endParaRPr lang="fr-CH"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79388" y="3991555"/>
                <a:ext cx="3780362" cy="2750558"/>
              </a:xfrm>
              <a:blipFill rotWithShape="1">
                <a:blip r:embed="rId3"/>
                <a:stretch>
                  <a:fillRect t="-1109"/>
                </a:stretch>
              </a:blipFill>
            </p:spPr>
            <p:txBody>
              <a:bodyPr/>
              <a:lstStyle/>
              <a:p>
                <a:r>
                  <a:rPr lang="fr-CH">
                    <a:noFill/>
                  </a:rPr>
                  <a:t> </a:t>
                </a:r>
              </a:p>
            </p:txBody>
          </p:sp>
        </mc:Fallback>
      </mc:AlternateContent>
      <p:sp>
        <p:nvSpPr>
          <p:cNvPr id="4813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5DD731C-73D1-4B02-8F6C-7042127E4984}" type="slidenum">
              <a:rPr lang="en-US" smtClean="0">
                <a:latin typeface="Comic Sans MS" pitchFamily="66" charset="0"/>
              </a:rPr>
              <a:pPr eaLnBrk="1" hangingPunct="1"/>
              <a:t>18</a:t>
            </a:fld>
            <a:endParaRPr lang="en-US" smtClean="0">
              <a:latin typeface="Comic Sans MS" pitchFamily="66" charset="0"/>
            </a:endParaRPr>
          </a:p>
        </p:txBody>
      </p:sp>
      <mc:AlternateContent xmlns:mc="http://schemas.openxmlformats.org/markup-compatibility/2006" xmlns:a14="http://schemas.microsoft.com/office/drawing/2010/main">
        <mc:Choice Requires="a14">
          <p:sp>
            <p:nvSpPr>
              <p:cNvPr id="3" name="TextBox 2"/>
              <p:cNvSpPr txBox="1"/>
              <p:nvPr/>
            </p:nvSpPr>
            <p:spPr>
              <a:xfrm>
                <a:off x="5064982" y="2412343"/>
                <a:ext cx="3845733" cy="3012748"/>
              </a:xfrm>
              <a:prstGeom prst="rect">
                <a:avLst/>
              </a:prstGeom>
              <a:solidFill>
                <a:schemeClr val="bg2">
                  <a:lumMod val="20000"/>
                  <a:lumOff val="80000"/>
                </a:schemeClr>
              </a:solidFill>
            </p:spPr>
            <p:txBody>
              <a:bodyPr wrap="none" rtlCol="0">
                <a:spAutoFit/>
              </a:bodyPr>
              <a:lstStyle/>
              <a:p>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0</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1</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2</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3</m:t>
                        </m:r>
                      </m:sub>
                    </m:sSub>
                    <m:r>
                      <a:rPr lang="fr-CH" b="0" i="1" smtClean="0">
                        <a:latin typeface="Cambria Math"/>
                      </a:rPr>
                      <m:t>=0; </m:t>
                    </m:r>
                  </m:oMath>
                </a14:m>
                <a:r>
                  <a:rPr lang="fr-CH" b="0" dirty="0" smtClean="0"/>
                  <a:t> </a:t>
                </a:r>
                <a:br>
                  <a:rPr lang="fr-CH" b="0" dirty="0" smtClean="0"/>
                </a:br>
                <a:r>
                  <a:rPr lang="fr-CH" b="1" dirty="0" smtClean="0"/>
                  <a:t>for</a:t>
                </a:r>
                <a:r>
                  <a:rPr lang="fr-CH" b="0" dirty="0" smtClean="0"/>
                  <a:t> </a:t>
                </a:r>
                <a14:m>
                  <m:oMath xmlns:m="http://schemas.openxmlformats.org/officeDocument/2006/math">
                    <m:r>
                      <a:rPr lang="fr-CH" b="0" i="1" dirty="0" smtClean="0">
                        <a:latin typeface="Cambria Math"/>
                      </a:rPr>
                      <m:t>𝑘</m:t>
                    </m:r>
                    <m:r>
                      <a:rPr lang="fr-CH" b="0" i="1" dirty="0" smtClean="0">
                        <a:latin typeface="Cambria Math"/>
                      </a:rPr>
                      <m:t>=1:</m:t>
                    </m:r>
                    <m:r>
                      <a:rPr lang="fr-CH" b="0" i="1" dirty="0" smtClean="0">
                        <a:latin typeface="Cambria Math"/>
                      </a:rPr>
                      <m:t>𝐾</m:t>
                    </m:r>
                    <m:r>
                      <a:rPr lang="fr-CH" b="0" i="1" dirty="0" smtClean="0">
                        <a:latin typeface="Cambria Math"/>
                      </a:rPr>
                      <m:t> </m:t>
                    </m:r>
                  </m:oMath>
                </a14:m>
                <a:r>
                  <a:rPr lang="fr-CH" b="0" dirty="0" smtClean="0"/>
                  <a:t/>
                </a:r>
                <a:br>
                  <a:rPr lang="fr-CH" b="0" dirty="0" smtClean="0"/>
                </a:br>
                <a:r>
                  <a:rPr lang="fr-CH" b="0" dirty="0" smtClean="0"/>
                  <a:t>   </a:t>
                </a:r>
                <a:r>
                  <a:rPr lang="fr-CH" b="1" dirty="0" smtClean="0"/>
                  <a:t>for</a:t>
                </a:r>
                <a:r>
                  <a:rPr lang="fr-CH" b="0" dirty="0" smtClean="0"/>
                  <a:t> </a:t>
                </a:r>
                <a14:m>
                  <m:oMath xmlns:m="http://schemas.openxmlformats.org/officeDocument/2006/math">
                    <m:r>
                      <a:rPr lang="fr-CH" b="0" i="1" dirty="0" smtClean="0">
                        <a:latin typeface="Cambria Math"/>
                      </a:rPr>
                      <m:t>𝑖</m:t>
                    </m:r>
                    <m:r>
                      <a:rPr lang="fr-CH" i="1" dirty="0">
                        <a:latin typeface="Cambria Math"/>
                      </a:rPr>
                      <m:t>=1:</m:t>
                    </m:r>
                    <m:r>
                      <a:rPr lang="fr-CH" i="1" dirty="0" smtClean="0">
                        <a:latin typeface="Cambria Math"/>
                      </a:rPr>
                      <m:t>3</m:t>
                    </m:r>
                  </m:oMath>
                </a14:m>
                <a:r>
                  <a:rPr lang="fr-CH" dirty="0"/>
                  <a:t>	</a:t>
                </a:r>
                <a:r>
                  <a:rPr lang="fr-CH" dirty="0" smtClean="0"/>
                  <a:t/>
                </a:r>
                <a:br>
                  <a:rPr lang="fr-CH" dirty="0" smtClean="0"/>
                </a:b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𝑖</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𝑖</m:t>
                        </m:r>
                      </m:sub>
                    </m:sSub>
                    <m:d>
                      <m:dPr>
                        <m:ctrlPr>
                          <a:rPr lang="fr-CH" b="0" i="1" smtClean="0">
                            <a:latin typeface="Cambria Math" panose="02040503050406030204" pitchFamily="18" charset="0"/>
                          </a:rPr>
                        </m:ctrlPr>
                      </m:dPr>
                      <m:e>
                        <m:r>
                          <a:rPr lang="fr-CH" b="0" i="1" smtClean="0">
                            <a:latin typeface="Cambria Math"/>
                          </a:rPr>
                          <m:t>1+</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𝑖</m:t>
                            </m:r>
                          </m:sub>
                        </m:sSub>
                      </m:e>
                    </m:d>
                    <m:sSub>
                      <m:sSubPr>
                        <m:ctrlPr>
                          <a:rPr lang="fr-CH" b="0" i="1" smtClean="0">
                            <a:latin typeface="Cambria Math" panose="02040503050406030204" pitchFamily="18" charset="0"/>
                          </a:rPr>
                        </m:ctrlPr>
                      </m:sSubPr>
                      <m:e>
                        <m:r>
                          <a:rPr lang="fr-CH" b="0" i="1" smtClean="0">
                            <a:latin typeface="Cambria Math"/>
                          </a:rPr>
                          <m:t>𝑆</m:t>
                        </m:r>
                      </m:e>
                      <m:sub>
                        <m:r>
                          <a:rPr lang="fr-CH" b="0" i="1" smtClean="0">
                            <a:latin typeface="Cambria Math"/>
                          </a:rPr>
                          <m:t>𝑖</m:t>
                        </m:r>
                      </m:sub>
                    </m:sSub>
                    <m:r>
                      <a:rPr lang="fr-CH" b="0" i="1" smtClean="0">
                        <a:latin typeface="Cambria Math"/>
                      </a:rPr>
                      <m:t>;</m:t>
                    </m:r>
                  </m:oMath>
                </a14:m>
                <a:r>
                  <a:rPr lang="fr-CH" dirty="0" smtClean="0"/>
                  <a:t> </a:t>
                </a:r>
              </a:p>
              <a:p>
                <a:r>
                  <a:rPr lang="fr-CH" dirty="0"/>
                  <a:t> </a:t>
                </a:r>
                <a:r>
                  <a:rPr lang="fr-CH" dirty="0" smtClean="0"/>
                  <a:t>  </a:t>
                </a:r>
                <a:r>
                  <a:rPr lang="fr-CH" b="1" dirty="0" smtClean="0"/>
                  <a:t>end</a:t>
                </a:r>
                <a:r>
                  <a:rPr lang="fr-CH" dirty="0" smtClean="0"/>
                  <a:t/>
                </a:r>
                <a:br>
                  <a:rPr lang="fr-CH" dirty="0" smtClean="0"/>
                </a:b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0</m:t>
                        </m:r>
                      </m:sub>
                    </m:sSub>
                    <m:r>
                      <a:rPr lang="fr-CH" b="0" i="1" smtClean="0">
                        <a:latin typeface="Cambria Math"/>
                      </a:rPr>
                      <m:t>=</m:t>
                    </m:r>
                    <m:r>
                      <a:rPr lang="fr-CH" b="0" i="1" smtClean="0">
                        <a:latin typeface="Cambria Math"/>
                      </a:rPr>
                      <m:t>𝑍</m:t>
                    </m:r>
                    <m:r>
                      <a:rPr lang="fr-CH" b="0" i="1" smtClean="0">
                        <a:latin typeface="Cambria Math"/>
                      </a:rPr>
                      <m:t>;</m:t>
                    </m:r>
                  </m:oMath>
                </a14:m>
                <a:r>
                  <a:rPr lang="fr-CH" dirty="0"/>
                  <a:t/>
                </a:r>
                <a:br>
                  <a:rPr lang="fr-CH" dirty="0"/>
                </a:br>
                <a:r>
                  <a:rPr lang="fr-CH" dirty="0" smtClean="0"/>
                  <a:t>   </a:t>
                </a:r>
                <a14:m>
                  <m:oMath xmlns:m="http://schemas.openxmlformats.org/officeDocument/2006/math">
                    <m:r>
                      <a:rPr lang="fr-CH" b="0" i="1" smtClean="0">
                        <a:latin typeface="Cambria Math"/>
                      </a:rPr>
                      <m:t>𝜆</m:t>
                    </m:r>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𝐾</m:t>
                        </m:r>
                      </m:num>
                      <m:den>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0</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1</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2</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3</m:t>
                            </m:r>
                          </m:sub>
                        </m:sSub>
                      </m:den>
                    </m:f>
                    <m:r>
                      <a:rPr lang="fr-CH" b="0" i="1" smtClean="0">
                        <a:latin typeface="Cambria Math"/>
                      </a:rPr>
                      <m:t>;</m:t>
                    </m:r>
                  </m:oMath>
                </a14:m>
                <a:r>
                  <a:rPr lang="fr-CH" b="0" dirty="0" smtClean="0"/>
                  <a:t> </a:t>
                </a:r>
              </a:p>
              <a:p>
                <a:r>
                  <a:rPr lang="fr-CH" b="0" dirty="0" smtClean="0"/>
                  <a:t>   </a:t>
                </a:r>
                <a14:m>
                  <m:oMath xmlns:m="http://schemas.openxmlformats.org/officeDocument/2006/math">
                    <m:d>
                      <m:dPr>
                        <m:ctrlPr>
                          <a:rPr lang="fr-CH" b="0" i="1" smtClean="0">
                            <a:latin typeface="Cambria Math" panose="02040503050406030204" pitchFamily="18" charset="0"/>
                          </a:rPr>
                        </m:ctrlPr>
                      </m:dPr>
                      <m:e>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0</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1</m:t>
                            </m:r>
                          </m:sub>
                        </m:sSub>
                        <m:r>
                          <a:rPr lang="fr-CH" b="0" i="1" smtClean="0">
                            <a:latin typeface="Cambria Math"/>
                          </a:rPr>
                          <m:t>, </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2</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3</m:t>
                            </m:r>
                          </m:sub>
                        </m:sSub>
                      </m:e>
                    </m:d>
                    <m:r>
                      <a:rPr lang="fr-CH" b="0" i="1" smtClean="0">
                        <a:latin typeface="Cambria Math"/>
                      </a:rPr>
                      <m:t>=</m:t>
                    </m:r>
                    <m:r>
                      <a:rPr lang="fr-CH" b="0" i="1" smtClean="0">
                        <a:latin typeface="Cambria Math"/>
                      </a:rPr>
                      <m:t>𝜆</m:t>
                    </m:r>
                    <m:d>
                      <m:dPr>
                        <m:ctrlPr>
                          <a:rPr lang="fr-CH" b="0" i="1" smtClean="0">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𝑁</m:t>
                            </m:r>
                          </m:e>
                          <m:sub>
                            <m:r>
                              <a:rPr lang="fr-CH" i="1">
                                <a:latin typeface="Cambria Math"/>
                              </a:rPr>
                              <m:t>0</m:t>
                            </m:r>
                          </m:sub>
                        </m:sSub>
                        <m:r>
                          <a:rPr lang="fr-CH" i="1">
                            <a:latin typeface="Cambria Math"/>
                          </a:rPr>
                          <m:t>,</m:t>
                        </m:r>
                        <m:sSub>
                          <m:sSubPr>
                            <m:ctrlPr>
                              <a:rPr lang="fr-CH" i="1">
                                <a:latin typeface="Cambria Math" panose="02040503050406030204" pitchFamily="18" charset="0"/>
                              </a:rPr>
                            </m:ctrlPr>
                          </m:sSubPr>
                          <m:e>
                            <m:r>
                              <a:rPr lang="fr-CH" i="1">
                                <a:latin typeface="Cambria Math"/>
                              </a:rPr>
                              <m:t>𝑁</m:t>
                            </m:r>
                          </m:e>
                          <m:sub>
                            <m:r>
                              <a:rPr lang="fr-CH" i="1">
                                <a:latin typeface="Cambria Math"/>
                              </a:rPr>
                              <m:t>1</m:t>
                            </m:r>
                          </m:sub>
                        </m:sSub>
                        <m:r>
                          <a:rPr lang="fr-CH" i="1">
                            <a:latin typeface="Cambria Math"/>
                          </a:rPr>
                          <m:t>, </m:t>
                        </m:r>
                        <m:sSub>
                          <m:sSubPr>
                            <m:ctrlPr>
                              <a:rPr lang="fr-CH" i="1">
                                <a:latin typeface="Cambria Math" panose="02040503050406030204" pitchFamily="18" charset="0"/>
                              </a:rPr>
                            </m:ctrlPr>
                          </m:sSubPr>
                          <m:e>
                            <m:r>
                              <a:rPr lang="fr-CH" i="1">
                                <a:latin typeface="Cambria Math"/>
                              </a:rPr>
                              <m:t>𝑁</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𝑁</m:t>
                            </m:r>
                          </m:e>
                          <m:sub>
                            <m:r>
                              <a:rPr lang="fr-CH" i="1">
                                <a:latin typeface="Cambria Math"/>
                              </a:rPr>
                              <m:t>3</m:t>
                            </m:r>
                          </m:sub>
                        </m:sSub>
                      </m:e>
                    </m:d>
                    <m:r>
                      <a:rPr lang="fr-CH" b="0" i="1" smtClean="0">
                        <a:latin typeface="Cambria Math"/>
                      </a:rPr>
                      <m:t>;</m:t>
                    </m:r>
                  </m:oMath>
                </a14:m>
                <a:r>
                  <a:rPr lang="fr-CH" b="0" dirty="0" smtClean="0"/>
                  <a:t> </a:t>
                </a:r>
              </a:p>
              <a:p>
                <a:r>
                  <a:rPr lang="fr-CH" b="1" dirty="0" smtClean="0"/>
                  <a:t>end</a:t>
                </a:r>
              </a:p>
              <a:p>
                <a:r>
                  <a:rPr lang="fr-CH" b="1" dirty="0" smtClean="0"/>
                  <a:t>return</a:t>
                </a:r>
                <a:r>
                  <a:rPr lang="fr-CH" b="0" dirty="0" smtClean="0"/>
                  <a:t> </a:t>
                </a:r>
                <a14:m>
                  <m:oMath xmlns:m="http://schemas.openxmlformats.org/officeDocument/2006/math">
                    <m:r>
                      <a:rPr lang="fr-CH" b="0" i="1" smtClean="0">
                        <a:latin typeface="Cambria Math"/>
                      </a:rPr>
                      <m:t>(</m:t>
                    </m:r>
                    <m:r>
                      <a:rPr lang="fr-CH" b="0" i="1" smtClean="0">
                        <a:latin typeface="Cambria Math"/>
                      </a:rPr>
                      <m:t>𝜆</m:t>
                    </m:r>
                    <m:r>
                      <a:rPr lang="fr-CH" b="0" i="1" smtClean="0">
                        <a:latin typeface="Cambria Math"/>
                      </a:rPr>
                      <m:t>, </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0</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1</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2</m:t>
                        </m:r>
                      </m:sub>
                    </m:sSub>
                    <m:r>
                      <a:rPr lang="fr-CH" b="0" i="1" smtClean="0">
                        <a:latin typeface="Cambria Math"/>
                      </a:rPr>
                      <m:t>, </m:t>
                    </m:r>
                    <m:sSub>
                      <m:sSubPr>
                        <m:ctrlPr>
                          <a:rPr lang="fr-CH" b="0" i="1" smtClean="0">
                            <a:latin typeface="Cambria Math" panose="02040503050406030204" pitchFamily="18" charset="0"/>
                          </a:rPr>
                        </m:ctrlPr>
                      </m:sSubPr>
                      <m:e>
                        <m:r>
                          <a:rPr lang="fr-CH" b="0" i="1" smtClean="0">
                            <a:latin typeface="Cambria Math"/>
                          </a:rPr>
                          <m:t>𝑁</m:t>
                        </m:r>
                      </m:e>
                      <m:sub>
                        <m:r>
                          <a:rPr lang="fr-CH" b="0" i="1" smtClean="0">
                            <a:latin typeface="Cambria Math"/>
                          </a:rPr>
                          <m:t>3</m:t>
                        </m:r>
                      </m:sub>
                    </m:sSub>
                    <m:r>
                      <a:rPr lang="fr-CH" b="0" i="1" smtClean="0">
                        <a:latin typeface="Cambria Math"/>
                      </a:rPr>
                      <m:t>)</m:t>
                    </m:r>
                  </m:oMath>
                </a14:m>
                <a:endParaRPr lang="fr-CH" b="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5064982" y="2412343"/>
                <a:ext cx="3845733" cy="3012748"/>
              </a:xfrm>
              <a:prstGeom prst="rect">
                <a:avLst/>
              </a:prstGeom>
              <a:blipFill rotWithShape="1">
                <a:blip r:embed="rId4"/>
                <a:stretch>
                  <a:fillRect l="-1426" b="-2429"/>
                </a:stretch>
              </a:blipFill>
            </p:spPr>
            <p:txBody>
              <a:bodyPr/>
              <a:lstStyle/>
              <a:p>
                <a:r>
                  <a:rPr lang="fr-CH">
                    <a:noFill/>
                  </a:rPr>
                  <a:t> </a:t>
                </a:r>
              </a:p>
            </p:txBody>
          </p:sp>
        </mc:Fallback>
      </mc:AlternateContent>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802" t="44689" r="28780" b="11483"/>
          <a:stretch/>
        </p:blipFill>
        <p:spPr bwMode="auto">
          <a:xfrm>
            <a:off x="67416" y="1942601"/>
            <a:ext cx="4997566" cy="167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036" y="268722"/>
            <a:ext cx="3736805" cy="13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4912779" y="3717704"/>
              <a:ext cx="438480" cy="825120"/>
            </p14:xfrm>
          </p:contentPart>
        </mc:Choice>
        <mc:Fallback xmlns="">
          <p:pic>
            <p:nvPicPr>
              <p:cNvPr id="7" name="Ink 6"/>
              <p:cNvPicPr/>
              <p:nvPr/>
            </p:nvPicPr>
            <p:blipFill>
              <a:blip r:embed="rId8"/>
              <a:stretch>
                <a:fillRect/>
              </a:stretch>
            </p:blipFill>
            <p:spPr>
              <a:xfrm>
                <a:off x="4900899" y="3705824"/>
                <a:ext cx="462240" cy="848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p14:cNvContentPartPr/>
              <p14:nvPr/>
            </p14:nvContentPartPr>
            <p14:xfrm>
              <a:off x="3645219" y="4333664"/>
              <a:ext cx="1564200" cy="808560"/>
            </p14:xfrm>
          </p:contentPart>
        </mc:Choice>
        <mc:Fallback xmlns="">
          <p:pic>
            <p:nvPicPr>
              <p:cNvPr id="13" name="Ink 12"/>
              <p:cNvPicPr/>
              <p:nvPr/>
            </p:nvPicPr>
            <p:blipFill>
              <a:blip r:embed="rId10"/>
              <a:stretch>
                <a:fillRect/>
              </a:stretch>
            </p:blipFill>
            <p:spPr>
              <a:xfrm>
                <a:off x="3633339" y="4321784"/>
                <a:ext cx="1587960" cy="832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p14:cNvContentPartPr/>
              <p14:nvPr/>
            </p14:nvContentPartPr>
            <p14:xfrm>
              <a:off x="5080539" y="3443744"/>
              <a:ext cx="119160" cy="173160"/>
            </p14:xfrm>
          </p:contentPart>
        </mc:Choice>
        <mc:Fallback xmlns="">
          <p:pic>
            <p:nvPicPr>
              <p:cNvPr id="15" name="Ink 14"/>
              <p:cNvPicPr/>
              <p:nvPr/>
            </p:nvPicPr>
            <p:blipFill>
              <a:blip r:embed="rId12"/>
              <a:stretch>
                <a:fillRect/>
              </a:stretch>
            </p:blipFill>
            <p:spPr>
              <a:xfrm>
                <a:off x="5068659" y="3431864"/>
                <a:ext cx="1429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3485739" y="3449504"/>
              <a:ext cx="1676160" cy="1365120"/>
            </p14:xfrm>
          </p:contentPart>
        </mc:Choice>
        <mc:Fallback xmlns="">
          <p:pic>
            <p:nvPicPr>
              <p:cNvPr id="16" name="Ink 15"/>
              <p:cNvPicPr/>
              <p:nvPr/>
            </p:nvPicPr>
            <p:blipFill>
              <a:blip r:embed="rId14"/>
              <a:stretch>
                <a:fillRect/>
              </a:stretch>
            </p:blipFill>
            <p:spPr>
              <a:xfrm>
                <a:off x="3473859" y="3437624"/>
                <a:ext cx="1699920" cy="1388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p14:cNvContentPartPr/>
              <p14:nvPr/>
            </p14:nvContentPartPr>
            <p14:xfrm>
              <a:off x="5380779" y="3230624"/>
              <a:ext cx="4680" cy="9000"/>
            </p14:xfrm>
          </p:contentPart>
        </mc:Choice>
        <mc:Fallback xmlns="">
          <p:pic>
            <p:nvPicPr>
              <p:cNvPr id="18" name="Ink 17"/>
              <p:cNvPicPr/>
              <p:nvPr/>
            </p:nvPicPr>
            <p:blipFill>
              <a:blip r:embed="rId16"/>
              <a:stretch>
                <a:fillRect/>
              </a:stretch>
            </p:blipFill>
            <p:spPr>
              <a:xfrm>
                <a:off x="5368899" y="3218744"/>
                <a:ext cx="284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p14:cNvContentPartPr/>
              <p14:nvPr/>
            </p14:nvContentPartPr>
            <p14:xfrm>
              <a:off x="5295819" y="3149984"/>
              <a:ext cx="16200" cy="60480"/>
            </p14:xfrm>
          </p:contentPart>
        </mc:Choice>
        <mc:Fallback xmlns="">
          <p:pic>
            <p:nvPicPr>
              <p:cNvPr id="19" name="Ink 18"/>
              <p:cNvPicPr/>
              <p:nvPr/>
            </p:nvPicPr>
            <p:blipFill>
              <a:blip r:embed="rId18"/>
              <a:stretch>
                <a:fillRect/>
              </a:stretch>
            </p:blipFill>
            <p:spPr>
              <a:xfrm>
                <a:off x="5283939" y="3138104"/>
                <a:ext cx="399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p14:cNvContentPartPr/>
              <p14:nvPr/>
            </p14:nvContentPartPr>
            <p14:xfrm>
              <a:off x="5287899" y="3146024"/>
              <a:ext cx="54720" cy="579960"/>
            </p14:xfrm>
          </p:contentPart>
        </mc:Choice>
        <mc:Fallback xmlns="">
          <p:pic>
            <p:nvPicPr>
              <p:cNvPr id="20" name="Ink 19"/>
              <p:cNvPicPr/>
              <p:nvPr/>
            </p:nvPicPr>
            <p:blipFill>
              <a:blip r:embed="rId20"/>
              <a:stretch>
                <a:fillRect/>
              </a:stretch>
            </p:blipFill>
            <p:spPr>
              <a:xfrm>
                <a:off x="5276019" y="3134144"/>
                <a:ext cx="78480" cy="603720"/>
              </a:xfrm>
              <a:prstGeom prst="rect">
                <a:avLst/>
              </a:prstGeom>
            </p:spPr>
          </p:pic>
        </mc:Fallback>
      </mc:AlternateContent>
    </p:spTree>
    <p:custDataLst>
      <p:tags r:id="rId1"/>
    </p:custDataLst>
    <p:extLst>
      <p:ext uri="{BB962C8B-B14F-4D97-AF65-F5344CB8AC3E}">
        <p14:creationId xmlns:p14="http://schemas.microsoft.com/office/powerpoint/2010/main" val="2335515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92464588-42C8-4847-BC00-394C5266FD94}" type="slidenum">
              <a:rPr lang="en-US" smtClean="0">
                <a:latin typeface="Comic Sans MS" pitchFamily="66" charset="0"/>
              </a:rPr>
              <a:pPr eaLnBrk="1" hangingPunct="1"/>
              <a:t>19</a:t>
            </a:fld>
            <a:endParaRPr lang="en-US" smtClean="0">
              <a:latin typeface="Comic Sans MS" pitchFamily="66" charset="0"/>
            </a:endParaRPr>
          </a:p>
        </p:txBody>
      </p:sp>
      <p:pic>
        <p:nvPicPr>
          <p:cNvPr id="491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1114425"/>
            <a:ext cx="88773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011009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Goal of This Module</a:t>
            </a:r>
            <a:endParaRPr lang="fr-CH" dirty="0"/>
          </a:p>
        </p:txBody>
      </p:sp>
      <p:sp>
        <p:nvSpPr>
          <p:cNvPr id="3" name="Content Placeholder 2"/>
          <p:cNvSpPr>
            <a:spLocks noGrp="1"/>
          </p:cNvSpPr>
          <p:nvPr>
            <p:ph idx="1"/>
          </p:nvPr>
        </p:nvSpPr>
        <p:spPr>
          <a:xfrm>
            <a:off x="1816100" y="1052513"/>
            <a:ext cx="4914900" cy="5689600"/>
          </a:xfrm>
        </p:spPr>
        <p:txBody>
          <a:bodyPr/>
          <a:lstStyle/>
          <a:p>
            <a:r>
              <a:rPr lang="fr-CH" dirty="0" err="1" smtClean="0"/>
              <a:t>Learn</a:t>
            </a:r>
            <a:r>
              <a:rPr lang="fr-CH" dirty="0" smtClean="0"/>
              <a:t> on an </a:t>
            </a:r>
            <a:r>
              <a:rPr lang="fr-CH" dirty="0" err="1" smtClean="0"/>
              <a:t>example</a:t>
            </a:r>
            <a:r>
              <a:rPr lang="fr-CH" dirty="0" smtClean="0"/>
              <a:t> how to </a:t>
            </a:r>
            <a:r>
              <a:rPr lang="fr-CH" dirty="0" err="1" smtClean="0"/>
              <a:t>solve</a:t>
            </a:r>
            <a:r>
              <a:rPr lang="fr-CH" dirty="0" smtClean="0"/>
              <a:t> a </a:t>
            </a:r>
            <a:r>
              <a:rPr lang="fr-CH" dirty="0" err="1" smtClean="0"/>
              <a:t>product-form</a:t>
            </a:r>
            <a:r>
              <a:rPr lang="fr-CH" dirty="0" smtClean="0"/>
              <a:t> </a:t>
            </a:r>
            <a:r>
              <a:rPr lang="fr-CH" dirty="0" err="1" smtClean="0"/>
              <a:t>queuing</a:t>
            </a:r>
            <a:r>
              <a:rPr lang="fr-CH" dirty="0" smtClean="0"/>
              <a:t> network</a:t>
            </a:r>
            <a:endParaRPr lang="fr-CH" dirty="0"/>
          </a:p>
        </p:txBody>
      </p:sp>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2</a:t>
            </a:fld>
            <a:endParaRPr lang="en-US"/>
          </a:p>
        </p:txBody>
      </p:sp>
    </p:spTree>
    <p:custDataLst>
      <p:tags r:id="rId1"/>
    </p:custDataLst>
    <p:extLst>
      <p:ext uri="{BB962C8B-B14F-4D97-AF65-F5344CB8AC3E}">
        <p14:creationId xmlns:p14="http://schemas.microsoft.com/office/powerpoint/2010/main" val="2705791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48EE5F19-D814-415A-A1FA-FBC7E0CB2D81}" type="slidenum">
              <a:rPr lang="en-US" smtClean="0">
                <a:latin typeface="Comic Sans MS" pitchFamily="66" charset="0"/>
              </a:rPr>
              <a:pPr eaLnBrk="1" hangingPunct="1"/>
              <a:t>20</a:t>
            </a:fld>
            <a:endParaRPr lang="en-US" smtClean="0">
              <a:latin typeface="Comic Sans MS" pitchFamily="66" charset="0"/>
            </a:endParaRPr>
          </a:p>
        </p:txBody>
      </p:sp>
      <p:pic>
        <p:nvPicPr>
          <p:cNvPr id="501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2416175"/>
            <a:ext cx="842962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9395" name="Picture 3"/>
          <p:cNvPicPr>
            <a:picLocks noChangeAspect="1" noChangeArrowheads="1"/>
          </p:cNvPicPr>
          <p:nvPr/>
        </p:nvPicPr>
        <p:blipFill>
          <a:blip r:embed="rId4" cstate="print"/>
          <a:srcRect/>
          <a:stretch>
            <a:fillRect/>
          </a:stretch>
        </p:blipFill>
        <p:spPr bwMode="auto">
          <a:xfrm>
            <a:off x="1042968" y="-147641"/>
            <a:ext cx="6981825" cy="294322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extLst>
      <p:ext uri="{BB962C8B-B14F-4D97-AF65-F5344CB8AC3E}">
        <p14:creationId xmlns:p14="http://schemas.microsoft.com/office/powerpoint/2010/main" val="2461289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07950" y="-1"/>
            <a:ext cx="8785225" cy="1311965"/>
          </a:xfrm>
        </p:spPr>
        <p:txBody>
          <a:bodyPr/>
          <a:lstStyle/>
          <a:p>
            <a:r>
              <a:rPr lang="fr-CH" dirty="0"/>
              <a:t>The </a:t>
            </a:r>
            <a:r>
              <a:rPr lang="fr-CH" dirty="0" err="1"/>
              <a:t>algorithm</a:t>
            </a:r>
            <a:r>
              <a:rPr lang="fr-CH" dirty="0"/>
              <a:t> </a:t>
            </a:r>
            <a:r>
              <a:rPr lang="fr-CH" dirty="0" err="1"/>
              <a:t>we</a:t>
            </a:r>
            <a:r>
              <a:rPr lang="fr-CH" dirty="0"/>
              <a:t> </a:t>
            </a:r>
            <a:r>
              <a:rPr lang="fr-CH" dirty="0" err="1"/>
              <a:t>just</a:t>
            </a:r>
            <a:r>
              <a:rPr lang="fr-CH" dirty="0"/>
              <a:t> </a:t>
            </a:r>
            <a:r>
              <a:rPr lang="fr-CH" dirty="0" err="1"/>
              <a:t>used</a:t>
            </a:r>
            <a:r>
              <a:rPr lang="fr-CH" dirty="0"/>
              <a:t> </a:t>
            </a:r>
            <a:r>
              <a:rPr lang="fr-CH" dirty="0" err="1"/>
              <a:t>is</a:t>
            </a:r>
            <a:r>
              <a:rPr lang="fr-CH" dirty="0"/>
              <a:t> </a:t>
            </a:r>
            <a:r>
              <a:rPr lang="fr-CH" dirty="0" err="1"/>
              <a:t>called</a:t>
            </a:r>
            <a:r>
              <a:rPr lang="fr-CH" dirty="0"/>
              <a:t> </a:t>
            </a:r>
            <a:br>
              <a:rPr lang="fr-CH" dirty="0"/>
            </a:br>
            <a:r>
              <a:rPr lang="fr-CH" dirty="0" err="1" smtClean="0"/>
              <a:t>Mean</a:t>
            </a:r>
            <a:r>
              <a:rPr lang="fr-CH" dirty="0" smtClean="0"/>
              <a:t> Value </a:t>
            </a:r>
            <a:r>
              <a:rPr lang="fr-CH" dirty="0" err="1" smtClean="0"/>
              <a:t>Analysis</a:t>
            </a:r>
            <a:r>
              <a:rPr lang="fr-CH" dirty="0" smtClean="0"/>
              <a:t> (MVA) version 1</a:t>
            </a:r>
          </a:p>
        </p:txBody>
      </p:sp>
      <p:sp>
        <p:nvSpPr>
          <p:cNvPr id="4813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CBD6E954-981B-4BA5-B929-79BAB17BAF52}" type="slidenum">
              <a:rPr lang="en-US" smtClean="0">
                <a:latin typeface="Comic Sans MS" pitchFamily="66" charset="0"/>
              </a:rPr>
              <a:pPr eaLnBrk="1" hangingPunct="1"/>
              <a:t>21</a:t>
            </a:fld>
            <a:endParaRPr lang="en-US" smtClean="0">
              <a:latin typeface="Comic Sans MS" pitchFamily="66" charset="0"/>
            </a:endParaRPr>
          </a:p>
        </p:txBody>
      </p:sp>
      <mc:AlternateContent xmlns:mc="http://schemas.openxmlformats.org/markup-compatibility/2006" xmlns:a14="http://schemas.microsoft.com/office/drawing/2010/main">
        <mc:Choice Requires="a14">
          <p:sp>
            <p:nvSpPr>
              <p:cNvPr id="48132" name="Content Placeholder 6"/>
              <p:cNvSpPr>
                <a:spLocks noGrp="1"/>
              </p:cNvSpPr>
              <p:nvPr>
                <p:ph idx="1"/>
              </p:nvPr>
            </p:nvSpPr>
            <p:spPr>
              <a:xfrm>
                <a:off x="179388" y="1717482"/>
                <a:ext cx="8856662" cy="1470992"/>
              </a:xfrm>
            </p:spPr>
            <p:txBody>
              <a:bodyPr/>
              <a:lstStyle/>
              <a:p>
                <a:r>
                  <a:rPr lang="fr-CH" dirty="0" smtClean="0"/>
                  <a:t>It </a:t>
                </a:r>
                <a:r>
                  <a:rPr lang="fr-CH" dirty="0" err="1" smtClean="0"/>
                  <a:t>applies</a:t>
                </a:r>
                <a:r>
                  <a:rPr lang="fr-CH" dirty="0" smtClean="0"/>
                  <a:t> to </a:t>
                </a:r>
                <a:r>
                  <a:rPr lang="fr-CH" dirty="0" err="1" smtClean="0"/>
                  <a:t>closed</a:t>
                </a:r>
                <a:r>
                  <a:rPr lang="fr-CH" dirty="0" smtClean="0"/>
                  <a:t> </a:t>
                </a:r>
                <a:r>
                  <a:rPr lang="fr-CH" dirty="0" err="1" smtClean="0"/>
                  <a:t>product</a:t>
                </a:r>
                <a:r>
                  <a:rPr lang="fr-CH" dirty="0" smtClean="0"/>
                  <a:t> </a:t>
                </a:r>
                <a:r>
                  <a:rPr lang="fr-CH" dirty="0" err="1" smtClean="0"/>
                  <a:t>form</a:t>
                </a:r>
                <a:r>
                  <a:rPr lang="fr-CH" dirty="0" smtClean="0"/>
                  <a:t> networks </a:t>
                </a:r>
                <a:r>
                  <a:rPr lang="fr-CH" dirty="0" err="1" smtClean="0"/>
                  <a:t>where</a:t>
                </a:r>
                <a:r>
                  <a:rPr lang="fr-CH" dirty="0" smtClean="0"/>
                  <a:t> all stations are</a:t>
                </a:r>
              </a:p>
              <a:p>
                <a:pPr lvl="1"/>
                <a:r>
                  <a:rPr lang="fr-CH" dirty="0" smtClean="0"/>
                  <a:t>FIFO or Delay </a:t>
                </a:r>
              </a:p>
              <a:p>
                <a:pPr lvl="1"/>
                <a:r>
                  <a:rPr lang="fr-CH" dirty="0" smtClean="0"/>
                  <a:t>or </a:t>
                </a:r>
                <a:r>
                  <a:rPr lang="fr-CH" dirty="0" err="1" smtClean="0"/>
                  <a:t>equivalent</a:t>
                </a:r>
                <a:r>
                  <a:rPr lang="fr-CH" dirty="0" smtClean="0"/>
                  <a:t> (i.e. have the </a:t>
                </a:r>
                <a:r>
                  <a:rPr lang="fr-CH" dirty="0" err="1" smtClean="0"/>
                  <a:t>same</a:t>
                </a:r>
                <a:r>
                  <a:rPr lang="fr-CH" dirty="0" smtClean="0"/>
                  <a:t> </a:t>
                </a:r>
                <a:r>
                  <a:rPr lang="fr-CH" dirty="0" err="1" smtClean="0"/>
                  <a:t>function</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𝑖</m:t>
                        </m:r>
                      </m:sub>
                    </m:sSub>
                  </m:oMath>
                </a14:m>
                <a:r>
                  <a:rPr lang="fr-CH" dirty="0" smtClean="0"/>
                  <a:t>)</a:t>
                </a:r>
              </a:p>
            </p:txBody>
          </p:sp>
        </mc:Choice>
        <mc:Fallback xmlns="">
          <p:sp>
            <p:nvSpPr>
              <p:cNvPr id="48132" name="Content Placeholder 6"/>
              <p:cNvSpPr>
                <a:spLocks noGrp="1" noRot="1" noChangeAspect="1" noMove="1" noResize="1" noEditPoints="1" noAdjustHandles="1" noChangeArrowheads="1" noChangeShapeType="1" noTextEdit="1"/>
              </p:cNvSpPr>
              <p:nvPr>
                <p:ph idx="1"/>
              </p:nvPr>
            </p:nvSpPr>
            <p:spPr>
              <a:xfrm>
                <a:off x="179388" y="1717482"/>
                <a:ext cx="8856662" cy="1470992"/>
              </a:xfrm>
              <a:blipFill rotWithShape="1">
                <a:blip r:embed="rId3"/>
                <a:stretch>
                  <a:fillRect t="-2075"/>
                </a:stretch>
              </a:blipFill>
            </p:spPr>
            <p:txBody>
              <a:bodyPr/>
              <a:lstStyle/>
              <a:p>
                <a:r>
                  <a:rPr lang="fr-CH">
                    <a:noFill/>
                  </a:rPr>
                  <a:t> </a:t>
                </a:r>
              </a:p>
            </p:txBody>
          </p:sp>
        </mc:Fallback>
      </mc:AlternateContent>
    </p:spTree>
    <p:custDataLst>
      <p:tags r:id="rId1"/>
    </p:custDataLst>
    <p:extLst>
      <p:ext uri="{BB962C8B-B14F-4D97-AF65-F5344CB8AC3E}">
        <p14:creationId xmlns:p14="http://schemas.microsoft.com/office/powerpoint/2010/main" val="4247976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r>
              <a:rPr lang="fr-CH" dirty="0" smtClean="0"/>
              <a:t>MVA Version 2</a:t>
            </a:r>
          </a:p>
        </p:txBody>
      </p:sp>
      <p:sp>
        <p:nvSpPr>
          <p:cNvPr id="51203" name="Content Placeholder 3"/>
          <p:cNvSpPr>
            <a:spLocks noGrp="1"/>
          </p:cNvSpPr>
          <p:nvPr>
            <p:ph idx="1"/>
          </p:nvPr>
        </p:nvSpPr>
        <p:spPr>
          <a:xfrm>
            <a:off x="179388" y="1052513"/>
            <a:ext cx="8856662" cy="838200"/>
          </a:xfrm>
        </p:spPr>
        <p:txBody>
          <a:bodyPr/>
          <a:lstStyle/>
          <a:p>
            <a:r>
              <a:rPr lang="fr-CH" dirty="0" err="1" smtClean="0"/>
              <a:t>Applies</a:t>
            </a:r>
            <a:r>
              <a:rPr lang="fr-CH" dirty="0" smtClean="0"/>
              <a:t> to more </a:t>
            </a:r>
            <a:r>
              <a:rPr lang="fr-CH" dirty="0" err="1" smtClean="0"/>
              <a:t>general</a:t>
            </a:r>
            <a:r>
              <a:rPr lang="fr-CH" dirty="0" smtClean="0"/>
              <a:t> networks; </a:t>
            </a:r>
          </a:p>
          <a:p>
            <a:r>
              <a:rPr lang="fr-CH" dirty="0" err="1" smtClean="0"/>
              <a:t>Gives</a:t>
            </a:r>
            <a:r>
              <a:rPr lang="fr-CH" dirty="0" smtClean="0"/>
              <a:t> not </a:t>
            </a:r>
            <a:r>
              <a:rPr lang="fr-CH" dirty="0" err="1" smtClean="0"/>
              <a:t>only</a:t>
            </a:r>
            <a:r>
              <a:rPr lang="fr-CH" dirty="0" smtClean="0"/>
              <a:t> </a:t>
            </a:r>
            <a:r>
              <a:rPr lang="fr-CH" dirty="0" err="1" smtClean="0"/>
              <a:t>means</a:t>
            </a:r>
            <a:r>
              <a:rPr lang="fr-CH" dirty="0" smtClean="0"/>
              <a:t> but </a:t>
            </a:r>
            <a:r>
              <a:rPr lang="fr-CH" dirty="0" err="1" smtClean="0"/>
              <a:t>also</a:t>
            </a:r>
            <a:r>
              <a:rPr lang="fr-CH" dirty="0" smtClean="0"/>
              <a:t> full </a:t>
            </a:r>
            <a:r>
              <a:rPr lang="fr-CH" dirty="0" err="1" smtClean="0"/>
              <a:t>distribs</a:t>
            </a:r>
            <a:endParaRPr lang="fr-CH" dirty="0" smtClean="0"/>
          </a:p>
          <a:p>
            <a:r>
              <a:rPr lang="fr-CH" dirty="0" smtClean="0"/>
              <a:t>Uses the </a:t>
            </a:r>
            <a:r>
              <a:rPr lang="fr-CH" dirty="0" err="1" smtClean="0"/>
              <a:t>decomposition</a:t>
            </a:r>
            <a:r>
              <a:rPr lang="fr-CH" dirty="0" smtClean="0"/>
              <a:t> and </a:t>
            </a:r>
            <a:r>
              <a:rPr lang="fr-CH" dirty="0" err="1" smtClean="0"/>
              <a:t>complement</a:t>
            </a:r>
            <a:r>
              <a:rPr lang="fr-CH" dirty="0" smtClean="0"/>
              <a:t> network </a:t>
            </a:r>
            <a:r>
              <a:rPr lang="fr-CH" dirty="0" err="1" smtClean="0"/>
              <a:t>theorems</a:t>
            </a:r>
            <a:endParaRPr lang="fr-CH" dirty="0" smtClean="0"/>
          </a:p>
        </p:txBody>
      </p:sp>
      <p:sp>
        <p:nvSpPr>
          <p:cNvPr id="5120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95CC23A-0EDB-4A39-900B-B4C71224379A}" type="slidenum">
              <a:rPr lang="en-US" smtClean="0">
                <a:latin typeface="Comic Sans MS" pitchFamily="66" charset="0"/>
              </a:rPr>
              <a:pPr eaLnBrk="1" hangingPunct="1"/>
              <a:t>22</a:t>
            </a:fld>
            <a:endParaRPr lang="en-US" smtClean="0">
              <a:latin typeface="Comic Sans MS" pitchFamily="66" charset="0"/>
            </a:endParaRPr>
          </a:p>
        </p:txBody>
      </p:sp>
      <p:pic>
        <p:nvPicPr>
          <p:cNvPr id="512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3" y="2515595"/>
            <a:ext cx="86677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597827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0981292E-E7F7-4CCC-AE98-30C36C1B15B8}" type="slidenum">
              <a:rPr lang="en-US" smtClean="0">
                <a:latin typeface="Comic Sans MS" pitchFamily="66" charset="0"/>
              </a:rPr>
              <a:pPr eaLnBrk="1" hangingPunct="1"/>
              <a:t>23</a:t>
            </a:fld>
            <a:endParaRPr lang="en-US" smtClean="0">
              <a:latin typeface="Comic Sans MS" pitchFamily="66" charset="0"/>
            </a:endParaRPr>
          </a:p>
        </p:txBody>
      </p:sp>
      <p:pic>
        <p:nvPicPr>
          <p:cNvPr id="61442" name="Picture 2"/>
          <p:cNvPicPr>
            <a:picLocks noChangeAspect="1" noChangeArrowheads="1"/>
          </p:cNvPicPr>
          <p:nvPr/>
        </p:nvPicPr>
        <p:blipFill>
          <a:blip r:embed="rId3" cstate="print"/>
          <a:srcRect/>
          <a:stretch>
            <a:fillRect/>
          </a:stretch>
        </p:blipFill>
        <p:spPr bwMode="auto">
          <a:xfrm>
            <a:off x="4029072" y="442896"/>
            <a:ext cx="4990913" cy="258603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61443" name="Picture 3"/>
          <p:cNvPicPr>
            <a:picLocks noChangeAspect="1" noChangeArrowheads="1"/>
          </p:cNvPicPr>
          <p:nvPr/>
        </p:nvPicPr>
        <p:blipFill>
          <a:blip r:embed="rId4" cstate="print"/>
          <a:srcRect/>
          <a:stretch>
            <a:fillRect/>
          </a:stretch>
        </p:blipFill>
        <p:spPr bwMode="auto">
          <a:xfrm>
            <a:off x="4572000" y="4333880"/>
            <a:ext cx="4414841" cy="136226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7" name="Picture 2"/>
          <p:cNvPicPr>
            <a:picLocks noChangeAspect="1" noChangeArrowheads="1"/>
          </p:cNvPicPr>
          <p:nvPr/>
        </p:nvPicPr>
        <p:blipFill>
          <a:blip r:embed="rId5" cstate="print"/>
          <a:srcRect/>
          <a:stretch>
            <a:fillRect/>
          </a:stretch>
        </p:blipFill>
        <p:spPr bwMode="auto">
          <a:xfrm>
            <a:off x="228576" y="533384"/>
            <a:ext cx="2907202" cy="171927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2230" name="TextBox 7"/>
          <p:cNvSpPr txBox="1">
            <a:spLocks noChangeArrowheads="1"/>
          </p:cNvSpPr>
          <p:nvPr/>
        </p:nvSpPr>
        <p:spPr bwMode="auto">
          <a:xfrm>
            <a:off x="3395663" y="533400"/>
            <a:ext cx="1671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fr-CH"/>
              <a:t>is equivalent to:</a:t>
            </a:r>
          </a:p>
        </p:txBody>
      </p:sp>
      <p:sp>
        <p:nvSpPr>
          <p:cNvPr id="52231" name="TextBox 8"/>
          <p:cNvSpPr txBox="1">
            <a:spLocks noChangeArrowheads="1"/>
          </p:cNvSpPr>
          <p:nvPr/>
        </p:nvSpPr>
        <p:spPr bwMode="auto">
          <a:xfrm>
            <a:off x="3757613" y="4152900"/>
            <a:ext cx="4776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fr-CH"/>
              <a:t>where the service rate </a:t>
            </a:r>
            <a:r>
              <a:rPr lang="el-GR"/>
              <a:t>μ</a:t>
            </a:r>
            <a:r>
              <a:rPr lang="fr-CH"/>
              <a:t>*(n</a:t>
            </a:r>
            <a:r>
              <a:rPr lang="fr-CH" baseline="-25000"/>
              <a:t>4</a:t>
            </a:r>
            <a:r>
              <a:rPr lang="fr-CH"/>
              <a:t>) is the throughput of </a:t>
            </a:r>
          </a:p>
        </p:txBody>
      </p:sp>
    </p:spTree>
    <p:custDataLst>
      <p:tags r:id="rId1"/>
    </p:custDataLst>
    <p:extLst>
      <p:ext uri="{BB962C8B-B14F-4D97-AF65-F5344CB8AC3E}">
        <p14:creationId xmlns:p14="http://schemas.microsoft.com/office/powerpoint/2010/main" val="3380315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2F9C7AE-CF80-4AA0-9200-2BA59DC79DF2}" type="slidenum">
              <a:rPr lang="en-US" smtClean="0">
                <a:latin typeface="Comic Sans MS" pitchFamily="66" charset="0"/>
              </a:rPr>
              <a:pPr eaLnBrk="1" hangingPunct="1"/>
              <a:t>24</a:t>
            </a:fld>
            <a:endParaRPr lang="en-US" smtClean="0">
              <a:latin typeface="Comic Sans MS" pitchFamily="66" charset="0"/>
            </a:endParaRPr>
          </a:p>
        </p:txBody>
      </p:sp>
      <p:pic>
        <p:nvPicPr>
          <p:cNvPr id="64514" name="Picture 2"/>
          <p:cNvPicPr>
            <a:picLocks noChangeAspect="1" noChangeArrowheads="1"/>
          </p:cNvPicPr>
          <p:nvPr/>
        </p:nvPicPr>
        <p:blipFill>
          <a:blip r:embed="rId3" cstate="print"/>
          <a:srcRect/>
          <a:stretch>
            <a:fillRect/>
          </a:stretch>
        </p:blipFill>
        <p:spPr bwMode="auto">
          <a:xfrm>
            <a:off x="1042968" y="80944"/>
            <a:ext cx="2400295" cy="191262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4276"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10050" y="0"/>
            <a:ext cx="3824288"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4277"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113" y="2881313"/>
            <a:ext cx="878205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347892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978B459-3A43-4C94-A51F-48DAE33E6CEF}" type="slidenum">
              <a:rPr lang="en-US" smtClean="0">
                <a:latin typeface="Comic Sans MS" pitchFamily="66" charset="0"/>
              </a:rPr>
              <a:pPr eaLnBrk="1" hangingPunct="1"/>
              <a:t>25</a:t>
            </a:fld>
            <a:endParaRPr lang="en-US" smtClean="0">
              <a:latin typeface="Comic Sans MS" pitchFamily="66" charset="0"/>
            </a:endParaRPr>
          </a:p>
        </p:txBody>
      </p:sp>
      <p:pic>
        <p:nvPicPr>
          <p:cNvPr id="64514" name="Picture 2"/>
          <p:cNvPicPr>
            <a:picLocks noChangeAspect="1" noChangeArrowheads="1"/>
          </p:cNvPicPr>
          <p:nvPr/>
        </p:nvPicPr>
        <p:blipFill>
          <a:blip r:embed="rId3" cstate="print"/>
          <a:srcRect/>
          <a:stretch>
            <a:fillRect/>
          </a:stretch>
        </p:blipFill>
        <p:spPr bwMode="auto">
          <a:xfrm>
            <a:off x="1042968" y="80944"/>
            <a:ext cx="2400295" cy="191262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5300"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10050" y="0"/>
            <a:ext cx="3824288"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5301"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113" y="4991100"/>
            <a:ext cx="87153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39"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9064" y="2524120"/>
            <a:ext cx="4800600" cy="212407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extLst>
      <p:ext uri="{BB962C8B-B14F-4D97-AF65-F5344CB8AC3E}">
        <p14:creationId xmlns:p14="http://schemas.microsoft.com/office/powerpoint/2010/main" val="450820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A82AE9E-84B5-43B0-9988-79CAD9057282}" type="slidenum">
              <a:rPr lang="en-US" smtClean="0">
                <a:latin typeface="Comic Sans MS" pitchFamily="66" charset="0"/>
              </a:rPr>
              <a:pPr eaLnBrk="1" hangingPunct="1"/>
              <a:t>26</a:t>
            </a:fld>
            <a:endParaRPr lang="en-US" smtClean="0">
              <a:latin typeface="Comic Sans MS" pitchFamily="66" charset="0"/>
            </a:endParaRPr>
          </a:p>
        </p:txBody>
      </p:sp>
      <p:pic>
        <p:nvPicPr>
          <p:cNvPr id="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9552" y="442896"/>
            <a:ext cx="4800600" cy="212407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63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95588"/>
            <a:ext cx="90868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53030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fld id="{CF98FC53-4D49-4EA4-AA28-3BFAE1888DFA}" type="slidenum">
              <a:rPr lang="en-US" smtClean="0"/>
              <a:pPr>
                <a:defRPr/>
              </a:pPr>
              <a:t>27</a:t>
            </a:fld>
            <a:endParaRPr lang="en-US"/>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407" r="4867" b="29307"/>
          <a:stretch/>
        </p:blipFill>
        <p:spPr bwMode="auto">
          <a:xfrm>
            <a:off x="1359672" y="538163"/>
            <a:ext cx="7529885" cy="408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6523067" y="3506163"/>
                <a:ext cx="881780" cy="6495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CH" b="0" i="1" smtClean="0">
                              <a:latin typeface="Cambria Math" panose="02040503050406030204" pitchFamily="18" charset="0"/>
                            </a:rPr>
                          </m:ctrlPr>
                        </m:fPr>
                        <m:num>
                          <m:r>
                            <a:rPr lang="fr-CH" b="0" i="0" smtClean="0">
                              <a:latin typeface="Cambria Math"/>
                            </a:rPr>
                            <m:t>1</m:t>
                          </m:r>
                        </m:num>
                        <m:den>
                          <m:r>
                            <m:rPr>
                              <m:sty m:val="p"/>
                            </m:rPr>
                            <a:rPr lang="fr-CH" b="0" i="0" smtClean="0">
                              <a:latin typeface="Cambria Math"/>
                            </a:rPr>
                            <m:t>c</m:t>
                          </m:r>
                        </m:den>
                      </m:f>
                      <m:r>
                        <a:rPr lang="fr-CH" b="0" i="1" smtClean="0">
                          <a:latin typeface="Cambria Math"/>
                        </a:rPr>
                        <m:t>=</m:t>
                      </m:r>
                      <m:f>
                        <m:fPr>
                          <m:ctrlPr>
                            <a:rPr lang="fr-CH" b="0" i="1" smtClean="0">
                              <a:latin typeface="Cambria Math" panose="02040503050406030204" pitchFamily="18" charset="0"/>
                            </a:rPr>
                          </m:ctrlPr>
                        </m:fPr>
                        <m:num>
                          <m:acc>
                            <m:accPr>
                              <m:chr m:val="̅"/>
                              <m:ctrlPr>
                                <a:rPr lang="fr-CH" b="0" i="1" smtClean="0">
                                  <a:latin typeface="Cambria Math" panose="02040503050406030204" pitchFamily="18" charset="0"/>
                                </a:rPr>
                              </m:ctrlPr>
                            </m:accPr>
                            <m:e>
                              <m:r>
                                <a:rPr lang="fr-CH" b="0" i="1" smtClean="0">
                                  <a:latin typeface="Cambria Math"/>
                                </a:rPr>
                                <m:t>𝑆</m:t>
                              </m:r>
                            </m:e>
                          </m:acc>
                        </m:num>
                        <m:den>
                          <m:r>
                            <a:rPr lang="fr-CH" b="0" i="1" smtClean="0">
                              <a:latin typeface="Cambria Math"/>
                            </a:rPr>
                            <m:t>𝐵</m:t>
                          </m:r>
                          <m:r>
                            <a:rPr lang="fr-CH" b="0" i="1" smtClean="0">
                              <a:latin typeface="Cambria Math"/>
                            </a:rPr>
                            <m:t> </m:t>
                          </m:r>
                        </m:den>
                      </m:f>
                    </m:oMath>
                  </m:oMathPara>
                </a14:m>
                <a:endParaRPr lang="fr-CH" dirty="0"/>
              </a:p>
            </p:txBody>
          </p:sp>
        </mc:Choice>
        <mc:Fallback xmlns="">
          <p:sp>
            <p:nvSpPr>
              <p:cNvPr id="3" name="TextBox 2"/>
              <p:cNvSpPr txBox="1">
                <a:spLocks noRot="1" noChangeAspect="1" noMove="1" noResize="1" noEditPoints="1" noAdjustHandles="1" noChangeArrowheads="1" noChangeShapeType="1" noTextEdit="1"/>
              </p:cNvSpPr>
              <p:nvPr/>
            </p:nvSpPr>
            <p:spPr>
              <a:xfrm>
                <a:off x="6523067" y="3506163"/>
                <a:ext cx="881780" cy="649537"/>
              </a:xfrm>
              <a:prstGeom prst="rect">
                <a:avLst/>
              </a:prstGeom>
              <a:blipFill rotWithShape="1">
                <a:blip r:embed="rId4"/>
                <a:stretch>
                  <a:fillRect/>
                </a:stretch>
              </a:blipFill>
            </p:spPr>
            <p:txBody>
              <a:bodyPr/>
              <a:lstStyle/>
              <a:p>
                <a:r>
                  <a:rPr lang="fr-CH">
                    <a:noFill/>
                  </a:rPr>
                  <a:t> </a:t>
                </a:r>
              </a:p>
            </p:txBody>
          </p:sp>
        </mc:Fallback>
      </mc:AlternateContent>
      <p:sp>
        <p:nvSpPr>
          <p:cNvPr id="4" name="TextBox 3"/>
          <p:cNvSpPr txBox="1"/>
          <p:nvPr/>
        </p:nvSpPr>
        <p:spPr>
          <a:xfrm>
            <a:off x="2520563" y="1105231"/>
            <a:ext cx="1378070" cy="369332"/>
          </a:xfrm>
          <a:prstGeom prst="rect">
            <a:avLst/>
          </a:prstGeom>
          <a:noFill/>
        </p:spPr>
        <p:txBody>
          <a:bodyPr wrap="none" rtlCol="0">
            <a:spAutoFit/>
          </a:bodyPr>
          <a:lstStyle/>
          <a:p>
            <a:r>
              <a:rPr lang="fr-CH" dirty="0" err="1" smtClean="0"/>
              <a:t>Waiting</a:t>
            </a:r>
            <a:r>
              <a:rPr lang="fr-CH" dirty="0" smtClean="0"/>
              <a:t> time</a:t>
            </a:r>
            <a:endParaRPr lang="fr-CH" dirty="0"/>
          </a:p>
        </p:txBody>
      </p:sp>
      <mc:AlternateContent xmlns:mc="http://schemas.openxmlformats.org/markup-compatibility/2006" xmlns:p14="http://schemas.microsoft.com/office/powerpoint/2010/main">
        <mc:Choice Requires="p14">
          <p:contentPart p14:bwMode="auto" r:id="rId5">
            <p14:nvContentPartPr>
              <p14:cNvPr id="12" name="Ink 11"/>
              <p14:cNvContentPartPr/>
              <p14:nvPr/>
            </p14:nvContentPartPr>
            <p14:xfrm>
              <a:off x="3594099" y="2814104"/>
              <a:ext cx="1085400" cy="662040"/>
            </p14:xfrm>
          </p:contentPart>
        </mc:Choice>
        <mc:Fallback xmlns="">
          <p:pic>
            <p:nvPicPr>
              <p:cNvPr id="12" name="Ink 11"/>
              <p:cNvPicPr/>
              <p:nvPr/>
            </p:nvPicPr>
            <p:blipFill>
              <a:blip r:embed="rId6"/>
              <a:stretch>
                <a:fillRect/>
              </a:stretch>
            </p:blipFill>
            <p:spPr>
              <a:xfrm>
                <a:off x="3582219" y="2802224"/>
                <a:ext cx="1109160" cy="685800"/>
              </a:xfrm>
              <a:prstGeom prst="rect">
                <a:avLst/>
              </a:prstGeom>
            </p:spPr>
          </p:pic>
        </mc:Fallback>
      </mc:AlternateContent>
      <p:sp>
        <p:nvSpPr>
          <p:cNvPr id="13" name="TextBox 12"/>
          <p:cNvSpPr txBox="1"/>
          <p:nvPr/>
        </p:nvSpPr>
        <p:spPr>
          <a:xfrm>
            <a:off x="4977516" y="707666"/>
            <a:ext cx="1986441" cy="369332"/>
          </a:xfrm>
          <a:prstGeom prst="rect">
            <a:avLst/>
          </a:prstGeom>
          <a:noFill/>
        </p:spPr>
        <p:txBody>
          <a:bodyPr wrap="none" rtlCol="0">
            <a:spAutoFit/>
          </a:bodyPr>
          <a:lstStyle/>
          <a:p>
            <a:r>
              <a:rPr lang="fr-CH" dirty="0" err="1" smtClean="0"/>
              <a:t>Bottleneck</a:t>
            </a:r>
            <a:r>
              <a:rPr lang="fr-CH" dirty="0" smtClean="0"/>
              <a:t> </a:t>
            </a:r>
            <a:r>
              <a:rPr lang="fr-CH" dirty="0" err="1" smtClean="0"/>
              <a:t>analysis</a:t>
            </a:r>
            <a:endParaRPr lang="fr-CH" dirty="0"/>
          </a:p>
        </p:txBody>
      </p:sp>
      <mc:AlternateContent xmlns:mc="http://schemas.openxmlformats.org/markup-compatibility/2006" xmlns:a14="http://schemas.microsoft.com/office/drawing/2010/main">
        <mc:Choice Requires="a14">
          <p:sp>
            <p:nvSpPr>
              <p:cNvPr id="15" name="TextBox 14"/>
              <p:cNvSpPr txBox="1"/>
              <p:nvPr/>
            </p:nvSpPr>
            <p:spPr>
              <a:xfrm>
                <a:off x="2712720" y="2398245"/>
                <a:ext cx="2536528" cy="369909"/>
              </a:xfrm>
              <a:prstGeom prst="rect">
                <a:avLst/>
              </a:prstGeom>
              <a:noFill/>
            </p:spPr>
            <p:txBody>
              <a:bodyPr wrap="none" rtlCol="0">
                <a:spAutoFit/>
              </a:bodyPr>
              <a:lstStyle/>
              <a:p>
                <a:r>
                  <a:rPr lang="fr-CH" dirty="0" smtClean="0"/>
                  <a:t>MVA for </a:t>
                </a:r>
                <a:r>
                  <a:rPr lang="fr-CH" dirty="0" err="1" smtClean="0"/>
                  <a:t>various</a:t>
                </a:r>
                <a:r>
                  <a:rPr lang="fr-CH" dirty="0" smtClean="0"/>
                  <a:t> </a:t>
                </a:r>
                <a14:m>
                  <m:oMath xmlns:m="http://schemas.openxmlformats.org/officeDocument/2006/math">
                    <m:acc>
                      <m:accPr>
                        <m:chr m:val="̅"/>
                        <m:ctrlPr>
                          <a:rPr lang="fr-CH" b="0" i="1" smtClean="0">
                            <a:latin typeface="Cambria Math" panose="02040503050406030204" pitchFamily="18" charset="0"/>
                          </a:rPr>
                        </m:ctrlPr>
                      </m:accPr>
                      <m:e>
                        <m:r>
                          <a:rPr lang="fr-CH" b="0" i="1" smtClean="0">
                            <a:latin typeface="Cambria Math"/>
                          </a:rPr>
                          <m:t>𝑆</m:t>
                        </m:r>
                      </m:e>
                    </m:acc>
                  </m:oMath>
                </a14:m>
                <a:r>
                  <a:rPr lang="fr-CH" dirty="0" smtClean="0"/>
                  <a:t> and </a:t>
                </a:r>
                <a14:m>
                  <m:oMath xmlns:m="http://schemas.openxmlformats.org/officeDocument/2006/math">
                    <m:r>
                      <a:rPr lang="fr-CH" i="1" dirty="0" smtClean="0">
                        <a:latin typeface="Cambria Math"/>
                      </a:rPr>
                      <m:t>𝐵</m:t>
                    </m:r>
                  </m:oMath>
                </a14:m>
                <a:endParaRPr lang="fr-CH" dirty="0"/>
              </a:p>
            </p:txBody>
          </p:sp>
        </mc:Choice>
        <mc:Fallback xmlns="">
          <p:sp>
            <p:nvSpPr>
              <p:cNvPr id="15" name="TextBox 14"/>
              <p:cNvSpPr txBox="1">
                <a:spLocks noRot="1" noChangeAspect="1" noMove="1" noResize="1" noEditPoints="1" noAdjustHandles="1" noChangeArrowheads="1" noChangeShapeType="1" noTextEdit="1"/>
              </p:cNvSpPr>
              <p:nvPr/>
            </p:nvSpPr>
            <p:spPr>
              <a:xfrm>
                <a:off x="2712720" y="2398245"/>
                <a:ext cx="2536528" cy="369909"/>
              </a:xfrm>
              <a:prstGeom prst="rect">
                <a:avLst/>
              </a:prstGeom>
              <a:blipFill rotWithShape="1">
                <a:blip r:embed="rId7"/>
                <a:stretch>
                  <a:fillRect l="-1923" t="-8197" b="-24590"/>
                </a:stretch>
              </a:blipFill>
            </p:spPr>
            <p:txBody>
              <a:bodyPr/>
              <a:lstStyle/>
              <a:p>
                <a:r>
                  <a:rPr lang="fr-CH">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17" name="Ink 16"/>
              <p14:cNvContentPartPr/>
              <p14:nvPr/>
            </p14:nvContentPartPr>
            <p14:xfrm>
              <a:off x="5494179" y="1822304"/>
              <a:ext cx="172080" cy="215280"/>
            </p14:xfrm>
          </p:contentPart>
        </mc:Choice>
        <mc:Fallback xmlns="">
          <p:pic>
            <p:nvPicPr>
              <p:cNvPr id="17" name="Ink 16"/>
              <p:cNvPicPr/>
              <p:nvPr/>
            </p:nvPicPr>
            <p:blipFill>
              <a:blip r:embed="rId9"/>
              <a:stretch>
                <a:fillRect/>
              </a:stretch>
            </p:blipFill>
            <p:spPr>
              <a:xfrm>
                <a:off x="5482299" y="1810424"/>
                <a:ext cx="19584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p14:cNvContentPartPr/>
              <p14:nvPr/>
            </p14:nvContentPartPr>
            <p14:xfrm>
              <a:off x="5689299" y="1694864"/>
              <a:ext cx="225720" cy="376560"/>
            </p14:xfrm>
          </p:contentPart>
        </mc:Choice>
        <mc:Fallback xmlns="">
          <p:pic>
            <p:nvPicPr>
              <p:cNvPr id="18" name="Ink 17"/>
              <p:cNvPicPr/>
              <p:nvPr/>
            </p:nvPicPr>
            <p:blipFill>
              <a:blip r:embed="rId11"/>
              <a:stretch>
                <a:fillRect/>
              </a:stretch>
            </p:blipFill>
            <p:spPr>
              <a:xfrm>
                <a:off x="5677419" y="1682984"/>
                <a:ext cx="24948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p14:cNvContentPartPr/>
              <p14:nvPr/>
            </p14:nvContentPartPr>
            <p14:xfrm>
              <a:off x="5641059" y="1038584"/>
              <a:ext cx="28440" cy="987480"/>
            </p14:xfrm>
          </p:contentPart>
        </mc:Choice>
        <mc:Fallback xmlns="">
          <p:pic>
            <p:nvPicPr>
              <p:cNvPr id="19" name="Ink 18"/>
              <p:cNvPicPr/>
              <p:nvPr/>
            </p:nvPicPr>
            <p:blipFill>
              <a:blip r:embed="rId13"/>
              <a:stretch>
                <a:fillRect/>
              </a:stretch>
            </p:blipFill>
            <p:spPr>
              <a:xfrm>
                <a:off x="5629179" y="1026704"/>
                <a:ext cx="52200" cy="1011240"/>
              </a:xfrm>
              <a:prstGeom prst="rect">
                <a:avLst/>
              </a:prstGeom>
            </p:spPr>
          </p:pic>
        </mc:Fallback>
      </mc:AlternateContent>
    </p:spTree>
    <p:custDataLst>
      <p:tags r:id="rId1"/>
    </p:custDataLst>
    <p:extLst>
      <p:ext uri="{BB962C8B-B14F-4D97-AF65-F5344CB8AC3E}">
        <p14:creationId xmlns:p14="http://schemas.microsoft.com/office/powerpoint/2010/main" val="1904109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7FD42D7-E752-42EB-9093-D4CCDD21BC1F}" type="slidenum">
              <a:rPr lang="en-US" smtClean="0">
                <a:latin typeface="Comic Sans MS" pitchFamily="66" charset="0"/>
              </a:rPr>
              <a:pPr eaLnBrk="1" hangingPunct="1"/>
              <a:t>28</a:t>
            </a:fld>
            <a:endParaRPr lang="en-US" smtClean="0">
              <a:latin typeface="Comic Sans MS" pitchFamily="66" charset="0"/>
            </a:endParaRPr>
          </a:p>
        </p:txBody>
      </p:sp>
      <p:pic>
        <p:nvPicPr>
          <p:cNvPr id="41987"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5425" y="304800"/>
            <a:ext cx="741045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Picture 2"/>
          <p:cNvPicPr>
            <a:picLocks noChangeAspect="1" noChangeArrowheads="1"/>
          </p:cNvPicPr>
          <p:nvPr/>
        </p:nvPicPr>
        <p:blipFill>
          <a:blip r:embed="rId4" cstate="print"/>
          <a:srcRect/>
          <a:stretch>
            <a:fillRect/>
          </a:stretch>
        </p:blipFill>
        <p:spPr bwMode="auto">
          <a:xfrm>
            <a:off x="228576" y="171432"/>
            <a:ext cx="2907202" cy="171927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extLst>
      <p:ext uri="{BB962C8B-B14F-4D97-AF65-F5344CB8AC3E}">
        <p14:creationId xmlns:p14="http://schemas.microsoft.com/office/powerpoint/2010/main" val="759494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CH" dirty="0" smtClean="0"/>
              <a:t>Conclusions</a:t>
            </a:r>
            <a:endParaRPr lang="fr-CH" dirty="0"/>
          </a:p>
        </p:txBody>
      </p:sp>
      <p:sp>
        <p:nvSpPr>
          <p:cNvPr id="4" name="Content Placeholder 3"/>
          <p:cNvSpPr>
            <a:spLocks noGrp="1"/>
          </p:cNvSpPr>
          <p:nvPr>
            <p:ph idx="1"/>
          </p:nvPr>
        </p:nvSpPr>
        <p:spPr>
          <a:xfrm>
            <a:off x="1319917" y="1327868"/>
            <a:ext cx="6702950" cy="3832530"/>
          </a:xfrm>
        </p:spPr>
        <p:txBody>
          <a:bodyPr/>
          <a:lstStyle/>
          <a:p>
            <a:r>
              <a:rPr lang="fr-CH" dirty="0" smtClean="0"/>
              <a:t>Product-</a:t>
            </a:r>
            <a:r>
              <a:rPr lang="fr-CH" dirty="0" err="1" smtClean="0"/>
              <a:t>form</a:t>
            </a:r>
            <a:r>
              <a:rPr lang="fr-CH" dirty="0" smtClean="0"/>
              <a:t> </a:t>
            </a:r>
            <a:r>
              <a:rPr lang="fr-CH" dirty="0" err="1" smtClean="0"/>
              <a:t>queueing</a:t>
            </a:r>
            <a:r>
              <a:rPr lang="fr-CH" dirty="0" smtClean="0"/>
              <a:t> networks </a:t>
            </a:r>
            <a:r>
              <a:rPr lang="fr-CH" dirty="0" err="1" smtClean="0"/>
              <a:t>can</a:t>
            </a:r>
            <a:r>
              <a:rPr lang="fr-CH" dirty="0" smtClean="0"/>
              <a:t> </a:t>
            </a:r>
            <a:r>
              <a:rPr lang="fr-CH" dirty="0" err="1" smtClean="0"/>
              <a:t>be</a:t>
            </a:r>
            <a:r>
              <a:rPr lang="fr-CH" dirty="0" smtClean="0"/>
              <a:t> </a:t>
            </a:r>
            <a:r>
              <a:rPr lang="fr-CH" dirty="0" err="1" smtClean="0"/>
              <a:t>analyzed</a:t>
            </a:r>
            <a:r>
              <a:rPr lang="fr-CH" dirty="0" smtClean="0"/>
              <a:t> </a:t>
            </a:r>
            <a:r>
              <a:rPr lang="fr-CH" dirty="0" err="1" smtClean="0"/>
              <a:t>with</a:t>
            </a:r>
            <a:r>
              <a:rPr lang="fr-CH" dirty="0" smtClean="0"/>
              <a:t> </a:t>
            </a:r>
            <a:r>
              <a:rPr lang="fr-CH" dirty="0" err="1" smtClean="0"/>
              <a:t>very</a:t>
            </a:r>
            <a:r>
              <a:rPr lang="fr-CH" dirty="0" smtClean="0"/>
              <a:t> efficient </a:t>
            </a:r>
            <a:r>
              <a:rPr lang="fr-CH" dirty="0" err="1" smtClean="0"/>
              <a:t>algorithms</a:t>
            </a:r>
            <a:endParaRPr lang="fr-CH" dirty="0"/>
          </a:p>
        </p:txBody>
      </p:sp>
      <p:sp>
        <p:nvSpPr>
          <p:cNvPr id="2" name="Footer Placeholder 1"/>
          <p:cNvSpPr>
            <a:spLocks noGrp="1"/>
          </p:cNvSpPr>
          <p:nvPr>
            <p:ph type="ftr" sz="quarter" idx="10"/>
          </p:nvPr>
        </p:nvSpPr>
        <p:spPr/>
        <p:txBody>
          <a:bodyPr/>
          <a:lstStyle/>
          <a:p>
            <a:pPr>
              <a:defRPr/>
            </a:pPr>
            <a:fld id="{CF98FC53-4D49-4EA4-AA28-3BFAE1888DFA}" type="slidenum">
              <a:rPr lang="en-US" smtClean="0"/>
              <a:pPr>
                <a:defRPr/>
              </a:pPr>
              <a:t>29</a:t>
            </a:fld>
            <a:endParaRPr lang="en-US"/>
          </a:p>
        </p:txBody>
      </p:sp>
    </p:spTree>
    <p:custDataLst>
      <p:tags r:id="rId1"/>
    </p:custDataLst>
    <p:extLst>
      <p:ext uri="{BB962C8B-B14F-4D97-AF65-F5344CB8AC3E}">
        <p14:creationId xmlns:p14="http://schemas.microsoft.com/office/powerpoint/2010/main" val="432130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Reminder</a:t>
            </a:r>
            <a:r>
              <a:rPr lang="fr-CH" dirty="0" smtClean="0"/>
              <a:t> : </a:t>
            </a:r>
            <a:r>
              <a:rPr lang="fr-CH" dirty="0"/>
              <a:t>A </a:t>
            </a:r>
            <a:r>
              <a:rPr lang="fr-CH" dirty="0" err="1"/>
              <a:t>queuing</a:t>
            </a:r>
            <a:r>
              <a:rPr lang="fr-CH" dirty="0"/>
              <a:t> network </a:t>
            </a:r>
            <a:r>
              <a:rPr lang="fr-CH" dirty="0" err="1"/>
              <a:t>is</a:t>
            </a:r>
            <a:r>
              <a:rPr lang="fr-CH" dirty="0"/>
              <a:t> </a:t>
            </a:r>
            <a:r>
              <a:rPr lang="fr-CH" dirty="0" err="1"/>
              <a:t>called</a:t>
            </a:r>
            <a:r>
              <a:rPr lang="fr-CH" dirty="0"/>
              <a:t> «Product </a:t>
            </a:r>
            <a:r>
              <a:rPr lang="fr-CH" dirty="0" err="1"/>
              <a:t>Form</a:t>
            </a:r>
            <a:r>
              <a:rPr lang="fr-CH" dirty="0"/>
              <a:t>» </a:t>
            </a:r>
            <a:r>
              <a:rPr lang="fr-CH" dirty="0" smtClean="0"/>
              <a:t>if… </a:t>
            </a:r>
            <a:r>
              <a:rPr lang="fr-CH" dirty="0"/>
              <a:t/>
            </a:r>
            <a:br>
              <a:rPr lang="fr-CH" dirty="0"/>
            </a:br>
            <a:endParaRPr lang="fr-CH" dirty="0"/>
          </a:p>
        </p:txBody>
      </p:sp>
      <p:sp>
        <p:nvSpPr>
          <p:cNvPr id="3" name="Content Placeholder 2"/>
          <p:cNvSpPr>
            <a:spLocks noGrp="1"/>
          </p:cNvSpPr>
          <p:nvPr>
            <p:ph sz="half" idx="2"/>
          </p:nvPr>
        </p:nvSpPr>
        <p:spPr/>
        <p:txBody>
          <a:bodyPr/>
          <a:lstStyle/>
          <a:p>
            <a:r>
              <a:rPr lang="fr-CH" dirty="0" smtClean="0"/>
              <a:t>Markov </a:t>
            </a:r>
            <a:r>
              <a:rPr lang="fr-CH" dirty="0" err="1" smtClean="0"/>
              <a:t>routing</a:t>
            </a:r>
            <a:endParaRPr lang="fr-CH" dirty="0" smtClean="0"/>
          </a:p>
          <a:p>
            <a:r>
              <a:rPr lang="fr-CH" dirty="0" smtClean="0"/>
              <a:t>One or </a:t>
            </a:r>
            <a:r>
              <a:rPr lang="fr-CH" dirty="0" err="1" smtClean="0"/>
              <a:t>several</a:t>
            </a:r>
            <a:r>
              <a:rPr lang="fr-CH" dirty="0" smtClean="0"/>
              <a:t> classes</a:t>
            </a:r>
          </a:p>
          <a:p>
            <a:r>
              <a:rPr lang="fr-CH" dirty="0" err="1" smtClean="0"/>
              <a:t>External</a:t>
            </a:r>
            <a:r>
              <a:rPr lang="fr-CH" dirty="0" smtClean="0"/>
              <a:t> </a:t>
            </a:r>
            <a:r>
              <a:rPr lang="fr-CH" dirty="0" err="1" smtClean="0"/>
              <a:t>arrivals</a:t>
            </a:r>
            <a:r>
              <a:rPr lang="fr-CH" dirty="0" smtClean="0"/>
              <a:t>, if </a:t>
            </a:r>
            <a:r>
              <a:rPr lang="fr-CH" dirty="0" err="1" smtClean="0"/>
              <a:t>any</a:t>
            </a:r>
            <a:r>
              <a:rPr lang="fr-CH" dirty="0" smtClean="0"/>
              <a:t> are Poisson</a:t>
            </a:r>
          </a:p>
        </p:txBody>
      </p:sp>
      <p:sp>
        <p:nvSpPr>
          <p:cNvPr id="6" name="Text Placeholder 5"/>
          <p:cNvSpPr>
            <a:spLocks noGrp="1"/>
          </p:cNvSpPr>
          <p:nvPr>
            <p:ph type="body" sz="quarter" idx="3"/>
          </p:nvPr>
        </p:nvSpPr>
        <p:spPr/>
        <p:txBody>
          <a:bodyPr/>
          <a:lstStyle/>
          <a:p>
            <a:r>
              <a:rPr lang="fr-CH" dirty="0"/>
              <a:t>Station are </a:t>
            </a:r>
            <a:r>
              <a:rPr lang="fr-CH" dirty="0" err="1"/>
              <a:t>either</a:t>
            </a:r>
            <a:r>
              <a:rPr lang="fr-CH" dirty="0"/>
              <a:t> </a:t>
            </a:r>
          </a:p>
        </p:txBody>
      </p:sp>
      <p:sp>
        <p:nvSpPr>
          <p:cNvPr id="7" name="Content Placeholder 6"/>
          <p:cNvSpPr>
            <a:spLocks noGrp="1"/>
          </p:cNvSpPr>
          <p:nvPr>
            <p:ph sz="quarter" idx="4"/>
          </p:nvPr>
        </p:nvSpPr>
        <p:spPr>
          <a:xfrm>
            <a:off x="4645025" y="2174874"/>
            <a:ext cx="4041775" cy="4365625"/>
          </a:xfrm>
        </p:spPr>
        <p:txBody>
          <a:bodyPr/>
          <a:lstStyle/>
          <a:p>
            <a:r>
              <a:rPr lang="fr-CH" dirty="0"/>
              <a:t>FIFO </a:t>
            </a:r>
            <a:endParaRPr lang="fr-CH" dirty="0" smtClean="0"/>
          </a:p>
          <a:p>
            <a:pPr lvl="1"/>
            <a:r>
              <a:rPr lang="fr-CH" dirty="0" err="1" smtClean="0"/>
              <a:t>with</a:t>
            </a:r>
            <a:r>
              <a:rPr lang="fr-CH" dirty="0" smtClean="0"/>
              <a:t> </a:t>
            </a:r>
            <a:r>
              <a:rPr lang="fr-CH" dirty="0"/>
              <a:t>one or more </a:t>
            </a:r>
            <a:r>
              <a:rPr lang="fr-CH" dirty="0" smtClean="0"/>
              <a:t>servers </a:t>
            </a:r>
            <a:r>
              <a:rPr lang="fr-CH" dirty="0"/>
              <a:t>(</a:t>
            </a:r>
            <a:r>
              <a:rPr lang="fr-CH" dirty="0" err="1"/>
              <a:t>possibly</a:t>
            </a:r>
            <a:r>
              <a:rPr lang="fr-CH" dirty="0"/>
              <a:t> </a:t>
            </a:r>
            <a:r>
              <a:rPr lang="fr-CH" dirty="0" err="1"/>
              <a:t>with</a:t>
            </a:r>
            <a:r>
              <a:rPr lang="fr-CH" dirty="0"/>
              <a:t> exclusion </a:t>
            </a:r>
            <a:r>
              <a:rPr lang="fr-CH" dirty="0" err="1" smtClean="0"/>
              <a:t>constraints</a:t>
            </a:r>
            <a:r>
              <a:rPr lang="fr-CH" dirty="0" smtClean="0"/>
              <a:t> - MSCCC)</a:t>
            </a:r>
          </a:p>
          <a:p>
            <a:pPr lvl="1"/>
            <a:r>
              <a:rPr lang="fr-CH" dirty="0" smtClean="0"/>
              <a:t> </a:t>
            </a:r>
            <a:r>
              <a:rPr lang="fr-CH" dirty="0" err="1"/>
              <a:t>exponential</a:t>
            </a:r>
            <a:r>
              <a:rPr lang="fr-CH" dirty="0"/>
              <a:t> service times, </a:t>
            </a:r>
            <a:r>
              <a:rPr lang="fr-CH" dirty="0" err="1"/>
              <a:t>independent</a:t>
            </a:r>
            <a:r>
              <a:rPr lang="fr-CH" dirty="0"/>
              <a:t> of class </a:t>
            </a:r>
            <a:endParaRPr lang="fr-CH" dirty="0" smtClean="0"/>
          </a:p>
          <a:p>
            <a:r>
              <a:rPr lang="fr-CH" dirty="0" smtClean="0"/>
              <a:t>Or </a:t>
            </a:r>
            <a:r>
              <a:rPr lang="fr-CH" dirty="0" err="1"/>
              <a:t>insensitive</a:t>
            </a:r>
            <a:r>
              <a:rPr lang="fr-CH" dirty="0"/>
              <a:t> station</a:t>
            </a:r>
            <a:r>
              <a:rPr lang="fr-CH" dirty="0" smtClean="0"/>
              <a:t>:</a:t>
            </a:r>
          </a:p>
          <a:p>
            <a:pPr lvl="1"/>
            <a:r>
              <a:rPr lang="fr-CH" dirty="0" smtClean="0"/>
              <a:t> </a:t>
            </a:r>
            <a:r>
              <a:rPr lang="fr-CH" dirty="0" err="1"/>
              <a:t>delay</a:t>
            </a:r>
            <a:r>
              <a:rPr lang="fr-CH" dirty="0"/>
              <a:t>, processor sharing, </a:t>
            </a:r>
            <a:r>
              <a:rPr lang="fr-CH" dirty="0" smtClean="0"/>
              <a:t>LCFS </a:t>
            </a:r>
            <a:r>
              <a:rPr lang="fr-CH" dirty="0" err="1" smtClean="0"/>
              <a:t>among</a:t>
            </a:r>
            <a:r>
              <a:rPr lang="fr-CH" dirty="0" smtClean="0"/>
              <a:t> </a:t>
            </a:r>
            <a:r>
              <a:rPr lang="fr-CH" dirty="0" err="1" smtClean="0"/>
              <a:t>others</a:t>
            </a:r>
            <a:endParaRPr lang="fr-CH" dirty="0" smtClean="0"/>
          </a:p>
          <a:p>
            <a:pPr lvl="1"/>
            <a:r>
              <a:rPr lang="fr-CH" dirty="0" smtClean="0"/>
              <a:t>Service time </a:t>
            </a:r>
            <a:r>
              <a:rPr lang="fr-CH" dirty="0" err="1" smtClean="0"/>
              <a:t>is</a:t>
            </a:r>
            <a:r>
              <a:rPr lang="fr-CH" dirty="0" smtClean="0"/>
              <a:t> </a:t>
            </a:r>
            <a:r>
              <a:rPr lang="fr-CH" dirty="0" err="1" smtClean="0"/>
              <a:t>arbitrary</a:t>
            </a:r>
            <a:r>
              <a:rPr lang="fr-CH" dirty="0" smtClean="0"/>
              <a:t>, </a:t>
            </a:r>
            <a:r>
              <a:rPr lang="fr-CH" dirty="0" err="1" smtClean="0"/>
              <a:t>with</a:t>
            </a:r>
            <a:r>
              <a:rPr lang="fr-CH" dirty="0" smtClean="0"/>
              <a:t> </a:t>
            </a:r>
            <a:r>
              <a:rPr lang="fr-CH" dirty="0" err="1" smtClean="0"/>
              <a:t>finite</a:t>
            </a:r>
            <a:r>
              <a:rPr lang="fr-CH" dirty="0" smtClean="0"/>
              <a:t> </a:t>
            </a:r>
            <a:r>
              <a:rPr lang="fr-CH" dirty="0" err="1" smtClean="0"/>
              <a:t>mean</a:t>
            </a:r>
            <a:r>
              <a:rPr lang="fr-CH" dirty="0" smtClean="0"/>
              <a:t> – </a:t>
            </a:r>
            <a:r>
              <a:rPr lang="fr-CH" dirty="0" err="1" smtClean="0"/>
              <a:t>may</a:t>
            </a:r>
            <a:r>
              <a:rPr lang="fr-CH" dirty="0" smtClean="0"/>
              <a:t> </a:t>
            </a:r>
            <a:r>
              <a:rPr lang="fr-CH" dirty="0" err="1" smtClean="0"/>
              <a:t>depend</a:t>
            </a:r>
            <a:r>
              <a:rPr lang="fr-CH" dirty="0" smtClean="0"/>
              <a:t> on class</a:t>
            </a:r>
            <a:endParaRPr lang="fr-CH" dirty="0"/>
          </a:p>
          <a:p>
            <a:pPr marL="0" indent="0">
              <a:buNone/>
            </a:pPr>
            <a:endParaRPr lang="fr-CH" dirty="0"/>
          </a:p>
        </p:txBody>
      </p:sp>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3</a:t>
            </a:fld>
            <a:endParaRPr lang="en-US"/>
          </a:p>
        </p:txBody>
      </p:sp>
    </p:spTree>
    <p:custDataLst>
      <p:tags r:id="rId1"/>
    </p:custDataLst>
    <p:extLst>
      <p:ext uri="{BB962C8B-B14F-4D97-AF65-F5344CB8AC3E}">
        <p14:creationId xmlns:p14="http://schemas.microsoft.com/office/powerpoint/2010/main" val="391673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A </a:t>
            </a:r>
            <a:r>
              <a:rPr lang="fr-CH" dirty="0" err="1" smtClean="0"/>
              <a:t>product-form</a:t>
            </a:r>
            <a:r>
              <a:rPr lang="fr-CH" dirty="0" smtClean="0"/>
              <a:t> </a:t>
            </a:r>
            <a:r>
              <a:rPr lang="fr-CH" dirty="0" err="1" smtClean="0"/>
              <a:t>queuing</a:t>
            </a:r>
            <a:r>
              <a:rPr lang="fr-CH" dirty="0" smtClean="0"/>
              <a:t> network…</a:t>
            </a:r>
            <a:endParaRPr lang="fr-CH"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a:xfrm>
                <a:off x="812800" y="1052513"/>
                <a:ext cx="8223250" cy="5689600"/>
              </a:xfrm>
            </p:spPr>
            <p:txBody>
              <a:bodyPr/>
              <a:lstStyle/>
              <a:p>
                <a:r>
                  <a:rPr lang="fr-CH" dirty="0" smtClean="0"/>
                  <a:t>…</a:t>
                </a:r>
                <a:r>
                  <a:rPr lang="fr-CH" dirty="0" err="1" smtClean="0"/>
                  <a:t>is</a:t>
                </a:r>
                <a:r>
                  <a:rPr lang="fr-CH" dirty="0" smtClean="0"/>
                  <a:t> </a:t>
                </a:r>
                <a:r>
                  <a:rPr lang="fr-CH" b="1" dirty="0" smtClean="0">
                    <a:solidFill>
                      <a:srgbClr val="FF0000"/>
                    </a:solidFill>
                  </a:rPr>
                  <a:t>stable </a:t>
                </a:r>
                <a:r>
                  <a:rPr lang="fr-CH" dirty="0" err="1" smtClean="0"/>
                  <a:t>when</a:t>
                </a:r>
                <a:r>
                  <a:rPr lang="fr-CH" dirty="0" smtClean="0"/>
                  <a:t> the </a:t>
                </a:r>
                <a:r>
                  <a:rPr lang="fr-CH" dirty="0" err="1" smtClean="0"/>
                  <a:t>natural</a:t>
                </a:r>
                <a:r>
                  <a:rPr lang="fr-CH" dirty="0" smtClean="0"/>
                  <a:t> </a:t>
                </a:r>
                <a:r>
                  <a:rPr lang="fr-CH" dirty="0" err="1" smtClean="0"/>
                  <a:t>stability</a:t>
                </a:r>
                <a:r>
                  <a:rPr lang="fr-CH" dirty="0" smtClean="0"/>
                  <a:t> condition </a:t>
                </a:r>
                <a:r>
                  <a:rPr lang="fr-CH" dirty="0" err="1" smtClean="0"/>
                  <a:t>holds</a:t>
                </a:r>
                <a:endParaRPr lang="fr-CH" dirty="0" smtClean="0"/>
              </a:p>
              <a:p>
                <a:r>
                  <a:rPr lang="fr-CH" dirty="0" smtClean="0"/>
                  <a:t>The </a:t>
                </a:r>
                <a:r>
                  <a:rPr lang="fr-CH" dirty="0" err="1" smtClean="0"/>
                  <a:t>stationary</a:t>
                </a:r>
                <a:r>
                  <a:rPr lang="fr-CH" dirty="0" smtClean="0"/>
                  <a:t> distribution of state and of </a:t>
                </a:r>
                <a:r>
                  <a:rPr lang="fr-CH" dirty="0" err="1" smtClean="0"/>
                  <a:t>number</a:t>
                </a:r>
                <a:r>
                  <a:rPr lang="fr-CH" dirty="0" smtClean="0"/>
                  <a:t> of </a:t>
                </a:r>
                <a:r>
                  <a:rPr lang="fr-CH" dirty="0" err="1" smtClean="0"/>
                  <a:t>customers</a:t>
                </a:r>
                <a:r>
                  <a:rPr lang="fr-CH" dirty="0" smtClean="0"/>
                  <a:t> has </a:t>
                </a:r>
                <a:r>
                  <a:rPr lang="fr-CH" dirty="0" err="1" smtClean="0"/>
                  <a:t>product</a:t>
                </a:r>
                <a:r>
                  <a:rPr lang="fr-CH" dirty="0" smtClean="0"/>
                  <a:t> </a:t>
                </a:r>
                <a:r>
                  <a:rPr lang="fr-CH" dirty="0" err="1" smtClean="0"/>
                  <a:t>form</a:t>
                </a:r>
                <a:r>
                  <a:rPr lang="fr-CH" dirty="0" smtClean="0"/>
                  <a:t> (</a:t>
                </a:r>
                <a:r>
                  <a:rPr lang="fr-CH" dirty="0" err="1" smtClean="0"/>
                  <a:t>Theorem</a:t>
                </a:r>
                <a:r>
                  <a:rPr lang="fr-CH" dirty="0" smtClean="0"/>
                  <a:t> 8.7):</a:t>
                </a:r>
                <a:br>
                  <a:rPr lang="fr-CH" dirty="0" smtClean="0"/>
                </a:br>
                <a:r>
                  <a:rPr lang="fr-CH" dirty="0" smtClean="0"/>
                  <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sSub>
                          <m:sSubPr>
                            <m:ctrlPr>
                              <a:rPr lang="fr-CH" b="0" i="1" smtClean="0">
                                <a:latin typeface="Cambria Math" panose="02040503050406030204" pitchFamily="18" charset="0"/>
                              </a:rPr>
                            </m:ctrlPr>
                          </m:sSubPr>
                          <m:e>
                            <m:acc>
                              <m:accPr>
                                <m:chr m:val="⃗"/>
                                <m:ctrlPr>
                                  <a:rPr lang="fr-CH" b="0" i="1" smtClean="0">
                                    <a:latin typeface="Cambria Math" panose="02040503050406030204" pitchFamily="18" charset="0"/>
                                  </a:rPr>
                                </m:ctrlPr>
                              </m:accPr>
                              <m:e>
                                <m:r>
                                  <a:rPr lang="fr-CH" b="0" i="1" smtClean="0">
                                    <a:latin typeface="Cambria Math"/>
                                  </a:rPr>
                                  <m:t>𝑛</m:t>
                                </m:r>
                              </m:e>
                            </m:acc>
                          </m:e>
                          <m:sub>
                            <m:r>
                              <a:rPr lang="fr-CH" b="0" i="1" smtClean="0">
                                <a:latin typeface="Cambria Math"/>
                              </a:rPr>
                              <m:t>1</m:t>
                            </m:r>
                          </m:sub>
                        </m:sSub>
                        <m:r>
                          <a:rPr lang="fr-CH" b="0" i="1" smtClean="0">
                            <a:latin typeface="Cambria Math"/>
                          </a:rPr>
                          <m:t>, …,</m:t>
                        </m:r>
                        <m:sSub>
                          <m:sSubPr>
                            <m:ctrlPr>
                              <a:rPr lang="fr-CH" i="1">
                                <a:latin typeface="Cambria Math" panose="02040503050406030204" pitchFamily="18" charset="0"/>
                              </a:rPr>
                            </m:ctrlPr>
                          </m:sSubPr>
                          <m:e>
                            <m:acc>
                              <m:accPr>
                                <m:chr m:val="⃗"/>
                                <m:ctrlPr>
                                  <a:rPr lang="fr-CH" i="1">
                                    <a:latin typeface="Cambria Math" panose="02040503050406030204" pitchFamily="18" charset="0"/>
                                  </a:rPr>
                                </m:ctrlPr>
                              </m:accPr>
                              <m:e>
                                <m:r>
                                  <a:rPr lang="fr-CH" i="1">
                                    <a:latin typeface="Cambria Math"/>
                                  </a:rPr>
                                  <m:t>𝑛</m:t>
                                </m:r>
                              </m:e>
                            </m:acc>
                          </m:e>
                          <m:sub>
                            <m:r>
                              <a:rPr lang="fr-CH" b="0" i="1" smtClean="0">
                                <a:latin typeface="Cambria Math"/>
                              </a:rPr>
                              <m:t>𝑆</m:t>
                            </m:r>
                          </m:sub>
                        </m:sSub>
                      </m:e>
                    </m:d>
                    <m:r>
                      <a:rPr lang="fr-CH" b="0" i="1" smtClean="0">
                        <a:latin typeface="Cambria Math"/>
                      </a:rPr>
                      <m:t>=</m:t>
                    </m:r>
                    <m:r>
                      <a:rPr lang="fr-CH" b="0" i="1" smtClean="0">
                        <a:latin typeface="Cambria Math"/>
                      </a:rPr>
                      <m:t>𝐾</m:t>
                    </m:r>
                    <m:r>
                      <a:rPr lang="fr-CH" b="0" i="1" smtClean="0">
                        <a:latin typeface="Cambria Math"/>
                      </a:rPr>
                      <m:t> </m:t>
                    </m:r>
                    <m:sSub>
                      <m:sSubPr>
                        <m:ctrlPr>
                          <a:rPr lang="fr-CH" b="0" i="1" smtClean="0">
                            <a:latin typeface="Cambria Math" panose="02040503050406030204" pitchFamily="18" charset="0"/>
                          </a:rPr>
                        </m:ctrlPr>
                      </m:sSubPr>
                      <m:e>
                        <m:r>
                          <a:rPr lang="fr-CH" b="0" i="1" smtClean="0">
                            <a:latin typeface="Cambria Math"/>
                          </a:rPr>
                          <m:t>𝑝</m:t>
                        </m:r>
                      </m:e>
                      <m:sub>
                        <m:r>
                          <a:rPr lang="fr-CH" b="0" i="1" smtClean="0">
                            <a:latin typeface="Cambria Math"/>
                          </a:rPr>
                          <m:t>1</m:t>
                        </m:r>
                      </m:sub>
                    </m:sSub>
                    <m:d>
                      <m:dPr>
                        <m:ctrlPr>
                          <a:rPr lang="fr-CH" b="0" i="1" smtClean="0">
                            <a:latin typeface="Cambria Math" panose="02040503050406030204" pitchFamily="18" charset="0"/>
                          </a:rPr>
                        </m:ctrlPr>
                      </m:dPr>
                      <m:e>
                        <m:sSub>
                          <m:sSubPr>
                            <m:ctrlPr>
                              <a:rPr lang="fr-CH" i="1">
                                <a:latin typeface="Cambria Math" panose="02040503050406030204" pitchFamily="18" charset="0"/>
                              </a:rPr>
                            </m:ctrlPr>
                          </m:sSubPr>
                          <m:e>
                            <m:acc>
                              <m:accPr>
                                <m:chr m:val="⃗"/>
                                <m:ctrlPr>
                                  <a:rPr lang="fr-CH" i="1">
                                    <a:latin typeface="Cambria Math" panose="02040503050406030204" pitchFamily="18" charset="0"/>
                                  </a:rPr>
                                </m:ctrlPr>
                              </m:accPr>
                              <m:e>
                                <m:r>
                                  <a:rPr lang="fr-CH" i="1">
                                    <a:latin typeface="Cambria Math"/>
                                  </a:rPr>
                                  <m:t>𝑛</m:t>
                                </m:r>
                              </m:e>
                            </m:acc>
                          </m:e>
                          <m:sub>
                            <m:r>
                              <a:rPr lang="fr-CH" i="1">
                                <a:latin typeface="Cambria Math"/>
                              </a:rPr>
                              <m:t>1</m:t>
                            </m:r>
                          </m:sub>
                        </m:sSub>
                      </m:e>
                    </m:d>
                    <m:r>
                      <a:rPr lang="fr-CH" b="0" i="1" smtClean="0">
                        <a:latin typeface="Cambria Math"/>
                      </a:rPr>
                      <m:t>…</m:t>
                    </m:r>
                    <m:sSub>
                      <m:sSubPr>
                        <m:ctrlPr>
                          <a:rPr lang="fr-CH" i="1">
                            <a:latin typeface="Cambria Math" panose="02040503050406030204" pitchFamily="18" charset="0"/>
                          </a:rPr>
                        </m:ctrlPr>
                      </m:sSubPr>
                      <m:e>
                        <m:r>
                          <a:rPr lang="fr-CH" b="0" i="1" smtClean="0">
                            <a:latin typeface="Cambria Math"/>
                          </a:rPr>
                          <m:t>𝑝</m:t>
                        </m:r>
                      </m:e>
                      <m:sub>
                        <m:r>
                          <a:rPr lang="fr-CH" b="0" i="1" smtClean="0">
                            <a:latin typeface="Cambria Math"/>
                          </a:rPr>
                          <m:t>𝑆</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acc>
                              <m:accPr>
                                <m:chr m:val="⃗"/>
                                <m:ctrlPr>
                                  <a:rPr lang="fr-CH" i="1">
                                    <a:latin typeface="Cambria Math" panose="02040503050406030204" pitchFamily="18" charset="0"/>
                                  </a:rPr>
                                </m:ctrlPr>
                              </m:accPr>
                              <m:e>
                                <m:r>
                                  <a:rPr lang="fr-CH" i="1">
                                    <a:latin typeface="Cambria Math"/>
                                  </a:rPr>
                                  <m:t>𝑛</m:t>
                                </m:r>
                              </m:e>
                            </m:acc>
                          </m:e>
                          <m:sub>
                            <m:r>
                              <a:rPr lang="fr-CH" b="0" i="1" smtClean="0">
                                <a:latin typeface="Cambria Math"/>
                              </a:rPr>
                              <m:t>𝑆</m:t>
                            </m:r>
                          </m:sub>
                        </m:sSub>
                      </m:e>
                    </m:d>
                  </m:oMath>
                </a14:m>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endParaRPr lang="fr-CH" dirty="0" smtClean="0"/>
              </a:p>
              <a:p>
                <a14:m>
                  <m:oMath xmlns:m="http://schemas.openxmlformats.org/officeDocument/2006/math">
                    <m:sSub>
                      <m:sSubPr>
                        <m:ctrlPr>
                          <a:rPr lang="fr-CH" i="1">
                            <a:latin typeface="Cambria Math" panose="02040503050406030204" pitchFamily="18" charset="0"/>
                          </a:rPr>
                        </m:ctrlPr>
                      </m:sSubPr>
                      <m:e>
                        <m:r>
                          <a:rPr lang="fr-CH" b="0" i="1" smtClean="0">
                            <a:latin typeface="Cambria Math"/>
                          </a:rPr>
                          <m:t>𝑝</m:t>
                        </m:r>
                      </m:e>
                      <m:sub>
                        <m:r>
                          <a:rPr lang="fr-CH" b="0" i="1" smtClean="0">
                            <a:latin typeface="Cambria Math"/>
                          </a:rPr>
                          <m:t>𝑠</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acc>
                              <m:accPr>
                                <m:chr m:val="⃗"/>
                                <m:ctrlPr>
                                  <a:rPr lang="fr-CH" i="1">
                                    <a:latin typeface="Cambria Math" panose="02040503050406030204" pitchFamily="18" charset="0"/>
                                  </a:rPr>
                                </m:ctrlPr>
                              </m:accPr>
                              <m:e>
                                <m:r>
                                  <a:rPr lang="fr-CH" i="1">
                                    <a:latin typeface="Cambria Math"/>
                                  </a:rPr>
                                  <m:t>𝑛</m:t>
                                </m:r>
                              </m:e>
                            </m:acc>
                          </m:e>
                          <m:sub>
                            <m:r>
                              <a:rPr lang="fr-CH" b="0" i="1" smtClean="0">
                                <a:latin typeface="Cambria Math"/>
                              </a:rPr>
                              <m:t>𝑠</m:t>
                            </m:r>
                          </m:sub>
                        </m:sSub>
                      </m:e>
                    </m:d>
                    <m:r>
                      <a:rPr lang="fr-CH" b="0" i="1" smtClean="0">
                        <a:latin typeface="Cambria Math"/>
                      </a:rPr>
                      <m:t>=</m:t>
                    </m:r>
                    <m:sSub>
                      <m:sSubPr>
                        <m:ctrlPr>
                          <a:rPr lang="fr-CH" i="1">
                            <a:latin typeface="Cambria Math" panose="02040503050406030204" pitchFamily="18" charset="0"/>
                          </a:rPr>
                        </m:ctrlPr>
                      </m:sSubPr>
                      <m:e>
                        <m:r>
                          <a:rPr lang="fr-CH" i="1">
                            <a:latin typeface="Cambria Math"/>
                          </a:rPr>
                          <m:t>𝑓</m:t>
                        </m:r>
                      </m:e>
                      <m:sub>
                        <m:r>
                          <a:rPr lang="fr-CH" i="1">
                            <a:latin typeface="Cambria Math"/>
                          </a:rPr>
                          <m:t>𝑠</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acc>
                              <m:accPr>
                                <m:chr m:val="⃗"/>
                                <m:ctrlPr>
                                  <a:rPr lang="fr-CH" i="1">
                                    <a:latin typeface="Cambria Math" panose="02040503050406030204" pitchFamily="18" charset="0"/>
                                  </a:rPr>
                                </m:ctrlPr>
                              </m:accPr>
                              <m:e>
                                <m:r>
                                  <a:rPr lang="fr-CH" i="1">
                                    <a:latin typeface="Cambria Math"/>
                                  </a:rPr>
                                  <m:t>𝑛</m:t>
                                </m:r>
                              </m:e>
                            </m:acc>
                          </m:e>
                          <m:sub>
                            <m:r>
                              <a:rPr lang="fr-CH" i="1">
                                <a:latin typeface="Cambria Math"/>
                              </a:rPr>
                              <m:t>𝑠</m:t>
                            </m:r>
                          </m:sub>
                        </m:sSub>
                      </m:e>
                    </m:d>
                    <m:sSubSup>
                      <m:sSubSupPr>
                        <m:ctrlPr>
                          <a:rPr lang="fr-CH" b="0" i="1" smtClean="0">
                            <a:latin typeface="Cambria Math" panose="02040503050406030204" pitchFamily="18" charset="0"/>
                          </a:rPr>
                        </m:ctrlPr>
                      </m:sSubSupPr>
                      <m:e>
                        <m:r>
                          <a:rPr lang="fr-CH" b="0" i="1" smtClean="0">
                            <a:latin typeface="Cambria Math"/>
                          </a:rPr>
                          <m:t>𝜃</m:t>
                        </m:r>
                      </m:e>
                      <m:sub>
                        <m:r>
                          <a:rPr lang="fr-CH" b="0" i="1" smtClean="0">
                            <a:latin typeface="Cambria Math"/>
                          </a:rPr>
                          <m:t>1,</m:t>
                        </m:r>
                        <m:r>
                          <a:rPr lang="fr-CH" b="0" i="1" smtClean="0">
                            <a:latin typeface="Cambria Math"/>
                          </a:rPr>
                          <m:t>𝑠</m:t>
                        </m:r>
                      </m:sub>
                      <m:sup>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r>
                              <a:rPr lang="fr-CH" b="0" i="1" smtClean="0">
                                <a:latin typeface="Cambria Math"/>
                              </a:rPr>
                              <m:t>𝑠</m:t>
                            </m:r>
                            <m:r>
                              <a:rPr lang="fr-CH" b="0" i="1" smtClean="0">
                                <a:latin typeface="Cambria Math"/>
                              </a:rPr>
                              <m:t> </m:t>
                            </m:r>
                          </m:sub>
                        </m:sSub>
                      </m:sup>
                    </m:sSubSup>
                    <m:r>
                      <a:rPr lang="fr-CH" b="0" i="1" smtClean="0">
                        <a:latin typeface="Cambria Math"/>
                      </a:rPr>
                      <m:t>…</m:t>
                    </m:r>
                    <m:sSubSup>
                      <m:sSubSupPr>
                        <m:ctrlPr>
                          <a:rPr lang="fr-CH" i="1">
                            <a:latin typeface="Cambria Math" panose="02040503050406030204" pitchFamily="18" charset="0"/>
                          </a:rPr>
                        </m:ctrlPr>
                      </m:sSubSupPr>
                      <m:e>
                        <m:r>
                          <a:rPr lang="fr-CH" i="1">
                            <a:latin typeface="Cambria Math"/>
                          </a:rPr>
                          <m:t>𝜃</m:t>
                        </m:r>
                      </m:e>
                      <m:sub>
                        <m:r>
                          <a:rPr lang="fr-CH" b="0" i="1" smtClean="0">
                            <a:latin typeface="Cambria Math"/>
                          </a:rPr>
                          <m:t>𝐶</m:t>
                        </m:r>
                        <m:r>
                          <a:rPr lang="fr-CH" i="1">
                            <a:latin typeface="Cambria Math"/>
                          </a:rPr>
                          <m:t>,</m:t>
                        </m:r>
                        <m:r>
                          <a:rPr lang="fr-CH" i="1">
                            <a:latin typeface="Cambria Math"/>
                          </a:rPr>
                          <m:t>𝑠</m:t>
                        </m:r>
                      </m:sub>
                      <m:sup>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𝐶</m:t>
                            </m:r>
                            <m:r>
                              <a:rPr lang="fr-CH" i="1">
                                <a:latin typeface="Cambria Math"/>
                              </a:rPr>
                              <m:t>,</m:t>
                            </m:r>
                            <m:r>
                              <a:rPr lang="fr-CH" i="1">
                                <a:latin typeface="Cambria Math"/>
                              </a:rPr>
                              <m:t>𝑠</m:t>
                            </m:r>
                            <m:r>
                              <a:rPr lang="fr-CH" i="1">
                                <a:latin typeface="Cambria Math"/>
                              </a:rPr>
                              <m:t> </m:t>
                            </m:r>
                          </m:sub>
                        </m:sSub>
                      </m:sup>
                    </m:sSubSup>
                  </m:oMath>
                </a14:m>
                <a:endParaRPr lang="fr-CH" dirty="0" smtClean="0"/>
              </a:p>
              <a:p>
                <a:pPr marL="0" indent="0">
                  <a:buNone/>
                </a:pPr>
                <a:endParaRPr lang="fr-CH"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xfrm>
                <a:off x="812800" y="1052513"/>
                <a:ext cx="8223250" cy="5689600"/>
              </a:xfrm>
              <a:blipFill rotWithShape="1">
                <a:blip r:embed="rId3"/>
                <a:stretch>
                  <a:fillRect t="-536"/>
                </a:stretch>
              </a:blipFill>
            </p:spPr>
            <p:txBody>
              <a:bodyPr/>
              <a:lstStyle/>
              <a:p>
                <a:r>
                  <a:rPr lang="fr-CH">
                    <a:noFill/>
                  </a:rPr>
                  <a:t> </a:t>
                </a:r>
              </a:p>
            </p:txBody>
          </p:sp>
        </mc:Fallback>
      </mc:AlternateContent>
      <p:sp>
        <p:nvSpPr>
          <p:cNvPr id="7" name="Footer Placeholder 6"/>
          <p:cNvSpPr>
            <a:spLocks noGrp="1"/>
          </p:cNvSpPr>
          <p:nvPr>
            <p:ph type="ftr" sz="quarter" idx="10"/>
          </p:nvPr>
        </p:nvSpPr>
        <p:spPr/>
        <p:txBody>
          <a:bodyPr/>
          <a:lstStyle/>
          <a:p>
            <a:pPr>
              <a:defRPr/>
            </a:pPr>
            <a:fld id="{CB426D15-2069-4E81-8EDD-D0E384D67DBE}" type="slidenum">
              <a:rPr lang="en-US" smtClean="0"/>
              <a:pPr>
                <a:defRPr/>
              </a:pPr>
              <a:t>4</a:t>
            </a:fld>
            <a:endParaRPr lang="en-US"/>
          </a:p>
        </p:txBody>
      </p:sp>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3172332" y="2735766"/>
              <a:ext cx="2531697" cy="3086078"/>
            </p14:xfrm>
          </p:contentPart>
        </mc:Choice>
        <mc:Fallback xmlns="">
          <p:pic>
            <p:nvPicPr>
              <p:cNvPr id="10" name="Ink 9"/>
              <p:cNvPicPr/>
              <p:nvPr/>
            </p:nvPicPr>
            <p:blipFill>
              <a:blip r:embed="rId5"/>
              <a:stretch>
                <a:fillRect/>
              </a:stretch>
            </p:blipFill>
            <p:spPr>
              <a:xfrm>
                <a:off x="3160451" y="2723885"/>
                <a:ext cx="2555459" cy="310983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p14:cNvContentPartPr/>
              <p14:nvPr/>
            </p14:nvContentPartPr>
            <p14:xfrm>
              <a:off x="4822029" y="2598246"/>
              <a:ext cx="761760" cy="183960"/>
            </p14:xfrm>
          </p:contentPart>
        </mc:Choice>
        <mc:Fallback xmlns="">
          <p:pic>
            <p:nvPicPr>
              <p:cNvPr id="24" name="Ink 23"/>
              <p:cNvPicPr/>
              <p:nvPr/>
            </p:nvPicPr>
            <p:blipFill>
              <a:blip r:embed="rId7"/>
              <a:stretch>
                <a:fillRect/>
              </a:stretch>
            </p:blipFill>
            <p:spPr>
              <a:xfrm>
                <a:off x="4810149" y="2586366"/>
                <a:ext cx="785520" cy="207720"/>
              </a:xfrm>
              <a:prstGeom prst="rect">
                <a:avLst/>
              </a:prstGeom>
            </p:spPr>
          </p:pic>
        </mc:Fallback>
      </mc:AlternateContent>
      <p:sp>
        <p:nvSpPr>
          <p:cNvPr id="25" name="TextBox 24"/>
          <p:cNvSpPr txBox="1"/>
          <p:nvPr/>
        </p:nvSpPr>
        <p:spPr>
          <a:xfrm>
            <a:off x="2408310" y="3233293"/>
            <a:ext cx="1011815" cy="369332"/>
          </a:xfrm>
          <a:prstGeom prst="rect">
            <a:avLst/>
          </a:prstGeom>
          <a:noFill/>
        </p:spPr>
        <p:txBody>
          <a:bodyPr wrap="none" rtlCol="0">
            <a:spAutoFit/>
          </a:bodyPr>
          <a:lstStyle/>
          <a:p>
            <a:r>
              <a:rPr lang="fr-CH" dirty="0" smtClean="0">
                <a:solidFill>
                  <a:srgbClr val="0070C0"/>
                </a:solidFill>
              </a:rPr>
              <a:t>Station 1</a:t>
            </a:r>
            <a:endParaRPr lang="fr-CH" dirty="0">
              <a:solidFill>
                <a:srgbClr val="0070C0"/>
              </a:solidFill>
            </a:endParaRPr>
          </a:p>
        </p:txBody>
      </p:sp>
      <p:sp>
        <p:nvSpPr>
          <p:cNvPr id="26" name="TextBox 25"/>
          <p:cNvSpPr txBox="1"/>
          <p:nvPr/>
        </p:nvSpPr>
        <p:spPr>
          <a:xfrm>
            <a:off x="3688281" y="3257223"/>
            <a:ext cx="1024639" cy="369332"/>
          </a:xfrm>
          <a:prstGeom prst="rect">
            <a:avLst/>
          </a:prstGeom>
          <a:noFill/>
        </p:spPr>
        <p:txBody>
          <a:bodyPr wrap="none" rtlCol="0">
            <a:spAutoFit/>
          </a:bodyPr>
          <a:lstStyle/>
          <a:p>
            <a:r>
              <a:rPr lang="fr-CH" dirty="0" smtClean="0">
                <a:solidFill>
                  <a:srgbClr val="0070C0"/>
                </a:solidFill>
              </a:rPr>
              <a:t>Station S</a:t>
            </a:r>
            <a:endParaRPr lang="fr-CH" dirty="0">
              <a:solidFill>
                <a:srgbClr val="0070C0"/>
              </a:solidFill>
            </a:endParaRPr>
          </a:p>
        </p:txBody>
      </p:sp>
      <p:sp>
        <p:nvSpPr>
          <p:cNvPr id="27" name="TextBox 26"/>
          <p:cNvSpPr txBox="1"/>
          <p:nvPr/>
        </p:nvSpPr>
        <p:spPr>
          <a:xfrm>
            <a:off x="5181309" y="3626555"/>
            <a:ext cx="3810291" cy="646331"/>
          </a:xfrm>
          <a:prstGeom prst="rect">
            <a:avLst/>
          </a:prstGeom>
          <a:noFill/>
        </p:spPr>
        <p:txBody>
          <a:bodyPr wrap="square" rtlCol="0">
            <a:spAutoFit/>
          </a:bodyPr>
          <a:lstStyle/>
          <a:p>
            <a:r>
              <a:rPr lang="fr-CH" dirty="0" err="1" smtClean="0">
                <a:solidFill>
                  <a:srgbClr val="0070C0"/>
                </a:solidFill>
              </a:rPr>
              <a:t>Depends</a:t>
            </a:r>
            <a:r>
              <a:rPr lang="fr-CH" dirty="0" smtClean="0">
                <a:solidFill>
                  <a:srgbClr val="0070C0"/>
                </a:solidFill>
              </a:rPr>
              <a:t> </a:t>
            </a:r>
            <a:r>
              <a:rPr lang="fr-CH" dirty="0" err="1" smtClean="0">
                <a:solidFill>
                  <a:srgbClr val="0070C0"/>
                </a:solidFill>
              </a:rPr>
              <a:t>only</a:t>
            </a:r>
            <a:r>
              <a:rPr lang="fr-CH" dirty="0" smtClean="0">
                <a:solidFill>
                  <a:srgbClr val="0070C0"/>
                </a:solidFill>
              </a:rPr>
              <a:t> on station and </a:t>
            </a:r>
            <a:r>
              <a:rPr lang="fr-CH" dirty="0" err="1" smtClean="0">
                <a:solidFill>
                  <a:srgbClr val="0070C0"/>
                </a:solidFill>
              </a:rPr>
              <a:t>visit</a:t>
            </a:r>
            <a:r>
              <a:rPr lang="fr-CH" dirty="0" smtClean="0">
                <a:solidFill>
                  <a:srgbClr val="0070C0"/>
                </a:solidFill>
              </a:rPr>
              <a:t> rates, not on the </a:t>
            </a:r>
            <a:r>
              <a:rPr lang="fr-CH" dirty="0" err="1" smtClean="0">
                <a:solidFill>
                  <a:srgbClr val="0070C0"/>
                </a:solidFill>
              </a:rPr>
              <a:t>othernetwork</a:t>
            </a:r>
            <a:r>
              <a:rPr lang="fr-CH" dirty="0" smtClean="0">
                <a:solidFill>
                  <a:srgbClr val="0070C0"/>
                </a:solidFill>
              </a:rPr>
              <a:t> </a:t>
            </a:r>
            <a:r>
              <a:rPr lang="fr-CH" dirty="0" err="1" smtClean="0">
                <a:solidFill>
                  <a:srgbClr val="0070C0"/>
                </a:solidFill>
              </a:rPr>
              <a:t>around</a:t>
            </a:r>
            <a:endParaRPr lang="fr-CH" dirty="0">
              <a:solidFill>
                <a:srgbClr val="0070C0"/>
              </a:solidFill>
            </a:endParaRPr>
          </a:p>
        </p:txBody>
      </p:sp>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4606749" y="2134206"/>
              <a:ext cx="2629080" cy="699840"/>
            </p14:xfrm>
          </p:contentPart>
        </mc:Choice>
        <mc:Fallback xmlns="">
          <p:pic>
            <p:nvPicPr>
              <p:cNvPr id="30" name="Ink 29"/>
              <p:cNvPicPr/>
              <p:nvPr/>
            </p:nvPicPr>
            <p:blipFill>
              <a:blip r:embed="rId9"/>
              <a:stretch>
                <a:fillRect/>
              </a:stretch>
            </p:blipFill>
            <p:spPr>
              <a:xfrm>
                <a:off x="4594869" y="2122326"/>
                <a:ext cx="2652840" cy="723600"/>
              </a:xfrm>
              <a:prstGeom prst="rect">
                <a:avLst/>
              </a:prstGeom>
            </p:spPr>
          </p:pic>
        </mc:Fallback>
      </mc:AlternateContent>
      <p:sp>
        <p:nvSpPr>
          <p:cNvPr id="31" name="TextBox 30"/>
          <p:cNvSpPr txBox="1"/>
          <p:nvPr/>
        </p:nvSpPr>
        <p:spPr>
          <a:xfrm>
            <a:off x="7310104" y="1951915"/>
            <a:ext cx="1351652" cy="646331"/>
          </a:xfrm>
          <a:prstGeom prst="rect">
            <a:avLst/>
          </a:prstGeom>
          <a:noFill/>
        </p:spPr>
        <p:txBody>
          <a:bodyPr wrap="none" rtlCol="0">
            <a:spAutoFit/>
          </a:bodyPr>
          <a:lstStyle/>
          <a:p>
            <a:r>
              <a:rPr lang="fr-CH" dirty="0" err="1" smtClean="0">
                <a:solidFill>
                  <a:srgbClr val="0070C0"/>
                </a:solidFill>
              </a:rPr>
              <a:t>Normalizing</a:t>
            </a:r>
            <a:endParaRPr lang="fr-CH" dirty="0" smtClean="0">
              <a:solidFill>
                <a:srgbClr val="0070C0"/>
              </a:solidFill>
            </a:endParaRPr>
          </a:p>
          <a:p>
            <a:r>
              <a:rPr lang="fr-CH" dirty="0" smtClean="0">
                <a:solidFill>
                  <a:srgbClr val="0070C0"/>
                </a:solidFill>
              </a:rPr>
              <a:t>constant</a:t>
            </a:r>
            <a:endParaRPr lang="fr-CH" dirty="0">
              <a:solidFill>
                <a:srgbClr val="0070C0"/>
              </a:solidFill>
            </a:endParaRPr>
          </a:p>
        </p:txBody>
      </p:sp>
      <mc:AlternateContent xmlns:mc="http://schemas.openxmlformats.org/markup-compatibility/2006" xmlns:p14="http://schemas.microsoft.com/office/powerpoint/2010/main">
        <mc:Choice Requires="p14">
          <p:contentPart p14:bwMode="auto" r:id="rId10">
            <p14:nvContentPartPr>
              <p14:cNvPr id="40" name="Ink 39"/>
              <p14:cNvContentPartPr/>
              <p14:nvPr/>
            </p14:nvContentPartPr>
            <p14:xfrm>
              <a:off x="3974052" y="6285726"/>
              <a:ext cx="271257" cy="35078"/>
            </p14:xfrm>
          </p:contentPart>
        </mc:Choice>
        <mc:Fallback xmlns="">
          <p:pic>
            <p:nvPicPr>
              <p:cNvPr id="40" name="Ink 39"/>
              <p:cNvPicPr/>
              <p:nvPr/>
            </p:nvPicPr>
            <p:blipFill>
              <a:blip r:embed="rId11"/>
              <a:stretch>
                <a:fillRect/>
              </a:stretch>
            </p:blipFill>
            <p:spPr>
              <a:xfrm>
                <a:off x="3962164" y="6273792"/>
                <a:ext cx="295033" cy="5894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p14:cNvContentPartPr/>
              <p14:nvPr/>
            </p14:nvContentPartPr>
            <p14:xfrm>
              <a:off x="2192052" y="5008446"/>
              <a:ext cx="746817" cy="842198"/>
            </p14:xfrm>
          </p:contentPart>
        </mc:Choice>
        <mc:Fallback xmlns="">
          <p:pic>
            <p:nvPicPr>
              <p:cNvPr id="41" name="Ink 40"/>
              <p:cNvPicPr/>
              <p:nvPr/>
            </p:nvPicPr>
            <p:blipFill>
              <a:blip r:embed="rId13"/>
              <a:stretch>
                <a:fillRect/>
              </a:stretch>
            </p:blipFill>
            <p:spPr>
              <a:xfrm>
                <a:off x="2180169" y="4996564"/>
                <a:ext cx="770583" cy="86596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p14:cNvContentPartPr/>
              <p14:nvPr/>
            </p14:nvContentPartPr>
            <p14:xfrm>
              <a:off x="2770932" y="5767686"/>
              <a:ext cx="1449897" cy="525758"/>
            </p14:xfrm>
          </p:contentPart>
        </mc:Choice>
        <mc:Fallback xmlns="">
          <p:pic>
            <p:nvPicPr>
              <p:cNvPr id="42" name="Ink 41"/>
              <p:cNvPicPr/>
              <p:nvPr/>
            </p:nvPicPr>
            <p:blipFill>
              <a:blip r:embed="rId15"/>
              <a:stretch>
                <a:fillRect/>
              </a:stretch>
            </p:blipFill>
            <p:spPr>
              <a:xfrm>
                <a:off x="2759051" y="5755802"/>
                <a:ext cx="1473660" cy="54952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3" name="Ink 42"/>
              <p14:cNvContentPartPr/>
              <p14:nvPr/>
            </p14:nvContentPartPr>
            <p14:xfrm>
              <a:off x="4003932" y="6037326"/>
              <a:ext cx="224457" cy="246398"/>
            </p14:xfrm>
          </p:contentPart>
        </mc:Choice>
        <mc:Fallback xmlns="">
          <p:pic>
            <p:nvPicPr>
              <p:cNvPr id="43" name="Ink 42"/>
              <p:cNvPicPr/>
              <p:nvPr/>
            </p:nvPicPr>
            <p:blipFill>
              <a:blip r:embed="rId17"/>
              <a:stretch>
                <a:fillRect/>
              </a:stretch>
            </p:blipFill>
            <p:spPr>
              <a:xfrm>
                <a:off x="3992043" y="6025438"/>
                <a:ext cx="248236" cy="270173"/>
              </a:xfrm>
              <a:prstGeom prst="rect">
                <a:avLst/>
              </a:prstGeom>
            </p:spPr>
          </p:pic>
        </mc:Fallback>
      </mc:AlternateContent>
      <p:sp>
        <p:nvSpPr>
          <p:cNvPr id="44" name="TextBox 43"/>
          <p:cNvSpPr txBox="1"/>
          <p:nvPr/>
        </p:nvSpPr>
        <p:spPr>
          <a:xfrm>
            <a:off x="4331367" y="6160740"/>
            <a:ext cx="3461204" cy="646331"/>
          </a:xfrm>
          <a:prstGeom prst="rect">
            <a:avLst/>
          </a:prstGeom>
          <a:noFill/>
        </p:spPr>
        <p:txBody>
          <a:bodyPr wrap="none" rtlCol="0">
            <a:spAutoFit/>
          </a:bodyPr>
          <a:lstStyle/>
          <a:p>
            <a:r>
              <a:rPr lang="fr-CH" dirty="0" smtClean="0">
                <a:solidFill>
                  <a:srgbClr val="0070C0"/>
                </a:solidFill>
              </a:rPr>
              <a:t>Station </a:t>
            </a:r>
            <a:r>
              <a:rPr lang="fr-CH" dirty="0" err="1" smtClean="0">
                <a:solidFill>
                  <a:srgbClr val="0070C0"/>
                </a:solidFill>
              </a:rPr>
              <a:t>function</a:t>
            </a:r>
            <a:r>
              <a:rPr lang="fr-CH" dirty="0" smtClean="0">
                <a:solidFill>
                  <a:srgbClr val="0070C0"/>
                </a:solidFill>
              </a:rPr>
              <a:t/>
            </a:r>
            <a:br>
              <a:rPr lang="fr-CH" dirty="0" smtClean="0">
                <a:solidFill>
                  <a:srgbClr val="0070C0"/>
                </a:solidFill>
              </a:rPr>
            </a:br>
            <a:r>
              <a:rPr lang="fr-CH" dirty="0" err="1" smtClean="0">
                <a:solidFill>
                  <a:srgbClr val="0070C0"/>
                </a:solidFill>
              </a:rPr>
              <a:t>depends</a:t>
            </a:r>
            <a:r>
              <a:rPr lang="fr-CH" dirty="0" smtClean="0">
                <a:solidFill>
                  <a:srgbClr val="0070C0"/>
                </a:solidFill>
              </a:rPr>
              <a:t> </a:t>
            </a:r>
            <a:r>
              <a:rPr lang="fr-CH" dirty="0" err="1" smtClean="0">
                <a:solidFill>
                  <a:srgbClr val="0070C0"/>
                </a:solidFill>
              </a:rPr>
              <a:t>only</a:t>
            </a:r>
            <a:r>
              <a:rPr lang="fr-CH" dirty="0" smtClean="0">
                <a:solidFill>
                  <a:srgbClr val="0070C0"/>
                </a:solidFill>
              </a:rPr>
              <a:t> on station in isolation</a:t>
            </a:r>
            <a:endParaRPr lang="fr-CH" dirty="0">
              <a:solidFill>
                <a:srgbClr val="0070C0"/>
              </a:solidFill>
            </a:endParaRPr>
          </a:p>
        </p:txBody>
      </p:sp>
      <p:sp>
        <p:nvSpPr>
          <p:cNvPr id="45" name="TextBox 44"/>
          <p:cNvSpPr txBox="1"/>
          <p:nvPr/>
        </p:nvSpPr>
        <p:spPr>
          <a:xfrm>
            <a:off x="5366085" y="4869142"/>
            <a:ext cx="3113929" cy="369332"/>
          </a:xfrm>
          <a:prstGeom prst="rect">
            <a:avLst/>
          </a:prstGeom>
          <a:noFill/>
        </p:spPr>
        <p:txBody>
          <a:bodyPr wrap="none" rtlCol="0">
            <a:spAutoFit/>
          </a:bodyPr>
          <a:lstStyle/>
          <a:p>
            <a:r>
              <a:rPr lang="fr-CH" dirty="0" err="1" smtClean="0">
                <a:solidFill>
                  <a:srgbClr val="0070C0"/>
                </a:solidFill>
              </a:rPr>
              <a:t>Visit</a:t>
            </a:r>
            <a:r>
              <a:rPr lang="fr-CH" dirty="0" smtClean="0">
                <a:solidFill>
                  <a:srgbClr val="0070C0"/>
                </a:solidFill>
              </a:rPr>
              <a:t> rate for class C </a:t>
            </a:r>
            <a:r>
              <a:rPr lang="fr-CH" dirty="0" err="1" smtClean="0">
                <a:solidFill>
                  <a:srgbClr val="0070C0"/>
                </a:solidFill>
              </a:rPr>
              <a:t>at</a:t>
            </a:r>
            <a:r>
              <a:rPr lang="fr-CH" dirty="0" smtClean="0">
                <a:solidFill>
                  <a:srgbClr val="0070C0"/>
                </a:solidFill>
              </a:rPr>
              <a:t> station s</a:t>
            </a:r>
            <a:endParaRPr lang="fr-CH" dirty="0">
              <a:solidFill>
                <a:srgbClr val="0070C0"/>
              </a:solidFill>
            </a:endParaRPr>
          </a:p>
        </p:txBody>
      </p:sp>
    </p:spTree>
    <p:custDataLst>
      <p:tags r:id="rId1"/>
    </p:custDataLst>
    <p:extLst>
      <p:ext uri="{BB962C8B-B14F-4D97-AF65-F5344CB8AC3E}">
        <p14:creationId xmlns:p14="http://schemas.microsoft.com/office/powerpoint/2010/main" val="2595012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r-CH" smtClean="0"/>
              <a:t>Visit Rates</a:t>
            </a:r>
          </a:p>
        </p:txBody>
      </p:sp>
      <p:sp>
        <p:nvSpPr>
          <p:cNvPr id="15363" name="Footer Placeholder 3"/>
          <p:cNvSpPr>
            <a:spLocks noGrp="1"/>
          </p:cNvSpPr>
          <p:nvPr>
            <p:ph type="ftr" sz="quarter" idx="10"/>
          </p:nvPr>
        </p:nvSpPr>
        <p:spPr>
          <a:noFill/>
        </p:spPr>
        <p:txBody>
          <a:bodyPr/>
          <a:lstStyle/>
          <a:p>
            <a:fld id="{E2B28890-DD42-49E6-9CC0-FF24A97F200B}" type="slidenum">
              <a:rPr lang="en-US" smtClean="0"/>
              <a:pPr/>
              <a:t>5</a:t>
            </a:fld>
            <a:endParaRPr lang="en-US" smtClean="0"/>
          </a:p>
        </p:txBody>
      </p:sp>
      <p:pic>
        <p:nvPicPr>
          <p:cNvPr id="15364" name="Picture 2"/>
          <p:cNvPicPr>
            <a:picLocks noChangeAspect="1" noChangeArrowheads="1"/>
          </p:cNvPicPr>
          <p:nvPr/>
        </p:nvPicPr>
        <p:blipFill>
          <a:blip r:embed="rId3" cstate="print"/>
          <a:srcRect/>
          <a:stretch>
            <a:fillRect/>
          </a:stretch>
        </p:blipFill>
        <p:spPr bwMode="auto">
          <a:xfrm>
            <a:off x="247650" y="985838"/>
            <a:ext cx="8896350" cy="2362200"/>
          </a:xfrm>
          <a:prstGeom prst="rect">
            <a:avLst/>
          </a:prstGeom>
          <a:noFill/>
          <a:ln w="9525" algn="ctr">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423520" y="1464480"/>
              <a:ext cx="3052080" cy="4721760"/>
            </p14:xfrm>
          </p:contentPart>
        </mc:Choice>
        <mc:Fallback xmlns="">
          <p:pic>
            <p:nvPicPr>
              <p:cNvPr id="2" name="Ink 1"/>
              <p:cNvPicPr/>
              <p:nvPr/>
            </p:nvPicPr>
            <p:blipFill>
              <a:blip r:embed="rId5"/>
              <a:stretch>
                <a:fillRect/>
              </a:stretch>
            </p:blipFill>
            <p:spPr>
              <a:xfrm>
                <a:off x="2411280" y="1454040"/>
                <a:ext cx="3075480" cy="4744440"/>
              </a:xfrm>
              <a:prstGeom prst="rect">
                <a:avLst/>
              </a:prstGeom>
            </p:spPr>
          </p:pic>
        </mc:Fallback>
      </mc:AlternateContent>
    </p:spTree>
    <p:custDataLst>
      <p:tags r:id="rId1"/>
    </p:custDataLst>
    <p:extLst>
      <p:ext uri="{BB962C8B-B14F-4D97-AF65-F5344CB8AC3E}">
        <p14:creationId xmlns:p14="http://schemas.microsoft.com/office/powerpoint/2010/main" val="2537339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1" y="103870"/>
            <a:ext cx="8785225" cy="908050"/>
          </a:xfrm>
        </p:spPr>
        <p:txBody>
          <a:bodyPr/>
          <a:lstStyle/>
          <a:p>
            <a:r>
              <a:rPr lang="fr-CH" dirty="0" smtClean="0"/>
              <a:t>Let us </a:t>
            </a:r>
            <a:r>
              <a:rPr lang="fr-CH" dirty="0" err="1" smtClean="0"/>
              <a:t>apply</a:t>
            </a:r>
            <a:r>
              <a:rPr lang="fr-CH" dirty="0" smtClean="0"/>
              <a:t> </a:t>
            </a:r>
            <a:r>
              <a:rPr lang="fr-CH" dirty="0" err="1" smtClean="0"/>
              <a:t>these</a:t>
            </a:r>
            <a:r>
              <a:rPr lang="fr-CH" dirty="0" smtClean="0"/>
              <a:t> </a:t>
            </a:r>
            <a:r>
              <a:rPr lang="fr-CH" dirty="0" err="1" smtClean="0"/>
              <a:t>results</a:t>
            </a:r>
            <a:r>
              <a:rPr lang="fr-CH" dirty="0" smtClean="0"/>
              <a:t> to </a:t>
            </a:r>
            <a:r>
              <a:rPr lang="fr-CH" dirty="0" err="1" smtClean="0"/>
              <a:t>this</a:t>
            </a:r>
            <a:r>
              <a:rPr lang="fr-CH" dirty="0" smtClean="0"/>
              <a:t> network</a:t>
            </a:r>
            <a:endParaRPr lang="fr-CH"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3768" y="4294022"/>
                <a:ext cx="8362282" cy="2448090"/>
              </a:xfrm>
            </p:spPr>
            <p:txBody>
              <a:bodyPr/>
              <a:lstStyle/>
              <a:p>
                <a:r>
                  <a:rPr lang="fr-CH" dirty="0" smtClean="0"/>
                  <a:t>Single class; </a:t>
                </a:r>
                <a:r>
                  <a:rPr lang="fr-CH" dirty="0" err="1" smtClean="0"/>
                  <a:t>closed</a:t>
                </a:r>
                <a:endParaRPr lang="fr-CH" dirty="0" smtClean="0"/>
              </a:p>
              <a:p>
                <a:r>
                  <a:rPr lang="fr-CH" dirty="0" smtClean="0"/>
                  <a:t>Stations 1,2,3 are FIFO; station 0 </a:t>
                </a:r>
                <a:r>
                  <a:rPr lang="fr-CH" dirty="0" err="1" smtClean="0"/>
                  <a:t>is</a:t>
                </a:r>
                <a:r>
                  <a:rPr lang="fr-CH" dirty="0" smtClean="0"/>
                  <a:t> </a:t>
                </a:r>
                <a:r>
                  <a:rPr lang="fr-CH" dirty="0" err="1" smtClean="0"/>
                  <a:t>delay</a:t>
                </a:r>
                <a:r>
                  <a:rPr lang="fr-CH" dirty="0" smtClean="0"/>
                  <a:t>; </a:t>
                </a:r>
              </a:p>
              <a:p>
                <a:r>
                  <a:rPr lang="fr-CH" dirty="0" smtClean="0"/>
                  <a:t>Markov </a:t>
                </a:r>
                <a:r>
                  <a:rPr lang="fr-CH" dirty="0" err="1" smtClean="0"/>
                  <a:t>routing</a:t>
                </a:r>
                <a:r>
                  <a:rPr lang="fr-CH" dirty="0" smtClean="0"/>
                  <a:t> : </a:t>
                </a:r>
                <a:r>
                  <a:rPr lang="fr-CH" dirty="0" err="1" smtClean="0"/>
                  <a:t>visit</a:t>
                </a:r>
                <a:r>
                  <a:rPr lang="fr-CH" dirty="0" smtClean="0"/>
                  <a:t> rates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0</m:t>
                        </m:r>
                      </m:sub>
                    </m:sSub>
                    <m:r>
                      <a:rPr lang="fr-CH" b="0" i="1" smtClean="0">
                        <a:latin typeface="Cambria Math"/>
                      </a:rPr>
                      <m:t>=1;</m:t>
                    </m:r>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1</m:t>
                        </m:r>
                      </m:sub>
                    </m:sSub>
                    <m:r>
                      <a:rPr lang="fr-CH" b="0" i="1" smtClean="0">
                        <a:latin typeface="Cambria Math"/>
                      </a:rPr>
                      <m:t>=102;</m:t>
                    </m:r>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2</m:t>
                        </m:r>
                      </m:sub>
                    </m:sSub>
                    <m:r>
                      <a:rPr lang="fr-CH" b="0" i="1" smtClean="0">
                        <a:latin typeface="Cambria Math"/>
                      </a:rPr>
                      <m:t>=30;</m:t>
                    </m:r>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3</m:t>
                        </m:r>
                      </m:sub>
                    </m:sSub>
                    <m:r>
                      <a:rPr lang="fr-CH" b="0" i="1" smtClean="0">
                        <a:latin typeface="Cambria Math"/>
                      </a:rPr>
                      <m:t>=17</m:t>
                    </m:r>
                  </m:oMath>
                </a14:m>
                <a:endParaRPr lang="fr-CH" dirty="0" smtClean="0"/>
              </a:p>
              <a:p>
                <a:r>
                  <a:rPr lang="fr-CH" dirty="0" smtClean="0"/>
                  <a:t>Product-</a:t>
                </a:r>
                <a:r>
                  <a:rPr lang="fr-CH" dirty="0" err="1" smtClean="0"/>
                  <a:t>Form</a:t>
                </a:r>
                <a:r>
                  <a:rPr lang="fr-CH" dirty="0" smtClean="0"/>
                  <a:t> ?</a:t>
                </a:r>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3768" y="4294022"/>
                <a:ext cx="8362282" cy="2448090"/>
              </a:xfrm>
              <a:blipFill rotWithShape="1">
                <a:blip r:embed="rId3"/>
                <a:stretch>
                  <a:fillRect t="-1244"/>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6</a:t>
            </a:fld>
            <a:endParaRPr lang="en-US"/>
          </a:p>
        </p:txBody>
      </p:sp>
      <p:grpSp>
        <p:nvGrpSpPr>
          <p:cNvPr id="72" name="Group 71"/>
          <p:cNvGrpSpPr/>
          <p:nvPr/>
        </p:nvGrpSpPr>
        <p:grpSpPr>
          <a:xfrm>
            <a:off x="177091" y="1238590"/>
            <a:ext cx="8114999" cy="2866000"/>
            <a:chOff x="177091" y="1238590"/>
            <a:chExt cx="8114999" cy="2866000"/>
          </a:xfrm>
        </p:grpSpPr>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430569" y="2569818"/>
                <a:ext cx="2343960" cy="826560"/>
              </p14:xfrm>
            </p:contentPart>
          </mc:Choice>
          <mc:Fallback xmlns="">
            <p:pic>
              <p:nvPicPr>
                <p:cNvPr id="12" name="Ink 11"/>
                <p:cNvPicPr/>
                <p:nvPr/>
              </p:nvPicPr>
              <p:blipFill>
                <a:blip r:embed="rId5"/>
                <a:stretch>
                  <a:fillRect/>
                </a:stretch>
              </p:blipFill>
              <p:spPr>
                <a:xfrm>
                  <a:off x="418689" y="2557938"/>
                  <a:ext cx="2367720" cy="85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p14:cNvContentPartPr/>
                <p14:nvPr/>
              </p14:nvContentPartPr>
              <p14:xfrm>
                <a:off x="3132868" y="2670078"/>
                <a:ext cx="2080080" cy="626040"/>
              </p14:xfrm>
            </p:contentPart>
          </mc:Choice>
          <mc:Fallback xmlns="">
            <p:pic>
              <p:nvPicPr>
                <p:cNvPr id="17" name="Ink 16"/>
                <p:cNvPicPr/>
                <p:nvPr/>
              </p:nvPicPr>
              <p:blipFill>
                <a:blip r:embed="rId7"/>
                <a:stretch>
                  <a:fillRect/>
                </a:stretch>
              </p:blipFill>
              <p:spPr>
                <a:xfrm>
                  <a:off x="3120988" y="2658198"/>
                  <a:ext cx="2103840" cy="649800"/>
                </a:xfrm>
                <a:prstGeom prst="rect">
                  <a:avLst/>
                </a:prstGeom>
              </p:spPr>
            </p:pic>
          </mc:Fallback>
        </mc:AlternateContent>
        <p:sp>
          <p:nvSpPr>
            <p:cNvPr id="24" name="TextBox 23"/>
            <p:cNvSpPr txBox="1"/>
            <p:nvPr/>
          </p:nvSpPr>
          <p:spPr>
            <a:xfrm>
              <a:off x="901075" y="2813516"/>
              <a:ext cx="1402948" cy="369332"/>
            </a:xfrm>
            <a:prstGeom prst="rect">
              <a:avLst/>
            </a:prstGeom>
            <a:noFill/>
          </p:spPr>
          <p:txBody>
            <a:bodyPr wrap="none" rtlCol="0">
              <a:spAutoFit/>
            </a:bodyPr>
            <a:lstStyle/>
            <a:p>
              <a:r>
                <a:rPr lang="fr-CH" dirty="0" err="1" smtClean="0"/>
                <a:t>Think</a:t>
              </a:r>
              <a:r>
                <a:rPr lang="fr-CH" dirty="0" smtClean="0"/>
                <a:t> time Z</a:t>
              </a:r>
              <a:endParaRPr lang="fr-CH" dirty="0"/>
            </a:p>
          </p:txBody>
        </p:sp>
        <p:sp>
          <p:nvSpPr>
            <p:cNvPr id="25" name="TextBox 24"/>
            <p:cNvSpPr txBox="1"/>
            <p:nvPr/>
          </p:nvSpPr>
          <p:spPr>
            <a:xfrm>
              <a:off x="4615314" y="2058272"/>
              <a:ext cx="748923" cy="646331"/>
            </a:xfrm>
            <a:prstGeom prst="rect">
              <a:avLst/>
            </a:prstGeom>
            <a:noFill/>
          </p:spPr>
          <p:txBody>
            <a:bodyPr wrap="none" rtlCol="0">
              <a:spAutoFit/>
            </a:bodyPr>
            <a:lstStyle/>
            <a:p>
              <a:r>
                <a:rPr lang="fr-CH" dirty="0" smtClean="0"/>
                <a:t>B=1</a:t>
              </a:r>
            </a:p>
            <a:p>
              <a:r>
                <a:rPr lang="fr-CH" dirty="0" smtClean="0"/>
                <a:t>server</a:t>
              </a:r>
              <a:endParaRPr lang="fr-CH" dirty="0"/>
            </a:p>
          </p:txBody>
        </p:sp>
        <p:sp>
          <p:nvSpPr>
            <p:cNvPr id="26" name="TextBox 25"/>
            <p:cNvSpPr txBox="1"/>
            <p:nvPr/>
          </p:nvSpPr>
          <p:spPr>
            <a:xfrm>
              <a:off x="3381052" y="2335271"/>
              <a:ext cx="684803" cy="369332"/>
            </a:xfrm>
            <a:prstGeom prst="rect">
              <a:avLst/>
            </a:prstGeom>
            <a:noFill/>
          </p:spPr>
          <p:txBody>
            <a:bodyPr wrap="none" rtlCol="0">
              <a:spAutoFit/>
            </a:bodyPr>
            <a:lstStyle/>
            <a:p>
              <a:r>
                <a:rPr lang="fr-CH" dirty="0" smtClean="0"/>
                <a:t>FIFO</a:t>
              </a:r>
              <a:endParaRPr lang="fr-CH" dirty="0"/>
            </a:p>
          </p:txBody>
        </p:sp>
        <p:sp>
          <p:nvSpPr>
            <p:cNvPr id="27" name="TextBox 26"/>
            <p:cNvSpPr txBox="1"/>
            <p:nvPr/>
          </p:nvSpPr>
          <p:spPr>
            <a:xfrm>
              <a:off x="430569" y="2072953"/>
              <a:ext cx="1499128" cy="369332"/>
            </a:xfrm>
            <a:prstGeom prst="rect">
              <a:avLst/>
            </a:prstGeom>
            <a:noFill/>
          </p:spPr>
          <p:txBody>
            <a:bodyPr wrap="none" rtlCol="0">
              <a:spAutoFit/>
            </a:bodyPr>
            <a:lstStyle/>
            <a:p>
              <a:r>
                <a:rPr lang="fr-CH" dirty="0" smtClean="0"/>
                <a:t>K jobs in total</a:t>
              </a:r>
              <a:endParaRPr lang="fr-CH" dirty="0"/>
            </a:p>
          </p:txBody>
        </p:sp>
        <mc:AlternateContent xmlns:mc="http://schemas.openxmlformats.org/markup-compatibility/2006" xmlns:a14="http://schemas.microsoft.com/office/drawing/2010/main">
          <mc:Choice Requires="a14">
            <p:sp>
              <p:nvSpPr>
                <p:cNvPr id="28" name="TextBox 27"/>
                <p:cNvSpPr txBox="1"/>
                <p:nvPr/>
              </p:nvSpPr>
              <p:spPr>
                <a:xfrm>
                  <a:off x="4756862" y="2798432"/>
                  <a:ext cx="4560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dirty="0" smtClean="0">
                                <a:latin typeface="Cambria Math" panose="02040503050406030204" pitchFamily="18" charset="0"/>
                              </a:rPr>
                            </m:ctrlPr>
                          </m:sSubPr>
                          <m:e>
                            <m:r>
                              <a:rPr lang="fr-CH" i="1" dirty="0" smtClean="0">
                                <a:latin typeface="Cambria Math"/>
                              </a:rPr>
                              <m:t>𝑆</m:t>
                            </m:r>
                          </m:e>
                          <m:sub>
                            <m:r>
                              <a:rPr lang="fr-CH" b="0" i="1" dirty="0" smtClean="0">
                                <a:latin typeface="Cambria Math"/>
                              </a:rPr>
                              <m:t>1</m:t>
                            </m:r>
                          </m:sub>
                        </m:sSub>
                      </m:oMath>
                    </m:oMathPara>
                  </a14:m>
                  <a:endParaRPr lang="fr-CH" dirty="0"/>
                </a:p>
              </p:txBody>
            </p:sp>
          </mc:Choice>
          <mc:Fallback xmlns="">
            <p:sp>
              <p:nvSpPr>
                <p:cNvPr id="28" name="TextBox 27"/>
                <p:cNvSpPr txBox="1">
                  <a:spLocks noRot="1" noChangeAspect="1" noMove="1" noResize="1" noEditPoints="1" noAdjustHandles="1" noChangeArrowheads="1" noChangeShapeType="1" noTextEdit="1"/>
                </p:cNvSpPr>
                <p:nvPr/>
              </p:nvSpPr>
              <p:spPr>
                <a:xfrm>
                  <a:off x="4756862" y="2798432"/>
                  <a:ext cx="456086" cy="369332"/>
                </a:xfrm>
                <a:prstGeom prst="rect">
                  <a:avLst/>
                </a:prstGeom>
                <a:blipFill rotWithShape="1">
                  <a:blip r:embed="rId8"/>
                  <a:stretch>
                    <a:fillRect/>
                  </a:stretch>
                </a:blipFill>
              </p:spPr>
              <p:txBody>
                <a:bodyPr/>
                <a:lstStyle/>
                <a:p>
                  <a:r>
                    <a:rPr lang="fr-CH">
                      <a:noFill/>
                    </a:rPr>
                    <a:t> </a:t>
                  </a:r>
                </a:p>
              </p:txBody>
            </p:sp>
          </mc:Fallback>
        </mc:AlternateContent>
        <p:sp>
          <p:nvSpPr>
            <p:cNvPr id="19" name="TextBox 18"/>
            <p:cNvSpPr txBox="1"/>
            <p:nvPr/>
          </p:nvSpPr>
          <p:spPr>
            <a:xfrm>
              <a:off x="6881642" y="1464698"/>
              <a:ext cx="748923" cy="646331"/>
            </a:xfrm>
            <a:prstGeom prst="rect">
              <a:avLst/>
            </a:prstGeom>
            <a:noFill/>
          </p:spPr>
          <p:txBody>
            <a:bodyPr wrap="none" rtlCol="0">
              <a:spAutoFit/>
            </a:bodyPr>
            <a:lstStyle/>
            <a:p>
              <a:r>
                <a:rPr lang="fr-CH" dirty="0" smtClean="0"/>
                <a:t>B=1</a:t>
              </a:r>
            </a:p>
            <a:p>
              <a:r>
                <a:rPr lang="fr-CH" dirty="0" smtClean="0"/>
                <a:t>server</a:t>
              </a:r>
              <a:endParaRPr lang="fr-CH" dirty="0"/>
            </a:p>
          </p:txBody>
        </p:sp>
        <p:sp>
          <p:nvSpPr>
            <p:cNvPr id="20" name="TextBox 19"/>
            <p:cNvSpPr txBox="1"/>
            <p:nvPr/>
          </p:nvSpPr>
          <p:spPr>
            <a:xfrm>
              <a:off x="5647380" y="1741697"/>
              <a:ext cx="684803" cy="369332"/>
            </a:xfrm>
            <a:prstGeom prst="rect">
              <a:avLst/>
            </a:prstGeom>
            <a:noFill/>
          </p:spPr>
          <p:txBody>
            <a:bodyPr wrap="none" rtlCol="0">
              <a:spAutoFit/>
            </a:bodyPr>
            <a:lstStyle/>
            <a:p>
              <a:r>
                <a:rPr lang="fr-CH" dirty="0" smtClean="0"/>
                <a:t>FIFO</a:t>
              </a:r>
              <a:endParaRPr lang="fr-CH" dirty="0"/>
            </a:p>
          </p:txBody>
        </p:sp>
        <p:sp>
          <p:nvSpPr>
            <p:cNvPr id="21" name="TextBox 20"/>
            <p:cNvSpPr txBox="1"/>
            <p:nvPr/>
          </p:nvSpPr>
          <p:spPr>
            <a:xfrm>
              <a:off x="6881641" y="2804227"/>
              <a:ext cx="748923" cy="646331"/>
            </a:xfrm>
            <a:prstGeom prst="rect">
              <a:avLst/>
            </a:prstGeom>
            <a:noFill/>
          </p:spPr>
          <p:txBody>
            <a:bodyPr wrap="none" rtlCol="0">
              <a:spAutoFit/>
            </a:bodyPr>
            <a:lstStyle/>
            <a:p>
              <a:r>
                <a:rPr lang="fr-CH" dirty="0" smtClean="0"/>
                <a:t>B=1</a:t>
              </a:r>
            </a:p>
            <a:p>
              <a:r>
                <a:rPr lang="fr-CH" dirty="0" smtClean="0"/>
                <a:t>server</a:t>
              </a:r>
              <a:endParaRPr lang="fr-CH" dirty="0"/>
            </a:p>
          </p:txBody>
        </p:sp>
        <p:sp>
          <p:nvSpPr>
            <p:cNvPr id="29" name="TextBox 28"/>
            <p:cNvSpPr txBox="1"/>
            <p:nvPr/>
          </p:nvSpPr>
          <p:spPr>
            <a:xfrm>
              <a:off x="5647379" y="3081226"/>
              <a:ext cx="684803" cy="369332"/>
            </a:xfrm>
            <a:prstGeom prst="rect">
              <a:avLst/>
            </a:prstGeom>
            <a:noFill/>
          </p:spPr>
          <p:txBody>
            <a:bodyPr wrap="none" rtlCol="0">
              <a:spAutoFit/>
            </a:bodyPr>
            <a:lstStyle/>
            <a:p>
              <a:r>
                <a:rPr lang="fr-CH" dirty="0" smtClean="0"/>
                <a:t>FIFO</a:t>
              </a:r>
              <a:endParaRPr lang="fr-CH" dirty="0"/>
            </a:p>
          </p:txBody>
        </p:sp>
        <mc:AlternateContent xmlns:mc="http://schemas.openxmlformats.org/markup-compatibility/2006" xmlns:a14="http://schemas.microsoft.com/office/drawing/2010/main">
          <mc:Choice Requires="a14">
            <p:sp>
              <p:nvSpPr>
                <p:cNvPr id="30" name="TextBox 29"/>
                <p:cNvSpPr txBox="1"/>
                <p:nvPr/>
              </p:nvSpPr>
              <p:spPr>
                <a:xfrm>
                  <a:off x="7028059" y="2257619"/>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dirty="0" smtClean="0">
                                <a:latin typeface="Cambria Math" panose="02040503050406030204" pitchFamily="18" charset="0"/>
                              </a:rPr>
                            </m:ctrlPr>
                          </m:sSubPr>
                          <m:e>
                            <m:r>
                              <a:rPr lang="fr-CH" i="1" dirty="0" smtClean="0">
                                <a:latin typeface="Cambria Math"/>
                              </a:rPr>
                              <m:t>𝑆</m:t>
                            </m:r>
                          </m:e>
                          <m:sub>
                            <m:r>
                              <a:rPr lang="fr-CH" b="0" i="1" dirty="0" smtClean="0">
                                <a:latin typeface="Cambria Math"/>
                              </a:rPr>
                              <m:t>2</m:t>
                            </m:r>
                          </m:sub>
                        </m:sSub>
                      </m:oMath>
                    </m:oMathPara>
                  </a14:m>
                  <a:endParaRPr lang="fr-CH" dirty="0"/>
                </a:p>
              </p:txBody>
            </p:sp>
          </mc:Choice>
          <mc:Fallback xmlns="">
            <p:sp>
              <p:nvSpPr>
                <p:cNvPr id="30" name="TextBox 29"/>
                <p:cNvSpPr txBox="1">
                  <a:spLocks noRot="1" noChangeAspect="1" noMove="1" noResize="1" noEditPoints="1" noAdjustHandles="1" noChangeArrowheads="1" noChangeShapeType="1" noTextEdit="1"/>
                </p:cNvSpPr>
                <p:nvPr/>
              </p:nvSpPr>
              <p:spPr>
                <a:xfrm>
                  <a:off x="7028059" y="2257619"/>
                  <a:ext cx="461408" cy="369332"/>
                </a:xfrm>
                <a:prstGeom prst="rect">
                  <a:avLst/>
                </a:prstGeom>
                <a:blipFill rotWithShape="1">
                  <a:blip r:embed="rId9"/>
                  <a:stretch>
                    <a:fillRect/>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028059" y="3563893"/>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dirty="0" smtClean="0">
                                <a:latin typeface="Cambria Math" panose="02040503050406030204" pitchFamily="18" charset="0"/>
                              </a:rPr>
                            </m:ctrlPr>
                          </m:sSubPr>
                          <m:e>
                            <m:r>
                              <a:rPr lang="fr-CH" i="1" dirty="0" smtClean="0">
                                <a:latin typeface="Cambria Math"/>
                              </a:rPr>
                              <m:t>𝑆</m:t>
                            </m:r>
                          </m:e>
                          <m:sub>
                            <m:r>
                              <a:rPr lang="fr-CH" b="0" i="1" dirty="0" smtClean="0">
                                <a:latin typeface="Cambria Math"/>
                              </a:rPr>
                              <m:t>3</m:t>
                            </m:r>
                          </m:sub>
                        </m:sSub>
                      </m:oMath>
                    </m:oMathPara>
                  </a14:m>
                  <a:endParaRPr lang="fr-CH" dirty="0"/>
                </a:p>
              </p:txBody>
            </p:sp>
          </mc:Choice>
          <mc:Fallback xmlns="">
            <p:sp>
              <p:nvSpPr>
                <p:cNvPr id="31" name="TextBox 30"/>
                <p:cNvSpPr txBox="1">
                  <a:spLocks noRot="1" noChangeAspect="1" noMove="1" noResize="1" noEditPoints="1" noAdjustHandles="1" noChangeArrowheads="1" noChangeShapeType="1" noTextEdit="1"/>
                </p:cNvSpPr>
                <p:nvPr/>
              </p:nvSpPr>
              <p:spPr>
                <a:xfrm>
                  <a:off x="7028059" y="3563893"/>
                  <a:ext cx="461408" cy="369332"/>
                </a:xfrm>
                <a:prstGeom prst="rect">
                  <a:avLst/>
                </a:prstGeom>
                <a:blipFill rotWithShape="1">
                  <a:blip r:embed="rId10"/>
                  <a:stretch>
                    <a:fillRect b="-1667"/>
                  </a:stretch>
                </a:blipFill>
              </p:spPr>
              <p:txBody>
                <a:bodyPr/>
                <a:lstStyle/>
                <a:p>
                  <a:r>
                    <a:rPr lang="fr-CH">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42" name="Ink 41"/>
                <p14:cNvContentPartPr/>
                <p14:nvPr/>
              </p14:nvContentPartPr>
              <p14:xfrm>
                <a:off x="2762130" y="1238590"/>
                <a:ext cx="5329800" cy="1659240"/>
              </p14:xfrm>
            </p:contentPart>
          </mc:Choice>
          <mc:Fallback xmlns="">
            <p:pic>
              <p:nvPicPr>
                <p:cNvPr id="42" name="Ink 41"/>
                <p:cNvPicPr/>
                <p:nvPr/>
              </p:nvPicPr>
              <p:blipFill>
                <a:blip r:embed="rId12"/>
                <a:stretch>
                  <a:fillRect/>
                </a:stretch>
              </p:blipFill>
              <p:spPr>
                <a:xfrm>
                  <a:off x="2750250" y="1226710"/>
                  <a:ext cx="5353560" cy="168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Ink 44"/>
                <p14:cNvContentPartPr/>
                <p14:nvPr/>
              </p14:nvContentPartPr>
              <p14:xfrm>
                <a:off x="2175811" y="2301350"/>
                <a:ext cx="177719" cy="228789"/>
              </p14:xfrm>
            </p:contentPart>
          </mc:Choice>
          <mc:Fallback xmlns="">
            <p:pic>
              <p:nvPicPr>
                <p:cNvPr id="45" name="Ink 44"/>
                <p:cNvPicPr/>
                <p:nvPr/>
              </p:nvPicPr>
              <p:blipFill>
                <a:blip r:embed="rId14"/>
                <a:stretch>
                  <a:fillRect/>
                </a:stretch>
              </p:blipFill>
              <p:spPr>
                <a:xfrm>
                  <a:off x="2163915" y="2289460"/>
                  <a:ext cx="201511" cy="25256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Ink 46"/>
                <p14:cNvContentPartPr/>
                <p14:nvPr/>
              </p14:nvContentPartPr>
              <p14:xfrm>
                <a:off x="7567410" y="2520585"/>
                <a:ext cx="238680" cy="267674"/>
              </p14:xfrm>
            </p:contentPart>
          </mc:Choice>
          <mc:Fallback xmlns="">
            <p:pic>
              <p:nvPicPr>
                <p:cNvPr id="47" name="Ink 46"/>
                <p:cNvPicPr/>
                <p:nvPr/>
              </p:nvPicPr>
              <p:blipFill>
                <a:blip r:embed="rId16"/>
                <a:stretch>
                  <a:fillRect/>
                </a:stretch>
              </p:blipFill>
              <p:spPr>
                <a:xfrm>
                  <a:off x="7555530" y="2508696"/>
                  <a:ext cx="262440" cy="29145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Ink 54"/>
                <p14:cNvContentPartPr/>
                <p14:nvPr/>
              </p14:nvContentPartPr>
              <p14:xfrm>
                <a:off x="7542570" y="2498230"/>
                <a:ext cx="556920" cy="1560469"/>
              </p14:xfrm>
            </p:contentPart>
          </mc:Choice>
          <mc:Fallback xmlns="">
            <p:pic>
              <p:nvPicPr>
                <p:cNvPr id="55" name="Ink 54"/>
                <p:cNvPicPr/>
                <p:nvPr/>
              </p:nvPicPr>
              <p:blipFill>
                <a:blip r:embed="rId18"/>
                <a:stretch>
                  <a:fillRect/>
                </a:stretch>
              </p:blipFill>
              <p:spPr>
                <a:xfrm>
                  <a:off x="7530690" y="2486348"/>
                  <a:ext cx="580680" cy="158423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7" name="Ink 56"/>
                <p14:cNvContentPartPr/>
                <p14:nvPr/>
              </p14:nvContentPartPr>
              <p14:xfrm>
                <a:off x="5012130" y="1333270"/>
                <a:ext cx="733320" cy="2432389"/>
              </p14:xfrm>
            </p:contentPart>
          </mc:Choice>
          <mc:Fallback xmlns="">
            <p:pic>
              <p:nvPicPr>
                <p:cNvPr id="57" name="Ink 56"/>
                <p:cNvPicPr/>
                <p:nvPr/>
              </p:nvPicPr>
              <p:blipFill>
                <a:blip r:embed="rId20"/>
                <a:stretch>
                  <a:fillRect/>
                </a:stretch>
              </p:blipFill>
              <p:spPr>
                <a:xfrm>
                  <a:off x="5000244" y="1321389"/>
                  <a:ext cx="757092" cy="245615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Ink 60"/>
                <p14:cNvContentPartPr/>
                <p14:nvPr/>
              </p14:nvContentPartPr>
              <p14:xfrm>
                <a:off x="177091" y="1398470"/>
                <a:ext cx="2688480" cy="1872000"/>
              </p14:xfrm>
            </p:contentPart>
          </mc:Choice>
          <mc:Fallback xmlns="">
            <p:pic>
              <p:nvPicPr>
                <p:cNvPr id="61" name="Ink 60"/>
                <p:cNvPicPr/>
                <p:nvPr/>
              </p:nvPicPr>
              <p:blipFill>
                <a:blip r:embed="rId22"/>
                <a:stretch>
                  <a:fillRect/>
                </a:stretch>
              </p:blipFill>
              <p:spPr>
                <a:xfrm>
                  <a:off x="165211" y="1386590"/>
                  <a:ext cx="2712240" cy="1895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p14:cNvContentPartPr/>
                <p14:nvPr/>
              </p14:nvContentPartPr>
              <p14:xfrm>
                <a:off x="8061690" y="2495350"/>
                <a:ext cx="230400" cy="193909"/>
              </p14:xfrm>
            </p:contentPart>
          </mc:Choice>
          <mc:Fallback xmlns="">
            <p:pic>
              <p:nvPicPr>
                <p:cNvPr id="62" name="Ink 61"/>
                <p:cNvPicPr/>
                <p:nvPr/>
              </p:nvPicPr>
              <p:blipFill>
                <a:blip r:embed="rId24"/>
                <a:stretch>
                  <a:fillRect/>
                </a:stretch>
              </p:blipFill>
              <p:spPr>
                <a:xfrm>
                  <a:off x="8049810" y="2483456"/>
                  <a:ext cx="254160" cy="21769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6" name="Ink 65"/>
                <p14:cNvContentPartPr/>
                <p14:nvPr/>
              </p14:nvContentPartPr>
              <p14:xfrm>
                <a:off x="4449211" y="2416910"/>
                <a:ext cx="186120" cy="319320"/>
              </p14:xfrm>
            </p:contentPart>
          </mc:Choice>
          <mc:Fallback xmlns="">
            <p:pic>
              <p:nvPicPr>
                <p:cNvPr id="66" name="Ink 65"/>
                <p:cNvPicPr/>
                <p:nvPr/>
              </p:nvPicPr>
              <p:blipFill>
                <a:blip r:embed="rId26"/>
                <a:stretch>
                  <a:fillRect/>
                </a:stretch>
              </p:blipFill>
              <p:spPr>
                <a:xfrm>
                  <a:off x="4437331" y="2405030"/>
                  <a:ext cx="2098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9" name="Ink 68"/>
                <p14:cNvContentPartPr/>
                <p14:nvPr/>
              </p14:nvContentPartPr>
              <p14:xfrm>
                <a:off x="5459250" y="2024510"/>
                <a:ext cx="2080080" cy="730629"/>
              </p14:xfrm>
            </p:contentPart>
          </mc:Choice>
          <mc:Fallback xmlns="">
            <p:pic>
              <p:nvPicPr>
                <p:cNvPr id="69" name="Ink 68"/>
                <p:cNvPicPr/>
                <p:nvPr/>
              </p:nvPicPr>
              <p:blipFill>
                <a:blip r:embed="rId28"/>
                <a:stretch>
                  <a:fillRect/>
                </a:stretch>
              </p:blipFill>
              <p:spPr>
                <a:xfrm>
                  <a:off x="5447370" y="2012627"/>
                  <a:ext cx="2103840" cy="75439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0" name="Ink 69"/>
                <p14:cNvContentPartPr/>
                <p14:nvPr/>
              </p14:nvContentPartPr>
              <p14:xfrm>
                <a:off x="4606410" y="3375550"/>
                <a:ext cx="2932920" cy="729040"/>
              </p14:xfrm>
            </p:contentPart>
          </mc:Choice>
          <mc:Fallback xmlns="">
            <p:pic>
              <p:nvPicPr>
                <p:cNvPr id="70" name="Ink 69"/>
                <p:cNvPicPr/>
                <p:nvPr/>
              </p:nvPicPr>
              <p:blipFill>
                <a:blip r:embed="rId30"/>
                <a:stretch>
                  <a:fillRect/>
                </a:stretch>
              </p:blipFill>
              <p:spPr>
                <a:xfrm>
                  <a:off x="4594530" y="3363669"/>
                  <a:ext cx="2956680" cy="75280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1" name="Ink 70"/>
                <p14:cNvContentPartPr/>
                <p14:nvPr/>
              </p14:nvContentPartPr>
              <p14:xfrm>
                <a:off x="2795371" y="2623550"/>
                <a:ext cx="464279" cy="425349"/>
              </p14:xfrm>
            </p:contentPart>
          </mc:Choice>
          <mc:Fallback xmlns="">
            <p:pic>
              <p:nvPicPr>
                <p:cNvPr id="71" name="Ink 70"/>
                <p:cNvPicPr/>
                <p:nvPr/>
              </p:nvPicPr>
              <p:blipFill>
                <a:blip r:embed="rId32"/>
                <a:stretch>
                  <a:fillRect/>
                </a:stretch>
              </p:blipFill>
              <p:spPr>
                <a:xfrm>
                  <a:off x="2783485" y="2611665"/>
                  <a:ext cx="488051" cy="449120"/>
                </a:xfrm>
                <a:prstGeom prst="rect">
                  <a:avLst/>
                </a:prstGeom>
              </p:spPr>
            </p:pic>
          </mc:Fallback>
        </mc:AlternateContent>
      </p:grpSp>
    </p:spTree>
    <p:custDataLst>
      <p:tags r:id="rId1"/>
    </p:custDataLst>
    <p:extLst>
      <p:ext uri="{BB962C8B-B14F-4D97-AF65-F5344CB8AC3E}">
        <p14:creationId xmlns:p14="http://schemas.microsoft.com/office/powerpoint/2010/main" val="110303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9096" y="103870"/>
            <a:ext cx="2224990" cy="3442412"/>
          </a:xfrm>
        </p:spPr>
        <p:txBody>
          <a:bodyPr/>
          <a:lstStyle/>
          <a:p>
            <a:r>
              <a:rPr lang="fr-CH" dirty="0" smtClean="0"/>
              <a:t>Let us </a:t>
            </a:r>
            <a:r>
              <a:rPr lang="fr-CH" dirty="0" err="1" smtClean="0"/>
              <a:t>apply</a:t>
            </a:r>
            <a:r>
              <a:rPr lang="fr-CH" dirty="0" smtClean="0"/>
              <a:t> </a:t>
            </a:r>
            <a:r>
              <a:rPr lang="fr-CH" dirty="0" err="1" smtClean="0"/>
              <a:t>these</a:t>
            </a:r>
            <a:r>
              <a:rPr lang="fr-CH" dirty="0" smtClean="0"/>
              <a:t> </a:t>
            </a:r>
            <a:r>
              <a:rPr lang="fr-CH" dirty="0" err="1" smtClean="0"/>
              <a:t>results</a:t>
            </a:r>
            <a:r>
              <a:rPr lang="fr-CH" dirty="0" smtClean="0"/>
              <a:t> to </a:t>
            </a:r>
            <a:r>
              <a:rPr lang="fr-CH" dirty="0" err="1" smtClean="0"/>
              <a:t>this</a:t>
            </a:r>
            <a:r>
              <a:rPr lang="fr-CH" dirty="0" smtClean="0"/>
              <a:t> network</a:t>
            </a:r>
            <a:endParaRPr lang="fr-CH"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3768" y="4294022"/>
                <a:ext cx="8362282" cy="2448090"/>
              </a:xfrm>
            </p:spPr>
            <p:txBody>
              <a:bodyPr/>
              <a:lstStyle/>
              <a:p>
                <a:r>
                  <a:rPr lang="fr-CH" dirty="0" smtClean="0"/>
                  <a:t>Single class; </a:t>
                </a:r>
                <a:r>
                  <a:rPr lang="fr-CH" dirty="0" err="1" smtClean="0"/>
                  <a:t>closed</a:t>
                </a:r>
                <a:endParaRPr lang="fr-CH" dirty="0" smtClean="0"/>
              </a:p>
              <a:p>
                <a:r>
                  <a:rPr lang="fr-CH" dirty="0" smtClean="0"/>
                  <a:t>Stations 1,2,3 are FIFO; station 0 </a:t>
                </a:r>
                <a:r>
                  <a:rPr lang="fr-CH" dirty="0" err="1" smtClean="0"/>
                  <a:t>is</a:t>
                </a:r>
                <a:r>
                  <a:rPr lang="fr-CH" dirty="0" smtClean="0"/>
                  <a:t> </a:t>
                </a:r>
                <a:r>
                  <a:rPr lang="fr-CH" dirty="0" err="1" smtClean="0"/>
                  <a:t>delay</a:t>
                </a:r>
                <a:r>
                  <a:rPr lang="fr-CH" dirty="0" smtClean="0"/>
                  <a:t>; </a:t>
                </a:r>
              </a:p>
              <a:p>
                <a:r>
                  <a:rPr lang="fr-CH" dirty="0" smtClean="0"/>
                  <a:t>Markov </a:t>
                </a:r>
                <a:r>
                  <a:rPr lang="fr-CH" dirty="0" err="1" smtClean="0"/>
                  <a:t>routing</a:t>
                </a:r>
                <a:r>
                  <a:rPr lang="fr-CH" dirty="0" smtClean="0"/>
                  <a:t> : </a:t>
                </a:r>
                <a:r>
                  <a:rPr lang="fr-CH" dirty="0" err="1" smtClean="0"/>
                  <a:t>visit</a:t>
                </a:r>
                <a:r>
                  <a:rPr lang="fr-CH" dirty="0" smtClean="0"/>
                  <a:t> rates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0</m:t>
                        </m:r>
                      </m:sub>
                    </m:sSub>
                    <m:r>
                      <a:rPr lang="fr-CH" b="0" i="1" smtClean="0">
                        <a:latin typeface="Cambria Math"/>
                      </a:rPr>
                      <m:t>=1;</m:t>
                    </m:r>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1</m:t>
                        </m:r>
                      </m:sub>
                    </m:sSub>
                    <m:r>
                      <a:rPr lang="fr-CH" b="0" i="1" smtClean="0">
                        <a:latin typeface="Cambria Math"/>
                      </a:rPr>
                      <m:t>=102;</m:t>
                    </m:r>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2</m:t>
                        </m:r>
                      </m:sub>
                    </m:sSub>
                    <m:r>
                      <a:rPr lang="fr-CH" b="0" i="1" smtClean="0">
                        <a:latin typeface="Cambria Math"/>
                      </a:rPr>
                      <m:t>=30;</m:t>
                    </m:r>
                    <m:sSub>
                      <m:sSubPr>
                        <m:ctrlPr>
                          <a:rPr lang="fr-CH" b="0" i="1" smtClean="0">
                            <a:latin typeface="Cambria Math" panose="02040503050406030204" pitchFamily="18" charset="0"/>
                          </a:rPr>
                        </m:ctrlPr>
                      </m:sSubPr>
                      <m:e>
                        <m:r>
                          <a:rPr lang="fr-CH" b="0" i="1" smtClean="0">
                            <a:latin typeface="Cambria Math"/>
                          </a:rPr>
                          <m:t>𝜃</m:t>
                        </m:r>
                      </m:e>
                      <m:sub>
                        <m:r>
                          <a:rPr lang="fr-CH" b="0" i="1" smtClean="0">
                            <a:latin typeface="Cambria Math"/>
                          </a:rPr>
                          <m:t>3</m:t>
                        </m:r>
                      </m:sub>
                    </m:sSub>
                    <m:r>
                      <a:rPr lang="fr-CH" b="0" i="1" smtClean="0">
                        <a:latin typeface="Cambria Math"/>
                      </a:rPr>
                      <m:t>=17</m:t>
                    </m:r>
                  </m:oMath>
                </a14:m>
                <a:endParaRPr lang="fr-CH" dirty="0" smtClean="0"/>
              </a:p>
              <a:p>
                <a:r>
                  <a:rPr lang="fr-CH" dirty="0" smtClean="0"/>
                  <a:t>Product-</a:t>
                </a:r>
                <a:r>
                  <a:rPr lang="fr-CH" dirty="0" err="1" smtClean="0"/>
                  <a:t>Form</a:t>
                </a:r>
                <a:r>
                  <a:rPr lang="fr-CH" dirty="0" smtClean="0"/>
                  <a:t> ?</a:t>
                </a:r>
                <a:br>
                  <a:rPr lang="fr-CH" dirty="0" smtClean="0"/>
                </a:br>
                <a:r>
                  <a:rPr lang="fr-CH" dirty="0"/>
                  <a:t>Yes if service time </a:t>
                </a:r>
                <a:r>
                  <a:rPr lang="fr-CH" dirty="0" err="1"/>
                  <a:t>at</a:t>
                </a:r>
                <a:r>
                  <a:rPr lang="fr-CH" dirty="0"/>
                  <a:t> </a:t>
                </a:r>
                <a:r>
                  <a:rPr lang="fr-CH" dirty="0" smtClean="0"/>
                  <a:t>stations 1,2,3 </a:t>
                </a:r>
                <a:r>
                  <a:rPr lang="fr-CH" dirty="0"/>
                  <a:t>(FIFO) </a:t>
                </a:r>
                <a:r>
                  <a:rPr lang="fr-CH" dirty="0" smtClean="0"/>
                  <a:t>are </a:t>
                </a:r>
                <a14:m>
                  <m:oMath xmlns:m="http://schemas.openxmlformats.org/officeDocument/2006/math">
                    <m:r>
                      <a:rPr lang="fr-CH" i="1">
                        <a:latin typeface="Cambria Math"/>
                      </a:rPr>
                      <m:t>∼ </m:t>
                    </m:r>
                  </m:oMath>
                </a14:m>
                <a:r>
                  <a:rPr lang="fr-CH" dirty="0"/>
                  <a:t>exponential</a:t>
                </a:r>
                <a:br>
                  <a:rPr lang="fr-CH" dirty="0"/>
                </a:br>
                <a:r>
                  <a:rPr lang="fr-CH" dirty="0"/>
                  <a:t>No condition for station </a:t>
                </a:r>
                <a:r>
                  <a:rPr lang="fr-CH" dirty="0" smtClean="0"/>
                  <a:t>0</a:t>
                </a:r>
                <a:endParaRPr lang="fr-CH" dirty="0"/>
              </a:p>
              <a:p>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3768" y="4294022"/>
                <a:ext cx="8362282" cy="2448090"/>
              </a:xfrm>
              <a:blipFill rotWithShape="1">
                <a:blip r:embed="rId3"/>
                <a:stretch>
                  <a:fillRect t="-1244"/>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7</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766" y="2259551"/>
            <a:ext cx="5264431" cy="189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5" cstate="print"/>
          <a:srcRect/>
          <a:stretch>
            <a:fillRect/>
          </a:stretch>
        </p:blipFill>
        <p:spPr bwMode="auto">
          <a:xfrm>
            <a:off x="524766" y="-131739"/>
            <a:ext cx="5405201" cy="227859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extLst>
      <p:ext uri="{BB962C8B-B14F-4D97-AF65-F5344CB8AC3E}">
        <p14:creationId xmlns:p14="http://schemas.microsoft.com/office/powerpoint/2010/main" val="137485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137" y="-1"/>
            <a:ext cx="2763037" cy="1360627"/>
          </a:xfrm>
        </p:spPr>
        <p:txBody>
          <a:bodyPr/>
          <a:lstStyle/>
          <a:p>
            <a:r>
              <a:rPr lang="fr-CH" dirty="0" smtClean="0"/>
              <a:t>The Product-</a:t>
            </a:r>
            <a:r>
              <a:rPr lang="fr-CH" dirty="0" err="1" smtClean="0"/>
              <a:t>Form</a:t>
            </a:r>
            <a:endParaRPr lang="fr-CH"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3768" y="2935705"/>
                <a:ext cx="8362282" cy="2206881"/>
              </a:xfrm>
            </p:spPr>
            <p:txBody>
              <a:bodyPr/>
              <a:lstStyle/>
              <a:p>
                <a:r>
                  <a:rPr lang="fr-CH" dirty="0" smtClean="0"/>
                  <a:t>Network </a:t>
                </a:r>
                <a:r>
                  <a:rPr lang="fr-CH" dirty="0" err="1" smtClean="0"/>
                  <a:t>is</a:t>
                </a:r>
                <a:r>
                  <a:rPr lang="fr-CH" dirty="0" smtClean="0"/>
                  <a:t> </a:t>
                </a:r>
                <a:r>
                  <a:rPr lang="fr-CH" dirty="0" err="1" smtClean="0"/>
                  <a:t>always</a:t>
                </a:r>
                <a:r>
                  <a:rPr lang="fr-CH" dirty="0" smtClean="0"/>
                  <a:t> stable (</a:t>
                </a:r>
                <a:r>
                  <a:rPr lang="fr-CH" dirty="0" err="1" smtClean="0"/>
                  <a:t>because</a:t>
                </a:r>
                <a:r>
                  <a:rPr lang="fr-CH" dirty="0" smtClean="0"/>
                  <a:t> </a:t>
                </a:r>
                <a:r>
                  <a:rPr lang="fr-CH" dirty="0" err="1" smtClean="0"/>
                  <a:t>closed</a:t>
                </a:r>
                <a:r>
                  <a:rPr lang="fr-CH" dirty="0" smtClean="0"/>
                  <a:t>)</a:t>
                </a:r>
              </a:p>
              <a:p>
                <a:r>
                  <a:rPr lang="fr-CH" b="0" dirty="0" smtClean="0"/>
                  <a:t>Product-</a:t>
                </a:r>
                <a:r>
                  <a:rPr lang="fr-CH" b="0" dirty="0" err="1" smtClean="0"/>
                  <a:t>form</a:t>
                </a:r>
                <a:r>
                  <a:rPr lang="fr-CH" b="0" dirty="0" smtClean="0"/>
                  <a:t> </a:t>
                </a:r>
                <a14:m>
                  <m:oMath xmlns:m="http://schemas.openxmlformats.org/officeDocument/2006/math">
                    <m:r>
                      <a:rPr lang="fr-CH" b="0" i="1" smtClean="0">
                        <a:latin typeface="Cambria Math"/>
                      </a:rPr>
                      <m:t>⇒</m:t>
                    </m:r>
                    <m:r>
                      <a:rPr lang="fr-CH" b="0" i="1" smtClean="0">
                        <a:latin typeface="Cambria Math"/>
                      </a:rPr>
                      <m:t>𝑃</m:t>
                    </m:r>
                    <m:d>
                      <m:dPr>
                        <m:ctrlPr>
                          <a:rPr lang="fr-CH" b="0" i="1" smtClean="0">
                            <a:latin typeface="Cambria Math" panose="02040503050406030204" pitchFamily="18" charset="0"/>
                          </a:rPr>
                        </m:ctrlPr>
                      </m:dPr>
                      <m:e>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2</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3</m:t>
                            </m:r>
                          </m:sub>
                        </m:sSub>
                      </m:e>
                    </m:d>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1</m:t>
                        </m:r>
                      </m:num>
                      <m:den>
                        <m:r>
                          <a:rPr lang="fr-CH" b="0" i="1" smtClean="0">
                            <a:latin typeface="Cambria Math"/>
                          </a:rPr>
                          <m:t>𝜂</m:t>
                        </m:r>
                        <m:d>
                          <m:dPr>
                            <m:ctrlPr>
                              <a:rPr lang="fr-CH" b="0" i="1" smtClean="0">
                                <a:latin typeface="Cambria Math" panose="02040503050406030204" pitchFamily="18" charset="0"/>
                              </a:rPr>
                            </m:ctrlPr>
                          </m:dPr>
                          <m:e>
                            <m:r>
                              <a:rPr lang="fr-CH" b="0" i="1" smtClean="0">
                                <a:latin typeface="Cambria Math"/>
                              </a:rPr>
                              <m:t>𝐾</m:t>
                            </m:r>
                          </m:e>
                        </m:d>
                      </m:den>
                    </m:f>
                    <m:sSub>
                      <m:sSubPr>
                        <m:ctrlPr>
                          <a:rPr lang="fr-CH" b="0" i="1" smtClean="0">
                            <a:latin typeface="Cambria Math" panose="02040503050406030204" pitchFamily="18" charset="0"/>
                          </a:rPr>
                        </m:ctrlPr>
                      </m:sSubPr>
                      <m:e>
                        <m:r>
                          <a:rPr lang="fr-CH" b="0" i="1" smtClean="0">
                            <a:latin typeface="Cambria Math"/>
                          </a:rPr>
                          <m:t>𝑝</m:t>
                        </m:r>
                      </m:e>
                      <m:sub>
                        <m:r>
                          <a:rPr lang="fr-CH" b="0" i="1" smtClean="0">
                            <a:latin typeface="Cambria Math"/>
                          </a:rPr>
                          <m:t>1</m:t>
                        </m:r>
                      </m:sub>
                    </m:sSub>
                    <m:d>
                      <m:dPr>
                        <m:ctrlPr>
                          <a:rPr lang="fr-CH" b="0" i="1" smtClean="0">
                            <a:latin typeface="Cambria Math" panose="02040503050406030204" pitchFamily="18" charset="0"/>
                          </a:rPr>
                        </m:ctrlPr>
                      </m:dPr>
                      <m:e>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sub>
                        </m:sSub>
                      </m:e>
                    </m:d>
                    <m:sSub>
                      <m:sSubPr>
                        <m:ctrlPr>
                          <a:rPr lang="fr-CH" i="1">
                            <a:latin typeface="Cambria Math" panose="02040503050406030204" pitchFamily="18" charset="0"/>
                          </a:rPr>
                        </m:ctrlPr>
                      </m:sSubPr>
                      <m:e>
                        <m:r>
                          <a:rPr lang="fr-CH" i="1">
                            <a:latin typeface="Cambria Math"/>
                          </a:rPr>
                          <m:t>𝑝</m:t>
                        </m:r>
                      </m:e>
                      <m:sub>
                        <m:r>
                          <a:rPr lang="fr-CH" b="0" i="1" smtClean="0">
                            <a:latin typeface="Cambria Math"/>
                          </a:rPr>
                          <m:t>2</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2</m:t>
                            </m:r>
                          </m:sub>
                        </m:sSub>
                      </m:e>
                    </m:d>
                    <m:sSub>
                      <m:sSubPr>
                        <m:ctrlPr>
                          <a:rPr lang="fr-CH" i="1">
                            <a:latin typeface="Cambria Math" panose="02040503050406030204" pitchFamily="18" charset="0"/>
                          </a:rPr>
                        </m:ctrlPr>
                      </m:sSubPr>
                      <m:e>
                        <m:r>
                          <a:rPr lang="fr-CH" i="1">
                            <a:latin typeface="Cambria Math"/>
                          </a:rPr>
                          <m:t>𝑝</m:t>
                        </m:r>
                      </m:e>
                      <m:sub>
                        <m:r>
                          <a:rPr lang="fr-CH" b="0" i="1" smtClean="0">
                            <a:latin typeface="Cambria Math"/>
                          </a:rPr>
                          <m:t>3</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𝑛</m:t>
                            </m:r>
                          </m:e>
                          <m:sub>
                            <m:r>
                              <a:rPr lang="fr-CH" b="0" i="1" smtClean="0">
                                <a:latin typeface="Cambria Math"/>
                              </a:rPr>
                              <m:t>3</m:t>
                            </m:r>
                          </m:sub>
                        </m:sSub>
                      </m:e>
                    </m:d>
                    <m:sSub>
                      <m:sSubPr>
                        <m:ctrlPr>
                          <a:rPr lang="fr-CH" b="0" i="1" smtClean="0">
                            <a:latin typeface="Cambria Math" panose="02040503050406030204" pitchFamily="18" charset="0"/>
                          </a:rPr>
                        </m:ctrlPr>
                      </m:sSubPr>
                      <m:e>
                        <m:r>
                          <a:rPr lang="fr-CH" b="0" i="1" smtClean="0">
                            <a:latin typeface="Cambria Math"/>
                          </a:rPr>
                          <m:t>𝑝</m:t>
                        </m:r>
                      </m:e>
                      <m:sub>
                        <m:r>
                          <a:rPr lang="fr-CH" b="0" i="1" smtClean="0">
                            <a:latin typeface="Cambria Math"/>
                          </a:rPr>
                          <m:t>0</m:t>
                        </m:r>
                      </m:sub>
                    </m:sSub>
                    <m:d>
                      <m:dPr>
                        <m:ctrlPr>
                          <a:rPr lang="fr-CH" b="0" i="1" smtClean="0">
                            <a:latin typeface="Cambria Math" panose="02040503050406030204" pitchFamily="18" charset="0"/>
                          </a:rPr>
                        </m:ctrlPr>
                      </m:dPr>
                      <m:e>
                        <m:r>
                          <a:rPr lang="fr-CH" b="0" i="1" smtClean="0">
                            <a:latin typeface="Cambria Math"/>
                          </a:rPr>
                          <m:t>𝐾</m:t>
                        </m:r>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1</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2</m:t>
                            </m:r>
                          </m:sub>
                        </m:sSub>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𝑛</m:t>
                            </m:r>
                          </m:e>
                          <m:sub>
                            <m:r>
                              <a:rPr lang="fr-CH" b="0" i="1" smtClean="0">
                                <a:latin typeface="Cambria Math"/>
                              </a:rPr>
                              <m:t>3</m:t>
                            </m:r>
                          </m:sub>
                        </m:sSub>
                      </m:e>
                    </m:d>
                  </m:oMath>
                </a14:m>
                <a:endParaRPr lang="fr-CH" dirty="0" smtClean="0"/>
              </a:p>
              <a:p>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𝑝</m:t>
                        </m:r>
                      </m:e>
                      <m:sub>
                        <m:r>
                          <a:rPr lang="fr-CH" b="0" i="1" smtClean="0">
                            <a:latin typeface="Cambria Math"/>
                          </a:rPr>
                          <m:t>1</m:t>
                        </m:r>
                      </m:sub>
                    </m:sSub>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1</m:t>
                        </m:r>
                      </m:sub>
                    </m:sSub>
                    <m:r>
                      <a:rPr lang="fr-CH" b="0" i="1" smtClean="0">
                        <a:latin typeface="Cambria Math"/>
                      </a:rPr>
                      <m:t>(</m:t>
                    </m:r>
                    <m:r>
                      <a:rPr lang="fr-CH" b="0" i="1" smtClean="0">
                        <a:latin typeface="Cambria Math"/>
                      </a:rPr>
                      <m:t>𝑛</m:t>
                    </m:r>
                    <m:r>
                      <a:rPr lang="fr-CH" b="0" i="1" smtClean="0">
                        <a:latin typeface="Cambria Math"/>
                      </a:rPr>
                      <m:t>)</m:t>
                    </m:r>
                  </m:oMath>
                </a14:m>
                <a:r>
                  <a:rPr lang="fr-CH" dirty="0" smtClean="0"/>
                  <a:t> </a:t>
                </a:r>
                <a:r>
                  <a:rPr lang="fr-CH" dirty="0" err="1" smtClean="0"/>
                  <a:t>where</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1</m:t>
                        </m:r>
                      </m:sub>
                    </m:sSub>
                  </m:oMath>
                </a14:m>
                <a:r>
                  <a:rPr lang="fr-CH" dirty="0" err="1" smtClean="0"/>
                  <a:t>depends</a:t>
                </a:r>
                <a:r>
                  <a:rPr lang="fr-CH" dirty="0" smtClean="0"/>
                  <a:t> on station 1 </a:t>
                </a:r>
                <a:r>
                  <a:rPr lang="fr-CH" dirty="0" err="1" smtClean="0"/>
                  <a:t>only</a:t>
                </a:r>
                <a:r>
                  <a:rPr lang="fr-CH" dirty="0" smtClean="0"/>
                  <a:t> –idem for station 2</a:t>
                </a:r>
              </a:p>
              <a:p>
                <a:r>
                  <a:rPr lang="fr-CH" dirty="0" smtClean="0"/>
                  <a:t>Let us </a:t>
                </a:r>
                <a:r>
                  <a:rPr lang="fr-CH" dirty="0" err="1" smtClean="0"/>
                  <a:t>compute</a:t>
                </a:r>
                <a:r>
                  <a:rPr lang="fr-CH" dirty="0" smtClean="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𝑖</m:t>
                        </m:r>
                      </m:sub>
                    </m:sSub>
                  </m:oMath>
                </a14:m>
                <a:endParaRPr lang="fr-CH" dirty="0" smtClean="0"/>
              </a:p>
              <a:p>
                <a:endParaRPr lang="fr-CH"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3768" y="2935705"/>
                <a:ext cx="8362282" cy="2206881"/>
              </a:xfrm>
              <a:blipFill rotWithShape="1">
                <a:blip r:embed="rId3"/>
                <a:stretch>
                  <a:fillRect t="-1381"/>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8</a:t>
            </a:fld>
            <a:endParaRPr lang="en-US"/>
          </a:p>
        </p:txBody>
      </p:sp>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3079629" y="3333006"/>
              <a:ext cx="360" cy="360"/>
            </p14:xfrm>
          </p:contentPart>
        </mc:Choice>
        <mc:Fallback xmlns="">
          <p:pic>
            <p:nvPicPr>
              <p:cNvPr id="11" name="Ink 10"/>
              <p:cNvPicPr/>
              <p:nvPr/>
            </p:nvPicPr>
            <p:blipFill>
              <a:blip r:embed="rId14"/>
              <a:stretch>
                <a:fillRect/>
              </a:stretch>
            </p:blipFill>
            <p:spPr>
              <a:xfrm>
                <a:off x="3067749" y="3321126"/>
                <a:ext cx="24120" cy="24120"/>
              </a:xfrm>
              <a:prstGeom prst="rect">
                <a:avLst/>
              </a:prstGeom>
            </p:spPr>
          </p:pic>
        </mc:Fallback>
      </mc:AlternateContent>
      <p:pic>
        <p:nvPicPr>
          <p:cNvPr id="1026"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77091" y="254091"/>
            <a:ext cx="5458532" cy="196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16">
            <p14:nvContentPartPr>
              <p14:cNvPr id="9" name="Ink 8"/>
              <p14:cNvContentPartPr/>
              <p14:nvPr/>
            </p14:nvContentPartPr>
            <p14:xfrm>
              <a:off x="1379851" y="3544978"/>
              <a:ext cx="6865200" cy="652320"/>
            </p14:xfrm>
          </p:contentPart>
        </mc:Choice>
        <mc:Fallback xmlns="">
          <p:pic>
            <p:nvPicPr>
              <p:cNvPr id="9" name="Ink 8"/>
              <p:cNvPicPr/>
              <p:nvPr/>
            </p:nvPicPr>
            <p:blipFill>
              <a:blip r:embed="rId17"/>
              <a:stretch>
                <a:fillRect/>
              </a:stretch>
            </p:blipFill>
            <p:spPr>
              <a:xfrm>
                <a:off x="1367971" y="3533098"/>
                <a:ext cx="6888960" cy="676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 name="Ink 4"/>
              <p14:cNvContentPartPr/>
              <p14:nvPr/>
            </p14:nvContentPartPr>
            <p14:xfrm>
              <a:off x="2648520" y="1972080"/>
              <a:ext cx="5149800" cy="3323520"/>
            </p14:xfrm>
          </p:contentPart>
        </mc:Choice>
        <mc:Fallback xmlns="">
          <p:pic>
            <p:nvPicPr>
              <p:cNvPr id="5" name="Ink 4"/>
              <p:cNvPicPr/>
              <p:nvPr/>
            </p:nvPicPr>
            <p:blipFill>
              <a:blip r:embed="rId19"/>
              <a:stretch>
                <a:fillRect/>
              </a:stretch>
            </p:blipFill>
            <p:spPr>
              <a:xfrm>
                <a:off x="2635920" y="1959480"/>
                <a:ext cx="5175000" cy="3345480"/>
              </a:xfrm>
              <a:prstGeom prst="rect">
                <a:avLst/>
              </a:prstGeom>
            </p:spPr>
          </p:pic>
        </mc:Fallback>
      </mc:AlternateContent>
    </p:spTree>
    <p:custDataLst>
      <p:tags r:id="rId1"/>
    </p:custDataLst>
    <p:extLst>
      <p:ext uri="{BB962C8B-B14F-4D97-AF65-F5344CB8AC3E}">
        <p14:creationId xmlns:p14="http://schemas.microsoft.com/office/powerpoint/2010/main" val="2285610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0" y="0"/>
                <a:ext cx="4321175" cy="908050"/>
              </a:xfrm>
            </p:spPr>
            <p:txBody>
              <a:bodyPr/>
              <a:lstStyle/>
              <a:p>
                <a:r>
                  <a:rPr lang="fr-CH" dirty="0" smtClean="0"/>
                  <a:t>Station </a:t>
                </a:r>
                <a:r>
                  <a:rPr lang="fr-CH" dirty="0" err="1" smtClean="0"/>
                  <a:t>function</a:t>
                </a:r>
                <a:r>
                  <a:rPr lang="fr-CH" dirty="0" smtClean="0"/>
                  <a:t> </a:t>
                </a:r>
                <a14:m>
                  <m:oMath xmlns:m="http://schemas.openxmlformats.org/officeDocument/2006/math">
                    <m:sSub>
                      <m:sSubPr>
                        <m:ctrlPr>
                          <a:rPr lang="fr-CH" b="1" i="1" smtClean="0">
                            <a:latin typeface="Cambria Math" panose="02040503050406030204" pitchFamily="18" charset="0"/>
                          </a:rPr>
                        </m:ctrlPr>
                      </m:sSubPr>
                      <m:e>
                        <m:r>
                          <a:rPr lang="fr-CH" b="1" i="1" smtClean="0">
                            <a:latin typeface="Cambria Math"/>
                          </a:rPr>
                          <m:t>𝒇</m:t>
                        </m:r>
                      </m:e>
                      <m:sub>
                        <m:r>
                          <a:rPr lang="fr-CH" b="1" i="1" smtClean="0">
                            <a:latin typeface="Cambria Math"/>
                          </a:rPr>
                          <m:t>𝟏</m:t>
                        </m:r>
                      </m:sub>
                    </m:sSub>
                  </m:oMath>
                </a14:m>
                <a:endParaRPr lang="fr-CH"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0" y="0"/>
                <a:ext cx="4321175" cy="908050"/>
              </a:xfrm>
              <a:blipFill rotWithShape="1">
                <a:blip r:embed="rId3"/>
                <a:stretch>
                  <a:fillRect b="-107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676400"/>
                <a:ext cx="8856662" cy="5065713"/>
              </a:xfrm>
            </p:spPr>
            <p:txBody>
              <a:bodyPr/>
              <a:lstStyle/>
              <a:p>
                <a:r>
                  <a:rPr lang="fr-CH" dirty="0" smtClean="0"/>
                  <a:t>Let us </a:t>
                </a:r>
                <a:r>
                  <a:rPr lang="fr-CH" dirty="0" err="1" smtClean="0"/>
                  <a:t>consider</a:t>
                </a:r>
                <a:r>
                  <a:rPr lang="fr-CH" dirty="0" smtClean="0"/>
                  <a:t> the </a:t>
                </a:r>
                <a:r>
                  <a:rPr lang="fr-CH" dirty="0" err="1" smtClean="0"/>
                  <a:t>simplest</a:t>
                </a:r>
                <a:r>
                  <a:rPr lang="fr-CH" dirty="0" smtClean="0"/>
                  <a:t> possible </a:t>
                </a:r>
                <a:r>
                  <a:rPr lang="fr-CH" dirty="0" err="1" smtClean="0"/>
                  <a:t>product-form</a:t>
                </a:r>
                <a:r>
                  <a:rPr lang="fr-CH" dirty="0" smtClean="0"/>
                  <a:t> </a:t>
                </a:r>
                <a:r>
                  <a:rPr lang="fr-CH" dirty="0" err="1" smtClean="0"/>
                  <a:t>queuing</a:t>
                </a:r>
                <a:r>
                  <a:rPr lang="fr-CH" dirty="0" smtClean="0"/>
                  <a:t> network: station 1 </a:t>
                </a:r>
                <a:r>
                  <a:rPr lang="fr-CH" dirty="0" err="1" smtClean="0"/>
                  <a:t>with</a:t>
                </a:r>
                <a:r>
                  <a:rPr lang="fr-CH" dirty="0" smtClean="0"/>
                  <a:t> Poisson </a:t>
                </a:r>
                <a:r>
                  <a:rPr lang="fr-CH" dirty="0" err="1" smtClean="0"/>
                  <a:t>arrivals</a:t>
                </a:r>
                <a:endParaRPr lang="fr-CH" dirty="0"/>
              </a:p>
              <a:p>
                <a:r>
                  <a:rPr lang="fr-CH" dirty="0" smtClean="0"/>
                  <a:t>This </a:t>
                </a:r>
                <a:r>
                  <a:rPr lang="fr-CH" dirty="0" err="1" smtClean="0"/>
                  <a:t>is</a:t>
                </a:r>
                <a:r>
                  <a:rPr lang="fr-CH" dirty="0" smtClean="0"/>
                  <a:t> a </a:t>
                </a:r>
                <a:r>
                  <a:rPr lang="fr-CH" dirty="0" err="1" smtClean="0"/>
                  <a:t>product-form</a:t>
                </a:r>
                <a:r>
                  <a:rPr lang="fr-CH" dirty="0" smtClean="0"/>
                  <a:t> network, </a:t>
                </a:r>
                <a:r>
                  <a:rPr lang="fr-CH" dirty="0" err="1" smtClean="0"/>
                  <a:t>with</a:t>
                </a:r>
                <a:r>
                  <a:rPr lang="fr-CH" dirty="0" smtClean="0"/>
                  <a:t> </a:t>
                </a:r>
                <a:r>
                  <a:rPr lang="fr-CH" dirty="0" err="1" smtClean="0"/>
                  <a:t>visit</a:t>
                </a:r>
                <a:r>
                  <a:rPr lang="fr-CH" dirty="0" smtClean="0"/>
                  <a:t> rate </a:t>
                </a:r>
                <a14:m>
                  <m:oMath xmlns:m="http://schemas.openxmlformats.org/officeDocument/2006/math">
                    <m:r>
                      <a:rPr lang="fr-CH" b="0" i="1" smtClean="0">
                        <a:latin typeface="Cambria Math"/>
                      </a:rPr>
                      <m:t>𝜃</m:t>
                    </m:r>
                    <m:r>
                      <a:rPr lang="fr-CH" b="0" i="1" smtClean="0">
                        <a:latin typeface="Cambria Math"/>
                      </a:rPr>
                      <m:t>=</m:t>
                    </m:r>
                    <m:r>
                      <a:rPr lang="fr-CH" b="0" i="1" smtClean="0">
                        <a:latin typeface="Cambria Math"/>
                      </a:rPr>
                      <m:t>𝜆</m:t>
                    </m:r>
                  </m:oMath>
                </a14:m>
                <a:r>
                  <a:rPr lang="fr-CH" dirty="0" smtClean="0"/>
                  <a:t/>
                </a:r>
                <a:br>
                  <a:rPr lang="fr-CH" dirty="0" smtClean="0"/>
                </a:br>
                <a:r>
                  <a:rPr lang="fr-CH" dirty="0" err="1" smtClean="0"/>
                  <a:t>Therefore</a:t>
                </a:r>
                <a:r>
                  <a:rPr lang="fr-CH" dirty="0" smtClean="0"/>
                  <a:t> </a:t>
                </a: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1</m:t>
                        </m:r>
                      </m:num>
                      <m:den>
                        <m:r>
                          <a:rPr lang="fr-CH" b="0" i="1" smtClean="0">
                            <a:latin typeface="Cambria Math"/>
                          </a:rPr>
                          <m:t>𝜂</m:t>
                        </m:r>
                      </m:den>
                    </m:f>
                    <m:sSub>
                      <m:sSubPr>
                        <m:ctrlPr>
                          <a:rPr lang="fr-CH" b="0" i="1" smtClean="0">
                            <a:latin typeface="Cambria Math" panose="02040503050406030204" pitchFamily="18" charset="0"/>
                          </a:rPr>
                        </m:ctrlPr>
                      </m:sSubPr>
                      <m:e>
                        <m:r>
                          <a:rPr lang="fr-CH" b="0" i="1" smtClean="0">
                            <a:latin typeface="Cambria Math"/>
                          </a:rPr>
                          <m:t>𝑓</m:t>
                        </m:r>
                      </m:e>
                      <m:sub>
                        <m:r>
                          <a:rPr lang="fr-CH" b="0" i="1" smtClean="0">
                            <a:latin typeface="Cambria Math"/>
                          </a:rPr>
                          <m:t>1</m:t>
                        </m:r>
                      </m:sub>
                    </m:sSub>
                    <m:d>
                      <m:dPr>
                        <m:ctrlPr>
                          <a:rPr lang="fr-CH" b="0" i="1" smtClean="0">
                            <a:latin typeface="Cambria Math" panose="02040503050406030204" pitchFamily="18" charset="0"/>
                          </a:rPr>
                        </m:ctrlPr>
                      </m:dPr>
                      <m:e>
                        <m:r>
                          <a:rPr lang="fr-CH" b="0" i="1" smtClean="0">
                            <a:latin typeface="Cambria Math"/>
                          </a:rPr>
                          <m:t>𝑛</m:t>
                        </m:r>
                      </m:e>
                    </m:d>
                    <m:sSup>
                      <m:sSupPr>
                        <m:ctrlPr>
                          <a:rPr lang="fr-CH" b="0" i="1" smtClean="0">
                            <a:latin typeface="Cambria Math" panose="02040503050406030204" pitchFamily="18" charset="0"/>
                          </a:rPr>
                        </m:ctrlPr>
                      </m:sSupPr>
                      <m:e>
                        <m:r>
                          <a:rPr lang="fr-CH" b="0" i="1" smtClean="0">
                            <a:latin typeface="Cambria Math"/>
                          </a:rPr>
                          <m:t>𝜆</m:t>
                        </m:r>
                      </m:e>
                      <m:sup>
                        <m:r>
                          <a:rPr lang="fr-CH" b="0" i="1" smtClean="0">
                            <a:latin typeface="Cambria Math"/>
                          </a:rPr>
                          <m:t>𝑛</m:t>
                        </m:r>
                      </m:sup>
                    </m:sSup>
                  </m:oMath>
                </a14:m>
                <a:endParaRPr lang="fr-CH" dirty="0" smtClean="0"/>
              </a:p>
              <a:p>
                <a:endParaRPr lang="fr-CH" dirty="0"/>
              </a:p>
              <a:p>
                <a:r>
                  <a:rPr lang="fr-CH" dirty="0" smtClean="0"/>
                  <a:t>But </a:t>
                </a:r>
                <a:r>
                  <a:rPr lang="fr-CH" dirty="0" err="1" smtClean="0"/>
                  <a:t>this</a:t>
                </a:r>
                <a:r>
                  <a:rPr lang="fr-CH" dirty="0" smtClean="0"/>
                  <a:t> </a:t>
                </a:r>
                <a:r>
                  <a:rPr lang="fr-CH" dirty="0" err="1" smtClean="0"/>
                  <a:t>is</a:t>
                </a:r>
                <a:r>
                  <a:rPr lang="fr-CH" dirty="0" smtClean="0"/>
                  <a:t> a </a:t>
                </a:r>
                <a:r>
                  <a:rPr lang="fr-CH" dirty="0" err="1" smtClean="0"/>
                  <a:t>well-known</a:t>
                </a:r>
                <a:r>
                  <a:rPr lang="fr-CH" dirty="0" smtClean="0"/>
                  <a:t> system: M/M/1</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d>
                      <m:dPr>
                        <m:ctrlPr>
                          <a:rPr lang="fr-CH" b="0" i="1" smtClean="0">
                            <a:latin typeface="Cambria Math" panose="02040503050406030204" pitchFamily="18" charset="0"/>
                          </a:rPr>
                        </m:ctrlPr>
                      </m:dPr>
                      <m:e>
                        <m:r>
                          <a:rPr lang="fr-CH" b="0" i="1" smtClean="0">
                            <a:latin typeface="Cambria Math"/>
                          </a:rPr>
                          <m:t>1−</m:t>
                        </m:r>
                        <m:r>
                          <a:rPr lang="fr-CH" b="0" i="1" smtClean="0">
                            <a:latin typeface="Cambria Math"/>
                          </a:rPr>
                          <m:t>𝜌</m:t>
                        </m:r>
                      </m:e>
                    </m:d>
                    <m:sSup>
                      <m:sSupPr>
                        <m:ctrlPr>
                          <a:rPr lang="fr-CH" b="0" i="1" smtClean="0">
                            <a:latin typeface="Cambria Math" panose="02040503050406030204" pitchFamily="18" charset="0"/>
                          </a:rPr>
                        </m:ctrlPr>
                      </m:sSupPr>
                      <m:e>
                        <m:r>
                          <a:rPr lang="fr-CH" b="0" i="1" smtClean="0">
                            <a:latin typeface="Cambria Math"/>
                          </a:rPr>
                          <m:t>𝜌</m:t>
                        </m:r>
                      </m:e>
                      <m:sup>
                        <m:r>
                          <a:rPr lang="fr-CH" b="0" i="1" smtClean="0">
                            <a:latin typeface="Cambria Math"/>
                          </a:rPr>
                          <m:t>𝑛</m:t>
                        </m:r>
                      </m:sup>
                    </m:sSup>
                    <m:r>
                      <a:rPr lang="fr-CH" b="0" i="0" smtClean="0">
                        <a:latin typeface="Cambria Math"/>
                      </a:rPr>
                      <m:t> </m:t>
                    </m:r>
                  </m:oMath>
                </a14:m>
                <a:r>
                  <a:rPr lang="fr-CH" dirty="0" err="1" smtClean="0"/>
                  <a:t>with</a:t>
                </a:r>
                <a:r>
                  <a:rPr lang="fr-CH" dirty="0" smtClean="0"/>
                  <a:t> </a:t>
                </a:r>
                <a14:m>
                  <m:oMath xmlns:m="http://schemas.openxmlformats.org/officeDocument/2006/math">
                    <m:r>
                      <a:rPr lang="fr-CH" b="0" i="1" smtClean="0">
                        <a:latin typeface="Cambria Math"/>
                      </a:rPr>
                      <m:t>𝜌</m:t>
                    </m:r>
                    <m:r>
                      <a:rPr lang="fr-CH" b="0" i="1" smtClean="0">
                        <a:latin typeface="Cambria Math"/>
                      </a:rPr>
                      <m:t>=</m:t>
                    </m:r>
                    <m:r>
                      <a:rPr lang="fr-CH" b="0" i="1" smtClean="0">
                        <a:latin typeface="Cambria Math"/>
                      </a:rPr>
                      <m:t>𝜆</m:t>
                    </m:r>
                    <m:sSub>
                      <m:sSubPr>
                        <m:ctrlPr>
                          <a:rPr lang="fr-CH" b="0" i="1" smtClean="0">
                            <a:latin typeface="Cambria Math" panose="02040503050406030204" pitchFamily="18" charset="0"/>
                          </a:rPr>
                        </m:ctrlPr>
                      </m:sSubPr>
                      <m:e>
                        <m:r>
                          <a:rPr lang="fr-CH" b="0" i="1" smtClean="0">
                            <a:latin typeface="Cambria Math"/>
                          </a:rPr>
                          <m:t>𝑆</m:t>
                        </m:r>
                      </m:e>
                      <m:sub>
                        <m:r>
                          <a:rPr lang="fr-CH" b="0" i="1" smtClean="0">
                            <a:latin typeface="Cambria Math"/>
                          </a:rPr>
                          <m:t>1</m:t>
                        </m:r>
                      </m:sub>
                    </m:sSub>
                  </m:oMath>
                </a14:m>
                <a:r>
                  <a:rPr lang="fr-CH" dirty="0" smtClean="0"/>
                  <a:t/>
                </a:r>
                <a:br>
                  <a:rPr lang="fr-CH" dirty="0" smtClean="0"/>
                </a:br>
                <a14:m>
                  <m:oMath xmlns:m="http://schemas.openxmlformats.org/officeDocument/2006/math">
                    <m:r>
                      <a:rPr lang="fr-CH" b="0" i="1" smtClean="0">
                        <a:latin typeface="Cambria Math"/>
                      </a:rPr>
                      <m:t>𝑃</m:t>
                    </m:r>
                    <m:d>
                      <m:dPr>
                        <m:ctrlPr>
                          <a:rPr lang="fr-CH" b="0" i="1" smtClean="0">
                            <a:latin typeface="Cambria Math" panose="02040503050406030204" pitchFamily="18" charset="0"/>
                          </a:rPr>
                        </m:ctrlPr>
                      </m:dPr>
                      <m:e>
                        <m:r>
                          <a:rPr lang="fr-CH" b="0" i="1" smtClean="0">
                            <a:latin typeface="Cambria Math"/>
                          </a:rPr>
                          <m:t>𝑛</m:t>
                        </m:r>
                      </m:e>
                    </m:d>
                    <m:r>
                      <a:rPr lang="fr-CH" b="0" i="1" smtClean="0">
                        <a:latin typeface="Cambria Math"/>
                      </a:rPr>
                      <m:t>=</m:t>
                    </m:r>
                    <m:d>
                      <m:dPr>
                        <m:ctrlPr>
                          <a:rPr lang="fr-CH" b="0" i="1" smtClean="0">
                            <a:latin typeface="Cambria Math" panose="02040503050406030204" pitchFamily="18" charset="0"/>
                          </a:rPr>
                        </m:ctrlPr>
                      </m:dPr>
                      <m:e>
                        <m:r>
                          <a:rPr lang="fr-CH" b="0" i="1" smtClean="0">
                            <a:latin typeface="Cambria Math"/>
                          </a:rPr>
                          <m:t>1−</m:t>
                        </m:r>
                        <m:r>
                          <a:rPr lang="fr-CH" b="0" i="1" smtClean="0">
                            <a:latin typeface="Cambria Math"/>
                          </a:rPr>
                          <m:t>𝜌</m:t>
                        </m:r>
                      </m:e>
                    </m:d>
                    <m:sSubSup>
                      <m:sSubSupPr>
                        <m:ctrlPr>
                          <a:rPr lang="fr-CH" b="0" i="1" smtClean="0">
                            <a:latin typeface="Cambria Math" panose="02040503050406030204" pitchFamily="18" charset="0"/>
                          </a:rPr>
                        </m:ctrlPr>
                      </m:sSubSupPr>
                      <m:e>
                        <m:r>
                          <a:rPr lang="fr-CH" b="0" i="1" smtClean="0">
                            <a:latin typeface="Cambria Math"/>
                          </a:rPr>
                          <m:t>𝑆</m:t>
                        </m:r>
                      </m:e>
                      <m:sub>
                        <m:r>
                          <a:rPr lang="fr-CH" b="0" i="1" smtClean="0">
                            <a:latin typeface="Cambria Math"/>
                          </a:rPr>
                          <m:t>1</m:t>
                        </m:r>
                      </m:sub>
                      <m:sup>
                        <m:r>
                          <a:rPr lang="fr-CH" b="0" i="1" smtClean="0">
                            <a:latin typeface="Cambria Math"/>
                          </a:rPr>
                          <m:t>𝑛</m:t>
                        </m:r>
                      </m:sup>
                    </m:sSubSup>
                    <m:sSup>
                      <m:sSupPr>
                        <m:ctrlPr>
                          <a:rPr lang="fr-CH" b="0" i="1" smtClean="0">
                            <a:latin typeface="Cambria Math" panose="02040503050406030204" pitchFamily="18" charset="0"/>
                          </a:rPr>
                        </m:ctrlPr>
                      </m:sSupPr>
                      <m:e>
                        <m:r>
                          <a:rPr lang="fr-CH" b="0" i="1" smtClean="0">
                            <a:latin typeface="Cambria Math"/>
                          </a:rPr>
                          <m:t>𝜆</m:t>
                        </m:r>
                      </m:e>
                      <m:sup>
                        <m:r>
                          <a:rPr lang="fr-CH" b="0" i="1" smtClean="0">
                            <a:latin typeface="Cambria Math"/>
                          </a:rPr>
                          <m:t>𝑛</m:t>
                        </m:r>
                      </m:sup>
                    </m:sSup>
                  </m:oMath>
                </a14:m>
                <a:r>
                  <a:rPr lang="fr-CH" dirty="0" smtClean="0"/>
                  <a:t> </a:t>
                </a:r>
              </a:p>
              <a:p>
                <a:endParaRPr lang="fr-CH" dirty="0"/>
              </a:p>
              <a:p>
                <a:r>
                  <a:rPr lang="fr-CH" dirty="0" smtClean="0"/>
                  <a:t>Compare and </a:t>
                </a:r>
                <a:r>
                  <a:rPr lang="fr-CH" dirty="0" err="1" smtClean="0"/>
                  <a:t>obtain</a:t>
                </a:r>
                <a:r>
                  <a:rPr lang="fr-CH" dirty="0" smtClean="0"/>
                  <a:t>:</a:t>
                </a:r>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676400"/>
                <a:ext cx="8856662" cy="5065713"/>
              </a:xfrm>
              <a:blipFill rotWithShape="1">
                <a:blip r:embed="rId4"/>
                <a:stretch>
                  <a:fillRect t="-602" r="-895"/>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5920F314-7560-4300-8B1B-3C97E16C0901}" type="slidenum">
              <a:rPr lang="en-US" smtClean="0"/>
              <a:pPr>
                <a:defRPr/>
              </a:pPr>
              <a:t>9</a:t>
            </a:fld>
            <a:endParaRPr lang="en-US"/>
          </a:p>
        </p:txBody>
      </p:sp>
      <p:grpSp>
        <p:nvGrpSpPr>
          <p:cNvPr id="6" name="Group 5"/>
          <p:cNvGrpSpPr/>
          <p:nvPr/>
        </p:nvGrpSpPr>
        <p:grpSpPr>
          <a:xfrm>
            <a:off x="196389" y="81635"/>
            <a:ext cx="3281040" cy="1281763"/>
            <a:chOff x="196389" y="81635"/>
            <a:chExt cx="3281040" cy="1281763"/>
          </a:xfrm>
        </p:grpSpPr>
        <p:grpSp>
          <p:nvGrpSpPr>
            <p:cNvPr id="10" name="Group 9"/>
            <p:cNvGrpSpPr/>
            <p:nvPr/>
          </p:nvGrpSpPr>
          <p:grpSpPr>
            <a:xfrm>
              <a:off x="776987" y="81635"/>
              <a:ext cx="2190890" cy="1281763"/>
              <a:chOff x="3383829" y="971181"/>
              <a:chExt cx="2190890" cy="1281763"/>
            </a:xfrm>
          </p:grpSpPr>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3383829" y="1626904"/>
                  <a:ext cx="2080080" cy="626040"/>
                </p14:xfrm>
              </p:contentPart>
            </mc:Choice>
            <mc:Fallback xmlns="">
              <p:pic>
                <p:nvPicPr>
                  <p:cNvPr id="5" name="Ink 4"/>
                  <p:cNvPicPr/>
                  <p:nvPr/>
                </p:nvPicPr>
                <p:blipFill>
                  <a:blip r:embed="rId6"/>
                  <a:stretch>
                    <a:fillRect/>
                  </a:stretch>
                </p:blipFill>
                <p:spPr>
                  <a:xfrm>
                    <a:off x="3371949" y="1615024"/>
                    <a:ext cx="2103840" cy="649800"/>
                  </a:xfrm>
                  <a:prstGeom prst="rect">
                    <a:avLst/>
                  </a:prstGeom>
                </p:spPr>
              </p:pic>
            </mc:Fallback>
          </mc:AlternateContent>
          <p:sp>
            <p:nvSpPr>
              <p:cNvPr id="7" name="TextBox 6"/>
              <p:cNvSpPr txBox="1"/>
              <p:nvPr/>
            </p:nvSpPr>
            <p:spPr>
              <a:xfrm>
                <a:off x="4825796" y="971181"/>
                <a:ext cx="748923" cy="646331"/>
              </a:xfrm>
              <a:prstGeom prst="rect">
                <a:avLst/>
              </a:prstGeom>
              <a:noFill/>
            </p:spPr>
            <p:txBody>
              <a:bodyPr wrap="none" rtlCol="0">
                <a:spAutoFit/>
              </a:bodyPr>
              <a:lstStyle/>
              <a:p>
                <a:r>
                  <a:rPr lang="fr-CH" dirty="0" smtClean="0"/>
                  <a:t>B=1</a:t>
                </a:r>
              </a:p>
              <a:p>
                <a:r>
                  <a:rPr lang="fr-CH" dirty="0" smtClean="0"/>
                  <a:t>server</a:t>
                </a:r>
                <a:endParaRPr lang="fr-CH" dirty="0"/>
              </a:p>
            </p:txBody>
          </p:sp>
          <p:sp>
            <p:nvSpPr>
              <p:cNvPr id="8" name="TextBox 7"/>
              <p:cNvSpPr txBox="1"/>
              <p:nvPr/>
            </p:nvSpPr>
            <p:spPr>
              <a:xfrm>
                <a:off x="3637726" y="1363398"/>
                <a:ext cx="684803" cy="369332"/>
              </a:xfrm>
              <a:prstGeom prst="rect">
                <a:avLst/>
              </a:prstGeom>
              <a:noFill/>
            </p:spPr>
            <p:txBody>
              <a:bodyPr wrap="none" rtlCol="0">
                <a:spAutoFit/>
              </a:bodyPr>
              <a:lstStyle/>
              <a:p>
                <a:r>
                  <a:rPr lang="fr-CH" dirty="0" smtClean="0"/>
                  <a:t>FIFO</a:t>
                </a:r>
                <a:endParaRPr lang="fr-CH" dirty="0"/>
              </a:p>
            </p:txBody>
          </p:sp>
          <mc:AlternateContent xmlns:mc="http://schemas.openxmlformats.org/markup-compatibility/2006" xmlns:a14="http://schemas.microsoft.com/office/drawing/2010/main">
            <mc:Choice Requires="a14">
              <p:sp>
                <p:nvSpPr>
                  <p:cNvPr id="9" name="TextBox 8"/>
                  <p:cNvSpPr txBox="1"/>
                  <p:nvPr/>
                </p:nvSpPr>
                <p:spPr>
                  <a:xfrm>
                    <a:off x="5014176" y="1755258"/>
                    <a:ext cx="4560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dirty="0" smtClean="0">
                                  <a:latin typeface="Cambria Math" panose="02040503050406030204" pitchFamily="18" charset="0"/>
                                </a:rPr>
                              </m:ctrlPr>
                            </m:sSubPr>
                            <m:e>
                              <m:r>
                                <a:rPr lang="fr-CH" b="0" i="1" dirty="0" smtClean="0">
                                  <a:latin typeface="Cambria Math"/>
                                </a:rPr>
                                <m:t>𝑆</m:t>
                              </m:r>
                            </m:e>
                            <m:sub>
                              <m:r>
                                <a:rPr lang="fr-CH" b="0" i="1" dirty="0" smtClean="0">
                                  <a:latin typeface="Cambria Math"/>
                                </a:rPr>
                                <m:t>1</m:t>
                              </m:r>
                            </m:sub>
                          </m:sSub>
                        </m:oMath>
                      </m:oMathPara>
                    </a14:m>
                    <a:endParaRPr lang="fr-CH" dirty="0"/>
                  </a:p>
                </p:txBody>
              </p:sp>
            </mc:Choice>
            <mc:Fallback xmlns="">
              <p:sp>
                <p:nvSpPr>
                  <p:cNvPr id="9" name="TextBox 8"/>
                  <p:cNvSpPr txBox="1">
                    <a:spLocks noRot="1" noChangeAspect="1" noMove="1" noResize="1" noEditPoints="1" noAdjustHandles="1" noChangeArrowheads="1" noChangeShapeType="1" noTextEdit="1"/>
                  </p:cNvSpPr>
                  <p:nvPr/>
                </p:nvSpPr>
                <p:spPr>
                  <a:xfrm>
                    <a:off x="5014176" y="1755258"/>
                    <a:ext cx="456086" cy="369332"/>
                  </a:xfrm>
                  <a:prstGeom prst="rect">
                    <a:avLst/>
                  </a:prstGeom>
                  <a:blipFill rotWithShape="1">
                    <a:blip r:embed="rId7"/>
                    <a:stretch>
                      <a:fillRect/>
                    </a:stretch>
                  </a:blipFill>
                </p:spPr>
                <p:txBody>
                  <a:bodyPr/>
                  <a:lstStyle/>
                  <a:p>
                    <a:r>
                      <a:rPr lang="fr-CH">
                        <a:noFill/>
                      </a:rPr>
                      <a:t> </a:t>
                    </a:r>
                  </a:p>
                </p:txBody>
              </p:sp>
            </mc:Fallback>
          </mc:AlternateContent>
        </p:grpSp>
        <mc:AlternateContent xmlns:mc="http://schemas.openxmlformats.org/markup-compatibility/2006" xmlns:p14="http://schemas.microsoft.com/office/powerpoint/2010/main">
          <mc:Choice Requires="p14">
            <p:contentPart p14:bwMode="auto" r:id="rId8">
              <p14:nvContentPartPr>
                <p14:cNvPr id="15" name="Ink 14"/>
                <p14:cNvContentPartPr/>
                <p14:nvPr/>
              </p14:nvContentPartPr>
              <p14:xfrm>
                <a:off x="2915109" y="907124"/>
                <a:ext cx="562320" cy="251640"/>
              </p14:xfrm>
            </p:contentPart>
          </mc:Choice>
          <mc:Fallback xmlns="">
            <p:pic>
              <p:nvPicPr>
                <p:cNvPr id="15" name="Ink 14"/>
                <p:cNvPicPr/>
                <p:nvPr/>
              </p:nvPicPr>
              <p:blipFill>
                <a:blip r:embed="rId9"/>
                <a:stretch>
                  <a:fillRect/>
                </a:stretch>
              </p:blipFill>
              <p:spPr>
                <a:xfrm>
                  <a:off x="2903229" y="895244"/>
                  <a:ext cx="5860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p14:cNvContentPartPr/>
                <p14:nvPr/>
              </p14:nvContentPartPr>
              <p14:xfrm>
                <a:off x="196389" y="522644"/>
                <a:ext cx="555480" cy="634320"/>
              </p14:xfrm>
            </p:contentPart>
          </mc:Choice>
          <mc:Fallback xmlns="">
            <p:pic>
              <p:nvPicPr>
                <p:cNvPr id="18" name="Ink 17"/>
                <p:cNvPicPr/>
                <p:nvPr/>
              </p:nvPicPr>
              <p:blipFill>
                <a:blip r:embed="rId11"/>
                <a:stretch>
                  <a:fillRect/>
                </a:stretch>
              </p:blipFill>
              <p:spPr>
                <a:xfrm>
                  <a:off x="184509" y="510764"/>
                  <a:ext cx="579240" cy="658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26" name="Ink 25"/>
              <p14:cNvContentPartPr/>
              <p14:nvPr/>
            </p14:nvContentPartPr>
            <p14:xfrm>
              <a:off x="2539629" y="3023924"/>
              <a:ext cx="1127520" cy="241920"/>
            </p14:xfrm>
          </p:contentPart>
        </mc:Choice>
        <mc:Fallback xmlns="">
          <p:pic>
            <p:nvPicPr>
              <p:cNvPr id="26" name="Ink 25"/>
              <p:cNvPicPr/>
              <p:nvPr/>
            </p:nvPicPr>
            <p:blipFill>
              <a:blip r:embed="rId13"/>
              <a:stretch>
                <a:fillRect/>
              </a:stretch>
            </p:blipFill>
            <p:spPr>
              <a:xfrm>
                <a:off x="2531349" y="3015644"/>
                <a:ext cx="11440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p14:cNvContentPartPr/>
              <p14:nvPr/>
            </p14:nvContentPartPr>
            <p14:xfrm>
              <a:off x="1495269" y="4432964"/>
              <a:ext cx="1355400" cy="206280"/>
            </p14:xfrm>
          </p:contentPart>
        </mc:Choice>
        <mc:Fallback xmlns="">
          <p:pic>
            <p:nvPicPr>
              <p:cNvPr id="27" name="Ink 26"/>
              <p:cNvPicPr/>
              <p:nvPr/>
            </p:nvPicPr>
            <p:blipFill>
              <a:blip r:embed="rId15"/>
              <a:stretch>
                <a:fillRect/>
              </a:stretch>
            </p:blipFill>
            <p:spPr>
              <a:xfrm>
                <a:off x="1486989" y="4424684"/>
                <a:ext cx="137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4031640" y="1016280"/>
              <a:ext cx="999360" cy="349920"/>
            </p14:xfrm>
          </p:contentPart>
        </mc:Choice>
        <mc:Fallback xmlns="">
          <p:pic>
            <p:nvPicPr>
              <p:cNvPr id="11" name="Ink 10"/>
              <p:cNvPicPr/>
              <p:nvPr/>
            </p:nvPicPr>
            <p:blipFill>
              <a:blip r:embed="rId17"/>
              <a:stretch>
                <a:fillRect/>
              </a:stretch>
            </p:blipFill>
            <p:spPr>
              <a:xfrm>
                <a:off x="4021200" y="1009440"/>
                <a:ext cx="1015200" cy="365400"/>
              </a:xfrm>
              <a:prstGeom prst="rect">
                <a:avLst/>
              </a:prstGeom>
            </p:spPr>
          </p:pic>
        </mc:Fallback>
      </mc:AlternateContent>
    </p:spTree>
    <p:custDataLst>
      <p:tags r:id="rId1"/>
    </p:custDataLst>
    <p:extLst>
      <p:ext uri="{BB962C8B-B14F-4D97-AF65-F5344CB8AC3E}">
        <p14:creationId xmlns:p14="http://schemas.microsoft.com/office/powerpoint/2010/main" val="13942512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UIDIAENABLED"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tcp">
  <a:themeElements>
    <a:clrScheme name="tc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cp">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c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c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c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c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c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c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c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c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c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c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c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c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1943</TotalTime>
  <Words>588</Words>
  <Application>Microsoft Office PowerPoint</Application>
  <PresentationFormat>On-screen Show (4:3)</PresentationFormat>
  <Paragraphs>175</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vt:lpstr>
      <vt:lpstr>Cambria Math</vt:lpstr>
      <vt:lpstr>Comic Sans MS</vt:lpstr>
      <vt:lpstr>Times New Roman</vt:lpstr>
      <vt:lpstr>Wingdings</vt:lpstr>
      <vt:lpstr>tcp</vt:lpstr>
      <vt:lpstr>Queuing Networks Mean Value Analysis</vt:lpstr>
      <vt:lpstr>Goal of This Module</vt:lpstr>
      <vt:lpstr>Reminder : A queuing network is called «Product Form» if…  </vt:lpstr>
      <vt:lpstr>A product-form queuing network…</vt:lpstr>
      <vt:lpstr>Visit Rates</vt:lpstr>
      <vt:lpstr>Let us apply these results to this network</vt:lpstr>
      <vt:lpstr>Let us apply these results to this network</vt:lpstr>
      <vt:lpstr>The Product-Form</vt:lpstr>
      <vt:lpstr>Station function f_1</vt:lpstr>
      <vt:lpstr>Station function f_1</vt:lpstr>
      <vt:lpstr>Station function f_0</vt:lpstr>
      <vt:lpstr>Station function f_0</vt:lpstr>
      <vt:lpstr>The Product-Form</vt:lpstr>
      <vt:lpstr>Mean Value Analysis</vt:lpstr>
      <vt:lpstr>Arrival Theorem</vt:lpstr>
      <vt:lpstr>Arrival Theorem</vt:lpstr>
      <vt:lpstr>Mean Value Analysis applied to our Network</vt:lpstr>
      <vt:lpstr>Mean Value Analysis applied to our Network</vt:lpstr>
      <vt:lpstr>PowerPoint Presentation</vt:lpstr>
      <vt:lpstr>PowerPoint Presentation</vt:lpstr>
      <vt:lpstr>The algorithm we just used is called  Mean Value Analysis (MVA) version 1</vt:lpstr>
      <vt:lpstr>MVA Version 2</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Company>EPFL I&amp;C-LCA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dc:title>
  <dc:creator>Jean-Yves Le Boudec</dc:creator>
  <cp:lastModifiedBy>Le boudec Jean-Yves</cp:lastModifiedBy>
  <cp:revision>156</cp:revision>
  <dcterms:created xsi:type="dcterms:W3CDTF">2005-02-23T18:59:41Z</dcterms:created>
  <dcterms:modified xsi:type="dcterms:W3CDTF">2015-06-09T16:49:49Z</dcterms:modified>
</cp:coreProperties>
</file>