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297" r:id="rId4"/>
    <p:sldId id="296" r:id="rId5"/>
    <p:sldId id="301" r:id="rId6"/>
    <p:sldId id="299" r:id="rId7"/>
    <p:sldId id="298" r:id="rId8"/>
    <p:sldId id="300" r:id="rId9"/>
    <p:sldId id="269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952"/>
    <a:srgbClr val="EDE9E6"/>
    <a:srgbClr val="D8AC29"/>
    <a:srgbClr val="41350F"/>
    <a:srgbClr val="B3D8DB"/>
    <a:srgbClr val="EAF3E0"/>
    <a:srgbClr val="A9D18D"/>
    <a:srgbClr val="3EA975"/>
    <a:srgbClr val="D0E4FA"/>
    <a:srgbClr val="8FA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2632" autoAdjust="0"/>
  </p:normalViewPr>
  <p:slideViewPr>
    <p:cSldViewPr snapToGrid="0">
      <p:cViewPr varScale="1">
        <p:scale>
          <a:sx n="67" d="100"/>
          <a:sy n="6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C5772-74E7-4D43-B691-9D9FB840DB27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323A0-C01D-454E-A6EE-8211C5B57A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318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323A0-C01D-454E-A6EE-8211C5B57A3A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378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85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19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9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051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09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296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026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25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8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43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7A87362A-CDD0-334A-9C0F-4FC880B6ACBE}"/>
              </a:ext>
            </a:extLst>
          </p:cNvPr>
          <p:cNvSpPr txBox="1"/>
          <p:nvPr/>
        </p:nvSpPr>
        <p:spPr>
          <a:xfrm>
            <a:off x="9991676" y="601340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Luis Ruiz Caceres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25799" y="2910290"/>
            <a:ext cx="1537854" cy="318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907198-F04E-47D6-B27C-0558A51B78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/>
          <a:stretch/>
        </p:blipFill>
        <p:spPr>
          <a:xfrm>
            <a:off x="-6306" y="0"/>
            <a:ext cx="399986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158266-86A3-4451-ACF5-8F36D409DD1B}"/>
              </a:ext>
            </a:extLst>
          </p:cNvPr>
          <p:cNvSpPr txBox="1"/>
          <p:nvPr/>
        </p:nvSpPr>
        <p:spPr>
          <a:xfrm>
            <a:off x="325799" y="948369"/>
            <a:ext cx="2366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Docker</a:t>
            </a:r>
            <a:r>
              <a:rPr lang="es-PE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&amp; </a:t>
            </a:r>
          </a:p>
          <a:p>
            <a:r>
              <a:rPr lang="es-PE" sz="36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Docker</a:t>
            </a:r>
            <a:r>
              <a:rPr lang="es-PE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</a:p>
          <a:p>
            <a:r>
              <a:rPr lang="es-PE" sz="36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Compose</a:t>
            </a:r>
            <a:endParaRPr lang="es-PE" sz="36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788EFD-3D0A-4A29-9598-51A1935603AF}"/>
              </a:ext>
            </a:extLst>
          </p:cNvPr>
          <p:cNvSpPr txBox="1"/>
          <p:nvPr/>
        </p:nvSpPr>
        <p:spPr>
          <a:xfrm>
            <a:off x="346973" y="2702695"/>
            <a:ext cx="496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Docker </a:t>
            </a:r>
            <a:r>
              <a:rPr lang="es-PE" sz="28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Sheets</a:t>
            </a:r>
            <a:endParaRPr lang="es-PE" sz="28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D562C71-7D37-49D9-981F-03946A3D5BE7}"/>
              </a:ext>
            </a:extLst>
          </p:cNvPr>
          <p:cNvSpPr txBox="1"/>
          <p:nvPr/>
        </p:nvSpPr>
        <p:spPr>
          <a:xfrm>
            <a:off x="325799" y="4865923"/>
            <a:ext cx="185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EB762F-1B0C-4F8C-AC37-1B5530A3B821}"/>
              </a:ext>
            </a:extLst>
          </p:cNvPr>
          <p:cNvSpPr txBox="1"/>
          <p:nvPr/>
        </p:nvSpPr>
        <p:spPr>
          <a:xfrm>
            <a:off x="325798" y="5266033"/>
            <a:ext cx="298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 Baldeon Quispe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B4CA7F3-F26D-4B4C-B263-FEE41D3EF967}"/>
              </a:ext>
            </a:extLst>
          </p:cNvPr>
          <p:cNvSpPr txBox="1"/>
          <p:nvPr/>
        </p:nvSpPr>
        <p:spPr>
          <a:xfrm>
            <a:off x="325798" y="5608941"/>
            <a:ext cx="316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lebq.2012@gmail.com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54" y="0"/>
            <a:ext cx="8198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0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Docker? | Arquitecto IT">
            <a:extLst>
              <a:ext uri="{FF2B5EF4-FFF2-40B4-BE49-F238E27FC236}">
                <a16:creationId xmlns:a16="http://schemas.microsoft.com/office/drawing/2014/main" id="{7B92405F-A417-0620-78AC-E33976ED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90501"/>
            <a:ext cx="7593455" cy="50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ker Desktop: The #1 Containerization Tool for Developers | Docker">
            <a:extLst>
              <a:ext uri="{FF2B5EF4-FFF2-40B4-BE49-F238E27FC236}">
                <a16:creationId xmlns:a16="http://schemas.microsoft.com/office/drawing/2014/main" id="{FE2A9B6E-531C-3E23-9242-C8C8DA5C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54" y="890501"/>
            <a:ext cx="4557240" cy="296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: Accelerated Container Application Development">
            <a:extLst>
              <a:ext uri="{FF2B5EF4-FFF2-40B4-BE49-F238E27FC236}">
                <a16:creationId xmlns:a16="http://schemas.microsoft.com/office/drawing/2014/main" id="{B32686AB-390E-D4AD-19EB-EBFDE1C5A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54" y="3857625"/>
            <a:ext cx="4557240" cy="211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41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9A5CD-EBB9-DB4E-3785-243B58627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CD8BB00-B7C6-55C7-F5F1-58E5EB8E2D69}"/>
              </a:ext>
            </a:extLst>
          </p:cNvPr>
          <p:cNvSpPr txBox="1"/>
          <p:nvPr/>
        </p:nvSpPr>
        <p:spPr>
          <a:xfrm>
            <a:off x="917886" y="1317317"/>
            <a:ext cx="24669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Listar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contenedores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activos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</a:t>
            </a:r>
            <a:r>
              <a:rPr lang="en-US" sz="1200" b="1" dirty="0" err="1"/>
              <a:t>ps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Listar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contenedores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</a:t>
            </a:r>
            <a:r>
              <a:rPr lang="en-US" sz="1200" b="1" dirty="0" err="1"/>
              <a:t>ps</a:t>
            </a:r>
            <a:r>
              <a:rPr lang="en-US" sz="1200" b="1" dirty="0"/>
              <a:t> -a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rm CONTAINER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ID</a:t>
            </a:r>
          </a:p>
          <a:p>
            <a:r>
              <a:rPr lang="en-US" sz="1200" b="1" dirty="0"/>
              <a:t>docker rm 123a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active de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manera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forzada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rm -f CONTAINER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Detener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stop CONTAINER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Iniciar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start CONTAINER</a:t>
            </a:r>
          </a:p>
          <a:p>
            <a:endParaRPr lang="en-US" sz="12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F93FC5-A111-97FE-653B-6EC94AC2F3C0}"/>
              </a:ext>
            </a:extLst>
          </p:cNvPr>
          <p:cNvSpPr/>
          <p:nvPr/>
        </p:nvSpPr>
        <p:spPr>
          <a:xfrm>
            <a:off x="496050" y="124879"/>
            <a:ext cx="5218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 CLI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678513-7AC8-C04E-3B4D-E9BA7AB140F1}"/>
              </a:ext>
            </a:extLst>
          </p:cNvPr>
          <p:cNvSpPr txBox="1"/>
          <p:nvPr/>
        </p:nvSpPr>
        <p:spPr>
          <a:xfrm>
            <a:off x="841453" y="1012954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2"/>
                </a:solidFill>
              </a:rPr>
              <a:t>CONTAINER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C1B1C1C-68A5-1419-F352-3A1FF5E7D33D}"/>
              </a:ext>
            </a:extLst>
          </p:cNvPr>
          <p:cNvSpPr txBox="1"/>
          <p:nvPr/>
        </p:nvSpPr>
        <p:spPr>
          <a:xfrm>
            <a:off x="3474083" y="1182231"/>
            <a:ext cx="24669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Ejecuta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comando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exec -it CONTAINER bash</a:t>
            </a:r>
            <a:endParaRPr lang="en-US" sz="1100" b="1" dirty="0">
              <a:solidFill>
                <a:schemeClr val="accent2"/>
              </a:solidFill>
            </a:endParaRP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Renombra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rename OLD_NAME_CONTAINER NEW_NAME_CONTAINER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Reune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registros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logs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Muestra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todos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procesos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ejecucion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top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Muestra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la version del docker</a:t>
            </a:r>
          </a:p>
          <a:p>
            <a:r>
              <a:rPr lang="en-US" sz="1100" b="1" dirty="0"/>
              <a:t>docker version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Muestra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informacion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bajo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nivel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sobre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el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inspect CONTAINER</a:t>
            </a:r>
          </a:p>
          <a:p>
            <a:endParaRPr lang="en-US" sz="1100" b="1" dirty="0"/>
          </a:p>
          <a:p>
            <a:endParaRPr lang="en-US" sz="11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E747D0-419F-24D2-57E3-A13FE78EB113}"/>
              </a:ext>
            </a:extLst>
          </p:cNvPr>
          <p:cNvSpPr txBox="1"/>
          <p:nvPr/>
        </p:nvSpPr>
        <p:spPr>
          <a:xfrm>
            <a:off x="6083938" y="1106024"/>
            <a:ext cx="246697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Inspecciona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cambios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directorios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del Sistema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del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diff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crear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-(--name):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-(-e):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permite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definer variables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entorno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-(-d):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permite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corer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background</a:t>
            </a: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-(-p):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puerto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expuesto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 Puerto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defecto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run –name NAME_CONTAINER –e VARIABLE_ENTORNO –p NUMBER_PORT_EXPOSED:NUMBER_PORT –d NAME_IMAGE</a:t>
            </a:r>
          </a:p>
          <a:p>
            <a:endParaRPr lang="en-US" sz="1100" b="1" dirty="0"/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84078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99E79F5-C2DF-4A29-831C-196B2983ED6C}"/>
              </a:ext>
            </a:extLst>
          </p:cNvPr>
          <p:cNvSpPr/>
          <p:nvPr/>
        </p:nvSpPr>
        <p:spPr>
          <a:xfrm>
            <a:off x="496050" y="124879"/>
            <a:ext cx="5218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 CLI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290FAF-E68F-472D-ADD6-487305FB92D8}"/>
              </a:ext>
            </a:extLst>
          </p:cNvPr>
          <p:cNvSpPr txBox="1"/>
          <p:nvPr/>
        </p:nvSpPr>
        <p:spPr>
          <a:xfrm>
            <a:off x="3682630" y="1263520"/>
            <a:ext cx="24669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--Crear imagen a traves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llamado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que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esta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el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Directorio actual</a:t>
            </a:r>
          </a:p>
          <a:p>
            <a:r>
              <a:rPr lang="en-US" sz="1100" b="1" dirty="0"/>
              <a:t>docker build -t IMAGE_DOCKERFILE . 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crear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a traves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imagen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-(--name):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-(-d):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permite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corer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background</a:t>
            </a: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-(-p):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puerto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expuesto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 Puerto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defecto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run –name NAME_CONTAINER –p NUMBER_PORT_EXPOSED:NUMBER_PORT –d NAME_IMAGE_DOCKERFILE</a:t>
            </a:r>
          </a:p>
          <a:p>
            <a:endParaRPr lang="en-US" sz="11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290FAF-E68F-472D-ADD6-487305FB92D8}"/>
              </a:ext>
            </a:extLst>
          </p:cNvPr>
          <p:cNvSpPr txBox="1"/>
          <p:nvPr/>
        </p:nvSpPr>
        <p:spPr>
          <a:xfrm>
            <a:off x="800552" y="1292839"/>
            <a:ext cx="2466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imagen</a:t>
            </a:r>
          </a:p>
          <a:p>
            <a:r>
              <a:rPr lang="en-US" sz="1200" b="1" dirty="0"/>
              <a:t>docker </a:t>
            </a:r>
            <a:r>
              <a:rPr lang="en-US" sz="1200" b="1" dirty="0" err="1"/>
              <a:t>rmi</a:t>
            </a:r>
            <a:r>
              <a:rPr lang="en-US" sz="1200" b="1" dirty="0"/>
              <a:t> IMAGE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Listar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imagenes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images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Descargar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imagen</a:t>
            </a:r>
          </a:p>
          <a:p>
            <a:r>
              <a:rPr lang="en-US" sz="1200" b="1" dirty="0"/>
              <a:t>docker pull IMAGE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1FF8FF3-D54D-4EF8-BCE7-ABE966CE81E5}"/>
              </a:ext>
            </a:extLst>
          </p:cNvPr>
          <p:cNvSpPr txBox="1"/>
          <p:nvPr/>
        </p:nvSpPr>
        <p:spPr>
          <a:xfrm>
            <a:off x="744630" y="954285"/>
            <a:ext cx="86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1"/>
                </a:solidFill>
              </a:rPr>
              <a:t>IMAGES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268F1A-5DD2-5B5E-4EC8-C9ED0B83D8E5}"/>
              </a:ext>
            </a:extLst>
          </p:cNvPr>
          <p:cNvSpPr txBox="1"/>
          <p:nvPr/>
        </p:nvSpPr>
        <p:spPr>
          <a:xfrm>
            <a:off x="6878267" y="1263519"/>
            <a:ext cx="24669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 Crear imagen con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su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usuario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Docker Hub a traves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llamado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que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esta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el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Directorio actual </a:t>
            </a:r>
          </a:p>
          <a:p>
            <a:r>
              <a:rPr lang="en-US" sz="1100" b="1" dirty="0"/>
              <a:t>docker build –t NAME_USER_DOCKER/IMAGE_DOCKERFILE:VERSION .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Publicar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imagen a traves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llamado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el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repositorio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Docker Hub</a:t>
            </a:r>
          </a:p>
          <a:p>
            <a:r>
              <a:rPr lang="en-US" sz="1100" b="1" dirty="0"/>
              <a:t>docker push NAME_USER_DOCKER/IMAGE_DOCKERFILE:VERSION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Descargar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imagen que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fue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contruida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a traves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llamado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pull NAME_USER_DOCKER/IMAGE_DOCKERFILE:VERSION</a:t>
            </a:r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34343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03674-48CD-AA08-5CD9-B71C60C02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6324ED6-A006-7133-E2C2-A8BAF48EF926}"/>
              </a:ext>
            </a:extLst>
          </p:cNvPr>
          <p:cNvSpPr/>
          <p:nvPr/>
        </p:nvSpPr>
        <p:spPr>
          <a:xfrm>
            <a:off x="496050" y="124879"/>
            <a:ext cx="5218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 CLI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D8003F-C75E-6F29-4F69-899F2CB960C5}"/>
              </a:ext>
            </a:extLst>
          </p:cNvPr>
          <p:cNvSpPr txBox="1"/>
          <p:nvPr/>
        </p:nvSpPr>
        <p:spPr>
          <a:xfrm>
            <a:off x="3682630" y="1263520"/>
            <a:ext cx="24669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Desconectar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red (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predeterminada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100" b="1" dirty="0"/>
              <a:t>docker network disconnect bridge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Conectar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red (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predeterminada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100" b="1" dirty="0"/>
              <a:t>docker network connect bridge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Desconectar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red (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especifica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100" b="1" dirty="0"/>
              <a:t>docker network disconnect NAME_NETWORK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Conectar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red (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especidfica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100" b="1" dirty="0"/>
              <a:t>docker network connect NAME_NETWORK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--Crear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con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red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especifica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run –name NAME_CONTAINER –network NAME_NETWORK NAME_IMAGE</a:t>
            </a:r>
          </a:p>
          <a:p>
            <a:endParaRPr lang="en-US" sz="11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30ABEB-D629-7A3C-DF5D-509DA94EBA96}"/>
              </a:ext>
            </a:extLst>
          </p:cNvPr>
          <p:cNvSpPr txBox="1"/>
          <p:nvPr/>
        </p:nvSpPr>
        <p:spPr>
          <a:xfrm>
            <a:off x="800552" y="1292839"/>
            <a:ext cx="24669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--Crear red</a:t>
            </a:r>
          </a:p>
          <a:p>
            <a:r>
              <a:rPr lang="en-US" sz="1200" b="1" dirty="0"/>
              <a:t>docker network create NAME_NETWORK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Informacion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de la red</a:t>
            </a:r>
          </a:p>
          <a:p>
            <a:r>
              <a:rPr lang="en-US" sz="1200" b="1" dirty="0"/>
              <a:t>docker inspect NAME_NETWORK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red</a:t>
            </a:r>
          </a:p>
          <a:p>
            <a:r>
              <a:rPr lang="en-US" sz="1200" b="1" dirty="0"/>
              <a:t>docker network rm NAME_NETWORK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Listar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redes</a:t>
            </a:r>
          </a:p>
          <a:p>
            <a:r>
              <a:rPr lang="en-US" sz="1200" b="1" dirty="0"/>
              <a:t>docker network ls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redes sin usar</a:t>
            </a:r>
          </a:p>
          <a:p>
            <a:r>
              <a:rPr lang="en-US" sz="1200" b="1" dirty="0"/>
              <a:t>docker network prune</a:t>
            </a:r>
          </a:p>
          <a:p>
            <a:endParaRPr lang="en-US" sz="12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30A732E-D11A-55E2-A5F3-E18309452331}"/>
              </a:ext>
            </a:extLst>
          </p:cNvPr>
          <p:cNvSpPr txBox="1"/>
          <p:nvPr/>
        </p:nvSpPr>
        <p:spPr>
          <a:xfrm>
            <a:off x="744630" y="954285"/>
            <a:ext cx="1070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rgbClr val="FF0000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58675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70AB8-AB7F-CA1D-A113-EE85BC5B6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cker Compose: Gestión de Aplicaciones Multicontenedor | Docker | Chuck's  Academy">
            <a:extLst>
              <a:ext uri="{FF2B5EF4-FFF2-40B4-BE49-F238E27FC236}">
                <a16:creationId xmlns:a16="http://schemas.microsoft.com/office/drawing/2014/main" id="{9DFFCA24-4BD2-33FB-EE4F-AF74B933C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" y="890501"/>
            <a:ext cx="7873968" cy="50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cker Compose. Compose is a tool for defining and… | by TRLogic | Medium">
            <a:extLst>
              <a:ext uri="{FF2B5EF4-FFF2-40B4-BE49-F238E27FC236}">
                <a16:creationId xmlns:a16="http://schemas.microsoft.com/office/drawing/2014/main" id="{DEDB66E3-BEAB-AC0C-6909-1A8E09D32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4" y="890500"/>
            <a:ext cx="4276725" cy="507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4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63166-C424-25B2-BFD6-56E422493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DDA74A2-5582-8E6B-0992-54C45BDA46A2}"/>
              </a:ext>
            </a:extLst>
          </p:cNvPr>
          <p:cNvSpPr/>
          <p:nvPr/>
        </p:nvSpPr>
        <p:spPr>
          <a:xfrm>
            <a:off x="496050" y="124879"/>
            <a:ext cx="5354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 CLI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267A01-4A9B-EACB-1FED-366034DE43D9}"/>
              </a:ext>
            </a:extLst>
          </p:cNvPr>
          <p:cNvSpPr txBox="1"/>
          <p:nvPr/>
        </p:nvSpPr>
        <p:spPr>
          <a:xfrm>
            <a:off x="3682630" y="1263520"/>
            <a:ext cx="246697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--Build image from a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build  DIRECTORY</a:t>
            </a:r>
          </a:p>
          <a:p>
            <a:r>
              <a:rPr lang="en-US" sz="1100" b="1" dirty="0"/>
              <a:t>docker build 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--Tag an image </a:t>
            </a:r>
          </a:p>
          <a:p>
            <a:r>
              <a:rPr lang="en-US" sz="1100" b="1" dirty="0"/>
              <a:t>docker tag IMAGE NEWIMAGE</a:t>
            </a:r>
          </a:p>
          <a:p>
            <a:r>
              <a:rPr lang="en-US" sz="1100" b="1" dirty="0"/>
              <a:t>docker tag ubuntu ubuntu:18.04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--Build and tag an image from a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build -t IMAGE  DIRECTORY</a:t>
            </a:r>
          </a:p>
          <a:p>
            <a:r>
              <a:rPr lang="en-US" sz="1100" b="1" dirty="0"/>
              <a:t>docker build -t </a:t>
            </a:r>
            <a:r>
              <a:rPr lang="en-US" sz="1100" b="1" dirty="0" err="1"/>
              <a:t>myimage</a:t>
            </a:r>
            <a:r>
              <a:rPr lang="en-US" sz="1100" b="1" dirty="0"/>
              <a:t> 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--Save image to a file </a:t>
            </a:r>
          </a:p>
          <a:p>
            <a:r>
              <a:rPr lang="en-US" sz="1100" b="1" dirty="0"/>
              <a:t>docker save IMAGE &gt; FILE</a:t>
            </a:r>
          </a:p>
          <a:p>
            <a:r>
              <a:rPr lang="en-US" sz="1100" b="1" dirty="0"/>
              <a:t>docker save </a:t>
            </a:r>
            <a:r>
              <a:rPr lang="en-US" sz="1100" b="1" dirty="0" err="1"/>
              <a:t>nginx</a:t>
            </a:r>
            <a:r>
              <a:rPr lang="en-US" sz="1100" b="1" dirty="0"/>
              <a:t> &gt; nginx.tar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--Load image from a file </a:t>
            </a:r>
          </a:p>
          <a:p>
            <a:r>
              <a:rPr lang="en-US" sz="1100" b="1" dirty="0"/>
              <a:t>docker load -</a:t>
            </a:r>
            <a:r>
              <a:rPr lang="en-US" sz="1100" b="1" dirty="0" err="1"/>
              <a:t>i</a:t>
            </a:r>
            <a:r>
              <a:rPr lang="en-US" sz="1100" b="1" dirty="0"/>
              <a:t> TARFILE</a:t>
            </a:r>
          </a:p>
          <a:p>
            <a:r>
              <a:rPr lang="en-US" sz="1100" b="1" dirty="0"/>
              <a:t>docker load -</a:t>
            </a:r>
            <a:r>
              <a:rPr lang="en-US" sz="1100" b="1" dirty="0" err="1"/>
              <a:t>i</a:t>
            </a:r>
            <a:r>
              <a:rPr lang="en-US" sz="1100" b="1" dirty="0"/>
              <a:t> nginx.tar</a:t>
            </a:r>
            <a:endParaRPr lang="es-PE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8831F4-4FD5-96C2-9A30-FEF7A0A36385}"/>
              </a:ext>
            </a:extLst>
          </p:cNvPr>
          <p:cNvSpPr txBox="1"/>
          <p:nvPr/>
        </p:nvSpPr>
        <p:spPr>
          <a:xfrm>
            <a:off x="6564708" y="1432797"/>
            <a:ext cx="246697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the logs of a container </a:t>
            </a:r>
          </a:p>
          <a:p>
            <a:r>
              <a:rPr lang="en-US" sz="1100" b="1" dirty="0"/>
              <a:t>docker logs CONTAINER</a:t>
            </a:r>
          </a:p>
          <a:p>
            <a:r>
              <a:rPr lang="en-US" sz="1100" b="1" dirty="0"/>
              <a:t>docker logs web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stats of running containers </a:t>
            </a:r>
          </a:p>
          <a:p>
            <a:r>
              <a:rPr lang="en-US" sz="1100" b="1" dirty="0"/>
              <a:t>docker stats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processes running in container </a:t>
            </a:r>
          </a:p>
          <a:p>
            <a:r>
              <a:rPr lang="en-US" sz="1100" b="1" dirty="0"/>
              <a:t>docker top CONTAINER</a:t>
            </a:r>
          </a:p>
          <a:p>
            <a:r>
              <a:rPr lang="en-US" sz="1100" b="1" dirty="0"/>
              <a:t>docker top web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docker version </a:t>
            </a:r>
          </a:p>
          <a:p>
            <a:r>
              <a:rPr lang="en-US" sz="1100" b="1" dirty="0"/>
              <a:t>docker version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detailed docker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versión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info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--Inspect low-level information </a:t>
            </a:r>
          </a:p>
          <a:p>
            <a:r>
              <a:rPr lang="en-US" sz="1100" b="1" dirty="0"/>
              <a:t>docker inspect CONTAINER</a:t>
            </a:r>
          </a:p>
          <a:p>
            <a:r>
              <a:rPr lang="en-US" sz="1100" b="1" dirty="0"/>
              <a:t>docker inspect </a:t>
            </a:r>
            <a:r>
              <a:rPr lang="en-US" sz="1100" b="1" dirty="0" err="1"/>
              <a:t>nginx</a:t>
            </a:r>
            <a:endParaRPr lang="en-US" sz="1100" b="1" dirty="0"/>
          </a:p>
          <a:p>
            <a:endParaRPr lang="en-US" sz="11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215EBF-1404-5A32-E304-950DEF0B7F7A}"/>
              </a:ext>
            </a:extLst>
          </p:cNvPr>
          <p:cNvSpPr txBox="1"/>
          <p:nvPr/>
        </p:nvSpPr>
        <p:spPr>
          <a:xfrm>
            <a:off x="6564708" y="1094243"/>
            <a:ext cx="1331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2"/>
                </a:solidFill>
              </a:rPr>
              <a:t>INFO &amp; STATS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4B88F6-FB22-B40D-8E9A-FEACF3EF1D6E}"/>
              </a:ext>
            </a:extLst>
          </p:cNvPr>
          <p:cNvSpPr txBox="1"/>
          <p:nvPr/>
        </p:nvSpPr>
        <p:spPr>
          <a:xfrm>
            <a:off x="800552" y="1292839"/>
            <a:ext cx="24669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--Download an image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docker pull</a:t>
            </a:r>
            <a:r>
              <a:rPr lang="en-US" sz="1200" b="1" dirty="0"/>
              <a:t> IMAGE[:TAG]</a:t>
            </a:r>
          </a:p>
          <a:p>
            <a:r>
              <a:rPr lang="en-US" sz="1200" b="1" dirty="0"/>
              <a:t>docker pull </a:t>
            </a:r>
            <a:r>
              <a:rPr lang="en-US" sz="1200" b="1" dirty="0" err="1"/>
              <a:t>nginx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--Upload an image to repository </a:t>
            </a:r>
          </a:p>
          <a:p>
            <a:r>
              <a:rPr lang="en-US" sz="1200" b="1" dirty="0"/>
              <a:t>docker push IMAGE </a:t>
            </a:r>
          </a:p>
          <a:p>
            <a:r>
              <a:rPr lang="en-US" sz="1200" b="1" dirty="0"/>
              <a:t>docker push my-image:1.0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--Delete an image </a:t>
            </a:r>
          </a:p>
          <a:p>
            <a:r>
              <a:rPr lang="en-US" sz="1200" b="1" dirty="0"/>
              <a:t>docker </a:t>
            </a:r>
            <a:r>
              <a:rPr lang="en-US" sz="1200" b="1" dirty="0" err="1"/>
              <a:t>rmi</a:t>
            </a:r>
            <a:r>
              <a:rPr lang="en-US" sz="1200" b="1" dirty="0"/>
              <a:t> IMAGE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--Show a list if all Images 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Docker images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--Delete dangling images </a:t>
            </a:r>
          </a:p>
          <a:p>
            <a:r>
              <a:rPr lang="en-US" sz="1200" b="1" dirty="0"/>
              <a:t>docker image prune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--Delete all unused images </a:t>
            </a:r>
          </a:p>
          <a:p>
            <a:r>
              <a:rPr lang="en-US" sz="1200" b="1" dirty="0"/>
              <a:t>docker image prune -a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A8AF6B-EFD7-AEE0-F4DA-B2D7D4F0D122}"/>
              </a:ext>
            </a:extLst>
          </p:cNvPr>
          <p:cNvSpPr txBox="1"/>
          <p:nvPr/>
        </p:nvSpPr>
        <p:spPr>
          <a:xfrm>
            <a:off x="744630" y="954285"/>
            <a:ext cx="170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MANAGE </a:t>
            </a:r>
            <a:r>
              <a:rPr lang="es-PE" sz="1600" b="1" dirty="0">
                <a:solidFill>
                  <a:schemeClr val="accent1"/>
                </a:solidFill>
              </a:rPr>
              <a:t>IMAGES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A882076-F9D1-FE89-4D52-D74DF66E62EB}"/>
              </a:ext>
            </a:extLst>
          </p:cNvPr>
          <p:cNvSpPr txBox="1"/>
          <p:nvPr/>
        </p:nvSpPr>
        <p:spPr>
          <a:xfrm>
            <a:off x="9029253" y="1428680"/>
            <a:ext cx="246697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changes in container </a:t>
            </a:r>
          </a:p>
          <a:p>
            <a:r>
              <a:rPr lang="en-US" sz="1100" b="1" dirty="0"/>
              <a:t>docker diff CONTAINER</a:t>
            </a:r>
          </a:p>
          <a:p>
            <a:r>
              <a:rPr lang="en-US" sz="1100" b="1" dirty="0"/>
              <a:t>docker diff web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port mappings of a container </a:t>
            </a:r>
          </a:p>
          <a:p>
            <a:r>
              <a:rPr lang="en-US" sz="1100" b="1" dirty="0"/>
              <a:t>docker port CONTAINER</a:t>
            </a:r>
          </a:p>
          <a:p>
            <a:r>
              <a:rPr lang="en-US" sz="1100" b="1" dirty="0"/>
              <a:t>docker port web</a:t>
            </a:r>
            <a:endParaRPr lang="es-PE" sz="1100" b="1" dirty="0"/>
          </a:p>
        </p:txBody>
      </p:sp>
    </p:spTree>
    <p:extLst>
      <p:ext uri="{BB962C8B-B14F-4D97-AF65-F5344CB8AC3E}">
        <p14:creationId xmlns:p14="http://schemas.microsoft.com/office/powerpoint/2010/main" val="103669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DBAAA-D7B3-639A-6BC8-BAEFB3DBB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F7F2F56-779E-14C8-BD96-A289F437D8C1}"/>
              </a:ext>
            </a:extLst>
          </p:cNvPr>
          <p:cNvSpPr/>
          <p:nvPr/>
        </p:nvSpPr>
        <p:spPr>
          <a:xfrm>
            <a:off x="496050" y="124879"/>
            <a:ext cx="5218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 CLI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DBA396-351C-3B33-8942-2FD60A21338F}"/>
              </a:ext>
            </a:extLst>
          </p:cNvPr>
          <p:cNvSpPr txBox="1"/>
          <p:nvPr/>
        </p:nvSpPr>
        <p:spPr>
          <a:xfrm>
            <a:off x="3682630" y="1263520"/>
            <a:ext cx="246697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--Build image from a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build  DIRECTORY</a:t>
            </a:r>
          </a:p>
          <a:p>
            <a:r>
              <a:rPr lang="en-US" sz="1100" b="1" dirty="0"/>
              <a:t>docker build 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--Tag an image </a:t>
            </a:r>
          </a:p>
          <a:p>
            <a:r>
              <a:rPr lang="en-US" sz="1100" b="1" dirty="0"/>
              <a:t>docker tag IMAGE NEWIMAGE</a:t>
            </a:r>
          </a:p>
          <a:p>
            <a:r>
              <a:rPr lang="en-US" sz="1100" b="1" dirty="0"/>
              <a:t>docker tag ubuntu ubuntu:18.04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--Build and tag an image from a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build -t IMAGE  DIRECTORY</a:t>
            </a:r>
          </a:p>
          <a:p>
            <a:r>
              <a:rPr lang="en-US" sz="1100" b="1" dirty="0"/>
              <a:t>docker build -t </a:t>
            </a:r>
            <a:r>
              <a:rPr lang="en-US" sz="1100" b="1" dirty="0" err="1"/>
              <a:t>myimage</a:t>
            </a:r>
            <a:r>
              <a:rPr lang="en-US" sz="1100" b="1" dirty="0"/>
              <a:t> 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--Save image to a file </a:t>
            </a:r>
          </a:p>
          <a:p>
            <a:r>
              <a:rPr lang="en-US" sz="1100" b="1" dirty="0"/>
              <a:t>docker save IMAGE &gt; FILE</a:t>
            </a:r>
          </a:p>
          <a:p>
            <a:r>
              <a:rPr lang="en-US" sz="1100" b="1" dirty="0"/>
              <a:t>docker save </a:t>
            </a:r>
            <a:r>
              <a:rPr lang="en-US" sz="1100" b="1" dirty="0" err="1"/>
              <a:t>nginx</a:t>
            </a:r>
            <a:r>
              <a:rPr lang="en-US" sz="1100" b="1" dirty="0"/>
              <a:t> &gt; nginx.tar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--Load image from a file </a:t>
            </a:r>
          </a:p>
          <a:p>
            <a:r>
              <a:rPr lang="en-US" sz="1100" b="1" dirty="0"/>
              <a:t>docker load -</a:t>
            </a:r>
            <a:r>
              <a:rPr lang="en-US" sz="1100" b="1" dirty="0" err="1"/>
              <a:t>i</a:t>
            </a:r>
            <a:r>
              <a:rPr lang="en-US" sz="1100" b="1" dirty="0"/>
              <a:t> TARFILE</a:t>
            </a:r>
          </a:p>
          <a:p>
            <a:r>
              <a:rPr lang="en-US" sz="1100" b="1" dirty="0"/>
              <a:t>docker load -</a:t>
            </a:r>
            <a:r>
              <a:rPr lang="en-US" sz="1100" b="1" dirty="0" err="1"/>
              <a:t>i</a:t>
            </a:r>
            <a:r>
              <a:rPr lang="en-US" sz="1100" b="1" dirty="0"/>
              <a:t> nginx.tar</a:t>
            </a:r>
            <a:endParaRPr lang="es-PE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924EC6-BBD3-98EE-ABE7-B3F2F4C844AC}"/>
              </a:ext>
            </a:extLst>
          </p:cNvPr>
          <p:cNvSpPr txBox="1"/>
          <p:nvPr/>
        </p:nvSpPr>
        <p:spPr>
          <a:xfrm>
            <a:off x="6564708" y="1432797"/>
            <a:ext cx="246697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the logs of a container </a:t>
            </a:r>
          </a:p>
          <a:p>
            <a:r>
              <a:rPr lang="en-US" sz="1100" b="1" dirty="0"/>
              <a:t>docker logs CONTAINER</a:t>
            </a:r>
          </a:p>
          <a:p>
            <a:r>
              <a:rPr lang="en-US" sz="1100" b="1" dirty="0"/>
              <a:t>docker logs web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stats of running containers </a:t>
            </a:r>
          </a:p>
          <a:p>
            <a:r>
              <a:rPr lang="en-US" sz="1100" b="1" dirty="0"/>
              <a:t>docker stats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processes running in container </a:t>
            </a:r>
          </a:p>
          <a:p>
            <a:r>
              <a:rPr lang="en-US" sz="1100" b="1" dirty="0"/>
              <a:t>docker top CONTAINER</a:t>
            </a:r>
          </a:p>
          <a:p>
            <a:r>
              <a:rPr lang="en-US" sz="1100" b="1" dirty="0"/>
              <a:t>docker top web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docker version </a:t>
            </a:r>
          </a:p>
          <a:p>
            <a:r>
              <a:rPr lang="en-US" sz="1100" b="1" dirty="0"/>
              <a:t>docker version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detailed docker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versión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info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--Inspect low-level information </a:t>
            </a:r>
          </a:p>
          <a:p>
            <a:r>
              <a:rPr lang="en-US" sz="1100" b="1" dirty="0"/>
              <a:t>docker inspect CONTAINER</a:t>
            </a:r>
          </a:p>
          <a:p>
            <a:r>
              <a:rPr lang="en-US" sz="1100" b="1" dirty="0"/>
              <a:t>docker inspect </a:t>
            </a:r>
            <a:r>
              <a:rPr lang="en-US" sz="1100" b="1" dirty="0" err="1"/>
              <a:t>nginx</a:t>
            </a:r>
            <a:endParaRPr lang="en-US" sz="1100" b="1" dirty="0"/>
          </a:p>
          <a:p>
            <a:endParaRPr lang="en-US" sz="11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4AAED1-A68C-23FF-7579-4BB6BEA41765}"/>
              </a:ext>
            </a:extLst>
          </p:cNvPr>
          <p:cNvSpPr txBox="1"/>
          <p:nvPr/>
        </p:nvSpPr>
        <p:spPr>
          <a:xfrm>
            <a:off x="6564708" y="1094243"/>
            <a:ext cx="1331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2"/>
                </a:solidFill>
              </a:rPr>
              <a:t>INFO &amp; STATS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A0ABE1-9EF1-684F-F1D0-FCBC1CF1F004}"/>
              </a:ext>
            </a:extLst>
          </p:cNvPr>
          <p:cNvSpPr txBox="1"/>
          <p:nvPr/>
        </p:nvSpPr>
        <p:spPr>
          <a:xfrm>
            <a:off x="800552" y="1292839"/>
            <a:ext cx="24669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--Download an image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docker pull</a:t>
            </a:r>
            <a:r>
              <a:rPr lang="en-US" sz="1200" b="1" dirty="0"/>
              <a:t> IMAGE[:TAG]</a:t>
            </a:r>
          </a:p>
          <a:p>
            <a:r>
              <a:rPr lang="en-US" sz="1200" b="1" dirty="0"/>
              <a:t>docker pull </a:t>
            </a:r>
            <a:r>
              <a:rPr lang="en-US" sz="1200" b="1" dirty="0" err="1"/>
              <a:t>nginx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--Upload an image to repository </a:t>
            </a:r>
          </a:p>
          <a:p>
            <a:r>
              <a:rPr lang="en-US" sz="1200" b="1" dirty="0"/>
              <a:t>docker push IMAGE </a:t>
            </a:r>
          </a:p>
          <a:p>
            <a:r>
              <a:rPr lang="en-US" sz="1200" b="1" dirty="0"/>
              <a:t>docker push my-image:1.0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--Delete an image </a:t>
            </a:r>
          </a:p>
          <a:p>
            <a:r>
              <a:rPr lang="en-US" sz="1200" b="1" dirty="0"/>
              <a:t>docker </a:t>
            </a:r>
            <a:r>
              <a:rPr lang="en-US" sz="1200" b="1" dirty="0" err="1"/>
              <a:t>rmi</a:t>
            </a:r>
            <a:r>
              <a:rPr lang="en-US" sz="1200" b="1" dirty="0"/>
              <a:t> IMAGE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--Show a list if all Images 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Docker images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--Delete dangling images </a:t>
            </a:r>
          </a:p>
          <a:p>
            <a:r>
              <a:rPr lang="en-US" sz="1200" b="1" dirty="0"/>
              <a:t>docker image prune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--Delete all unused images </a:t>
            </a:r>
          </a:p>
          <a:p>
            <a:r>
              <a:rPr lang="en-US" sz="1200" b="1" dirty="0"/>
              <a:t>docker image prune -a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F5BA272-0D5B-6579-FC33-BC2D4B42F3A0}"/>
              </a:ext>
            </a:extLst>
          </p:cNvPr>
          <p:cNvSpPr txBox="1"/>
          <p:nvPr/>
        </p:nvSpPr>
        <p:spPr>
          <a:xfrm>
            <a:off x="744630" y="954285"/>
            <a:ext cx="170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MANAGE </a:t>
            </a:r>
            <a:r>
              <a:rPr lang="es-PE" sz="1600" b="1" dirty="0">
                <a:solidFill>
                  <a:schemeClr val="accent1"/>
                </a:solidFill>
              </a:rPr>
              <a:t>IMAGES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6C6AD0-C453-D5B9-AAFD-D71305EF768E}"/>
              </a:ext>
            </a:extLst>
          </p:cNvPr>
          <p:cNvSpPr txBox="1"/>
          <p:nvPr/>
        </p:nvSpPr>
        <p:spPr>
          <a:xfrm>
            <a:off x="9029253" y="1428680"/>
            <a:ext cx="246697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changes in container </a:t>
            </a:r>
          </a:p>
          <a:p>
            <a:r>
              <a:rPr lang="en-US" sz="1100" b="1" dirty="0"/>
              <a:t>docker diff CONTAINER</a:t>
            </a:r>
          </a:p>
          <a:p>
            <a:r>
              <a:rPr lang="en-US" sz="1100" b="1" dirty="0"/>
              <a:t>docker diff web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port mappings of a container </a:t>
            </a:r>
          </a:p>
          <a:p>
            <a:r>
              <a:rPr lang="en-US" sz="1100" b="1" dirty="0"/>
              <a:t>docker port CONTAINER</a:t>
            </a:r>
          </a:p>
          <a:p>
            <a:r>
              <a:rPr lang="en-US" sz="1100" b="1" dirty="0"/>
              <a:t>docker port web</a:t>
            </a:r>
            <a:endParaRPr lang="es-PE" sz="1100" b="1" dirty="0"/>
          </a:p>
        </p:txBody>
      </p:sp>
    </p:spTree>
    <p:extLst>
      <p:ext uri="{BB962C8B-B14F-4D97-AF65-F5344CB8AC3E}">
        <p14:creationId xmlns:p14="http://schemas.microsoft.com/office/powerpoint/2010/main" val="128839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46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1038</Words>
  <Application>Microsoft Office PowerPoint</Application>
  <PresentationFormat>Panorámica</PresentationFormat>
  <Paragraphs>253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Galaxy Training</dc:creator>
  <cp:lastModifiedBy>Luis Enrique Baldeón Quispe</cp:lastModifiedBy>
  <cp:revision>85</cp:revision>
  <dcterms:created xsi:type="dcterms:W3CDTF">2020-12-01T20:43:01Z</dcterms:created>
  <dcterms:modified xsi:type="dcterms:W3CDTF">2025-04-13T22:17:36Z</dcterms:modified>
</cp:coreProperties>
</file>