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5" r:id="rId3"/>
    <p:sldId id="297" r:id="rId4"/>
    <p:sldId id="296" r:id="rId5"/>
    <p:sldId id="301" r:id="rId6"/>
    <p:sldId id="299" r:id="rId7"/>
    <p:sldId id="298" r:id="rId8"/>
    <p:sldId id="300" r:id="rId9"/>
    <p:sldId id="269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952"/>
    <a:srgbClr val="EDE9E6"/>
    <a:srgbClr val="D8AC29"/>
    <a:srgbClr val="41350F"/>
    <a:srgbClr val="B3D8DB"/>
    <a:srgbClr val="EAF3E0"/>
    <a:srgbClr val="A9D18D"/>
    <a:srgbClr val="3EA975"/>
    <a:srgbClr val="D0E4FA"/>
    <a:srgbClr val="8FA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2632" autoAdjust="0"/>
  </p:normalViewPr>
  <p:slideViewPr>
    <p:cSldViewPr snapToGrid="0">
      <p:cViewPr varScale="1">
        <p:scale>
          <a:sx n="67" d="100"/>
          <a:sy n="6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5772-74E7-4D43-B691-9D9FB840DB27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323A0-C01D-454E-A6EE-8211C5B57A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1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23A0-C01D-454E-A6EE-8211C5B57A3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378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9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9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5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3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0083-014B-44DE-BC4D-74D8506D26D9}" type="datetimeFigureOut">
              <a:rPr lang="es-PE" smtClean="0"/>
              <a:t>23/04/2025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7A87362A-CDD0-334A-9C0F-4FC880B6ACBE}"/>
              </a:ext>
            </a:extLst>
          </p:cNvPr>
          <p:cNvSpPr txBox="1"/>
          <p:nvPr/>
        </p:nvSpPr>
        <p:spPr>
          <a:xfrm>
            <a:off x="9991676" y="601340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Luis Ruiz Caceres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25799" y="2910290"/>
            <a:ext cx="1537854" cy="318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07198-F04E-47D6-B27C-0558A51B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/>
          <a:stretch/>
        </p:blipFill>
        <p:spPr>
          <a:xfrm>
            <a:off x="-6306" y="0"/>
            <a:ext cx="399986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158266-86A3-4451-ACF5-8F36D409DD1B}"/>
              </a:ext>
            </a:extLst>
          </p:cNvPr>
          <p:cNvSpPr txBox="1"/>
          <p:nvPr/>
        </p:nvSpPr>
        <p:spPr>
          <a:xfrm>
            <a:off x="325799" y="948369"/>
            <a:ext cx="23664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Docker</a:t>
            </a:r>
            <a:r>
              <a:rPr lang="es-PE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&amp; </a:t>
            </a:r>
          </a:p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Docker</a:t>
            </a:r>
            <a:r>
              <a:rPr lang="es-PE" sz="36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 </a:t>
            </a:r>
          </a:p>
          <a:p>
            <a:r>
              <a:rPr lang="es-PE" sz="3600" dirty="0" err="1">
                <a:solidFill>
                  <a:srgbClr val="00B050"/>
                </a:solidFill>
                <a:latin typeface="Arial Rounded MT Bold" panose="020F0704030504030204" pitchFamily="34" charset="0"/>
              </a:rPr>
              <a:t>Compose</a:t>
            </a:r>
            <a:endParaRPr lang="es-PE" sz="3600" dirty="0">
              <a:solidFill>
                <a:srgbClr val="00B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788EFD-3D0A-4A29-9598-51A1935603AF}"/>
              </a:ext>
            </a:extLst>
          </p:cNvPr>
          <p:cNvSpPr txBox="1"/>
          <p:nvPr/>
        </p:nvSpPr>
        <p:spPr>
          <a:xfrm>
            <a:off x="346973" y="2702695"/>
            <a:ext cx="4962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Docker </a:t>
            </a:r>
            <a:r>
              <a:rPr lang="es-PE" sz="28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Sheets</a:t>
            </a:r>
            <a:endParaRPr lang="es-PE" sz="28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562C71-7D37-49D9-981F-03946A3D5BE7}"/>
              </a:ext>
            </a:extLst>
          </p:cNvPr>
          <p:cNvSpPr txBox="1"/>
          <p:nvPr/>
        </p:nvSpPr>
        <p:spPr>
          <a:xfrm>
            <a:off x="325799" y="4865923"/>
            <a:ext cx="185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EB762F-1B0C-4F8C-AC37-1B5530A3B821}"/>
              </a:ext>
            </a:extLst>
          </p:cNvPr>
          <p:cNvSpPr txBox="1"/>
          <p:nvPr/>
        </p:nvSpPr>
        <p:spPr>
          <a:xfrm>
            <a:off x="325798" y="5266033"/>
            <a:ext cx="298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Baldeon Quispe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4CA7F3-F26D-4B4C-B263-FEE41D3EF967}"/>
              </a:ext>
            </a:extLst>
          </p:cNvPr>
          <p:cNvSpPr txBox="1"/>
          <p:nvPr/>
        </p:nvSpPr>
        <p:spPr>
          <a:xfrm>
            <a:off x="325798" y="5608941"/>
            <a:ext cx="316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lebq.2012@gmail.com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54" y="0"/>
            <a:ext cx="8198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Docker? | Arquitecto IT">
            <a:extLst>
              <a:ext uri="{FF2B5EF4-FFF2-40B4-BE49-F238E27FC236}">
                <a16:creationId xmlns:a16="http://schemas.microsoft.com/office/drawing/2014/main" id="{7B92405F-A417-0620-78AC-E33976ED1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90501"/>
            <a:ext cx="7593455" cy="5053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Desktop: The #1 Containerization Tool for Developers | Docker">
            <a:extLst>
              <a:ext uri="{FF2B5EF4-FFF2-40B4-BE49-F238E27FC236}">
                <a16:creationId xmlns:a16="http://schemas.microsoft.com/office/drawing/2014/main" id="{FE2A9B6E-531C-3E23-9242-C8C8DA5CC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54" y="890501"/>
            <a:ext cx="4557240" cy="296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: Accelerated Container Application Development">
            <a:extLst>
              <a:ext uri="{FF2B5EF4-FFF2-40B4-BE49-F238E27FC236}">
                <a16:creationId xmlns:a16="http://schemas.microsoft.com/office/drawing/2014/main" id="{B32686AB-390E-D4AD-19EB-EBFDE1C5A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454" y="3857625"/>
            <a:ext cx="4557240" cy="211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41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9A5CD-EBB9-DB4E-3785-243B58627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CD8BB00-B7C6-55C7-F5F1-58E5EB8E2D69}"/>
              </a:ext>
            </a:extLst>
          </p:cNvPr>
          <p:cNvSpPr txBox="1"/>
          <p:nvPr/>
        </p:nvSpPr>
        <p:spPr>
          <a:xfrm>
            <a:off x="917886" y="1317317"/>
            <a:ext cx="2466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contenedores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activos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</a:t>
            </a:r>
            <a:r>
              <a:rPr lang="en-US" sz="1200" b="1" dirty="0" err="1"/>
              <a:t>ps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contenedores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</a:t>
            </a:r>
            <a:r>
              <a:rPr lang="en-US" sz="1200" b="1" dirty="0" err="1"/>
              <a:t>ps</a:t>
            </a:r>
            <a:r>
              <a:rPr lang="en-US" sz="1200" b="1" dirty="0"/>
              <a:t> -a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rm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ID</a:t>
            </a:r>
          </a:p>
          <a:p>
            <a:r>
              <a:rPr lang="en-US" sz="1200" b="1" dirty="0"/>
              <a:t>docker rm 123a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active de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manera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forzada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rm -f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Detener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stop 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Iniciar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start CONTAINER</a:t>
            </a:r>
          </a:p>
          <a:p>
            <a:endParaRPr lang="en-US" sz="12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FF93FC5-A111-97FE-653B-6EC94AC2F3C0}"/>
              </a:ext>
            </a:extLst>
          </p:cNvPr>
          <p:cNvSpPr/>
          <p:nvPr/>
        </p:nvSpPr>
        <p:spPr>
          <a:xfrm>
            <a:off x="496050" y="124879"/>
            <a:ext cx="44662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F678513-7AC8-C04E-3B4D-E9BA7AB140F1}"/>
              </a:ext>
            </a:extLst>
          </p:cNvPr>
          <p:cNvSpPr txBox="1"/>
          <p:nvPr/>
        </p:nvSpPr>
        <p:spPr>
          <a:xfrm>
            <a:off x="841453" y="1012954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2"/>
                </a:solidFill>
              </a:rPr>
              <a:t>CONTAINER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C1B1C1C-68A5-1419-F352-3A1FF5E7D33D}"/>
              </a:ext>
            </a:extLst>
          </p:cNvPr>
          <p:cNvSpPr txBox="1"/>
          <p:nvPr/>
        </p:nvSpPr>
        <p:spPr>
          <a:xfrm>
            <a:off x="3474083" y="1182231"/>
            <a:ext cx="24669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Ejecuta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comando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exec -it CONTAINER bash</a:t>
            </a:r>
            <a:endParaRPr lang="en-US" sz="1100" b="1" dirty="0">
              <a:solidFill>
                <a:schemeClr val="accent2"/>
              </a:solidFill>
            </a:endParaRP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Renombra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rename OLD_NAME_CONTAINER NEW_NAME_CONTAINER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Reune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registros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logs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todos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procesos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ejecucion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top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la version del docker</a:t>
            </a:r>
          </a:p>
          <a:p>
            <a:r>
              <a:rPr lang="en-US" sz="1100" b="1" dirty="0"/>
              <a:t>docker 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Muestra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informacion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bajo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nivel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sobre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inspect CONTAINER</a:t>
            </a:r>
          </a:p>
          <a:p>
            <a:endParaRPr lang="en-US" sz="1100" b="1" dirty="0"/>
          </a:p>
          <a:p>
            <a:endParaRPr lang="en-US" sz="11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9E747D0-419F-24D2-57E3-A13FE78EB113}"/>
              </a:ext>
            </a:extLst>
          </p:cNvPr>
          <p:cNvSpPr txBox="1"/>
          <p:nvPr/>
        </p:nvSpPr>
        <p:spPr>
          <a:xfrm>
            <a:off x="6083938" y="1106024"/>
            <a:ext cx="2466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Inspecciona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cambios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directorios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del Sistema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archivos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del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diff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crear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-(--name):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definir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variables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ambiente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-(-d):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correr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background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-(-p):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interno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 Puerto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externo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run –name NAME_CONTAINER –e VARIABLE_ENTORNO –p NUMBER_PORT_INTERNAL:NUMBER_PORT_EXTORNED –d NAME_IMAGE</a:t>
            </a:r>
          </a:p>
          <a:p>
            <a:endParaRPr lang="en-US" sz="1100" b="1" dirty="0"/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84078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99E79F5-C2DF-4A29-831C-196B2983ED6C}"/>
              </a:ext>
            </a:extLst>
          </p:cNvPr>
          <p:cNvSpPr/>
          <p:nvPr/>
        </p:nvSpPr>
        <p:spPr>
          <a:xfrm>
            <a:off x="496050" y="124879"/>
            <a:ext cx="521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2290FAF-E68F-472D-ADD6-487305FB92D8}"/>
              </a:ext>
            </a:extLst>
          </p:cNvPr>
          <p:cNvSpPr txBox="1"/>
          <p:nvPr/>
        </p:nvSpPr>
        <p:spPr>
          <a:xfrm>
            <a:off x="3682630" y="1263520"/>
            <a:ext cx="24669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--Crear imagen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Directorio actual</a:t>
            </a:r>
          </a:p>
          <a:p>
            <a:r>
              <a:rPr lang="en-US" sz="1100" b="1" dirty="0"/>
              <a:t>docker build -t IMAGE_DOCKERFILE . 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crear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a traves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-(--name):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nombre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-(-d):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permite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corer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background</a:t>
            </a:r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  -(-p):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expuesto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: Puerto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defecto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run –name NAME_CONTAINER –p NUMBER_PORT_EXPOSED:NUMBER_PORT –d NAME_IMAGE_DOCKERFILE</a:t>
            </a:r>
          </a:p>
          <a:p>
            <a:endParaRPr lang="en-US" sz="11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290FAF-E68F-472D-ADD6-487305FB92D8}"/>
              </a:ext>
            </a:extLst>
          </p:cNvPr>
          <p:cNvSpPr txBox="1"/>
          <p:nvPr/>
        </p:nvSpPr>
        <p:spPr>
          <a:xfrm>
            <a:off x="800552" y="1292839"/>
            <a:ext cx="24669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imagen</a:t>
            </a:r>
          </a:p>
          <a:p>
            <a:r>
              <a:rPr lang="en-US" sz="1200" b="1" dirty="0"/>
              <a:t>docker </a:t>
            </a:r>
            <a:r>
              <a:rPr lang="en-US" sz="1200" b="1" dirty="0" err="1"/>
              <a:t>rmi</a:t>
            </a:r>
            <a:r>
              <a:rPr lang="en-US" sz="1200" b="1" dirty="0"/>
              <a:t> IMAGE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imagenes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images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Descargar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imagen</a:t>
            </a:r>
          </a:p>
          <a:p>
            <a:r>
              <a:rPr lang="en-US" sz="1200" b="1" dirty="0"/>
              <a:t>docker pull IMAGE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1FF8FF3-D54D-4EF8-BCE7-ABE966CE81E5}"/>
              </a:ext>
            </a:extLst>
          </p:cNvPr>
          <p:cNvSpPr txBox="1"/>
          <p:nvPr/>
        </p:nvSpPr>
        <p:spPr>
          <a:xfrm>
            <a:off x="744630" y="954285"/>
            <a:ext cx="86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chemeClr val="accent1"/>
                </a:solidFill>
              </a:rPr>
              <a:t>IMAGES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3268F1A-5DD2-5B5E-4EC8-C9ED0B83D8E5}"/>
              </a:ext>
            </a:extLst>
          </p:cNvPr>
          <p:cNvSpPr txBox="1"/>
          <p:nvPr/>
        </p:nvSpPr>
        <p:spPr>
          <a:xfrm>
            <a:off x="6878267" y="1263519"/>
            <a:ext cx="24669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Crear imagen con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su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usuario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Docker Hub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esta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Directorio actual </a:t>
            </a:r>
          </a:p>
          <a:p>
            <a:r>
              <a:rPr lang="en-US" sz="1100" b="1" dirty="0"/>
              <a:t>docker build –t NAME_USER_DOCKER/IMAGE_DOCKERFILE:VERSION .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Publicar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repositorio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Docker Hub</a:t>
            </a:r>
          </a:p>
          <a:p>
            <a:r>
              <a:rPr lang="en-US" sz="1100" b="1" dirty="0"/>
              <a:t>docker push NAME_USER_DOCKER/IMAGE_DOCKERFILE:VERSION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Descargar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imagen que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fue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contruida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a traves de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archivo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llamado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Dockerfile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100" b="1" dirty="0"/>
              <a:t>docker pull NAME_USER_DOCKER/IMAGE_DOCKERFILE:VERSION</a:t>
            </a:r>
          </a:p>
          <a:p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34343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3674-48CD-AA08-5CD9-B71C60C02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16324ED6-A006-7133-E2C2-A8BAF48EF926}"/>
              </a:ext>
            </a:extLst>
          </p:cNvPr>
          <p:cNvSpPr/>
          <p:nvPr/>
        </p:nvSpPr>
        <p:spPr>
          <a:xfrm>
            <a:off x="496050" y="124879"/>
            <a:ext cx="5218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CLI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BD8003F-C75E-6F29-4F69-899F2CB960C5}"/>
              </a:ext>
            </a:extLst>
          </p:cNvPr>
          <p:cNvSpPr txBox="1"/>
          <p:nvPr/>
        </p:nvSpPr>
        <p:spPr>
          <a:xfrm>
            <a:off x="3682630" y="1263520"/>
            <a:ext cx="24669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predeterminada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disconnect bridge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predeterminada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connect bridge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Desconectar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especifica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disconnect NAME_NETWORK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Conectar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(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especidfica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sz="1100" b="1" dirty="0"/>
              <a:t>docker network connect NAME_NETWORK CONTAINER</a:t>
            </a:r>
          </a:p>
          <a:p>
            <a:endParaRPr lang="en-US" sz="1100" b="1" dirty="0"/>
          </a:p>
          <a:p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--Crear un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contenedor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con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100" b="1" dirty="0">
                <a:solidFill>
                  <a:schemeClr val="bg1">
                    <a:lumMod val="65000"/>
                  </a:schemeClr>
                </a:solidFill>
              </a:rPr>
              <a:t> red </a:t>
            </a:r>
            <a:r>
              <a:rPr lang="en-US" sz="1100" b="1" dirty="0" err="1">
                <a:solidFill>
                  <a:schemeClr val="bg1">
                    <a:lumMod val="65000"/>
                  </a:schemeClr>
                </a:solidFill>
              </a:rPr>
              <a:t>especifica</a:t>
            </a:r>
            <a:endParaRPr lang="en-US" sz="11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100" b="1" dirty="0"/>
              <a:t>docker run –name NAME_CONTAINER –network NAME_NETWORK NAME_IMAGE</a:t>
            </a:r>
          </a:p>
          <a:p>
            <a:endParaRPr lang="en-US" sz="11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30ABEB-D629-7A3C-DF5D-509DA94EBA96}"/>
              </a:ext>
            </a:extLst>
          </p:cNvPr>
          <p:cNvSpPr txBox="1"/>
          <p:nvPr/>
        </p:nvSpPr>
        <p:spPr>
          <a:xfrm>
            <a:off x="800552" y="1292839"/>
            <a:ext cx="246697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--Crear red</a:t>
            </a:r>
          </a:p>
          <a:p>
            <a:r>
              <a:rPr lang="en-US" sz="1200" b="1" dirty="0"/>
              <a:t>docker network create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Informacion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de la red</a:t>
            </a:r>
          </a:p>
          <a:p>
            <a:r>
              <a:rPr lang="en-US" sz="1200" b="1" dirty="0"/>
              <a:t>docker inspect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una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</a:t>
            </a:r>
          </a:p>
          <a:p>
            <a:r>
              <a:rPr lang="en-US" sz="1200" b="1" dirty="0"/>
              <a:t>docker network rm NAME_NETWORK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redes</a:t>
            </a:r>
          </a:p>
          <a:p>
            <a:r>
              <a:rPr lang="en-US" sz="1200" b="1" dirty="0"/>
              <a:t>docker network ls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redes sin usar</a:t>
            </a:r>
          </a:p>
          <a:p>
            <a:r>
              <a:rPr lang="en-US" sz="1200" b="1" dirty="0"/>
              <a:t>docker network prune</a:t>
            </a:r>
          </a:p>
          <a:p>
            <a:endParaRPr lang="en-US" sz="1200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0A732E-D11A-55E2-A5F3-E18309452331}"/>
              </a:ext>
            </a:extLst>
          </p:cNvPr>
          <p:cNvSpPr txBox="1"/>
          <p:nvPr/>
        </p:nvSpPr>
        <p:spPr>
          <a:xfrm>
            <a:off x="744630" y="954285"/>
            <a:ext cx="10702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1600" b="1" dirty="0">
                <a:solidFill>
                  <a:srgbClr val="FF0000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5867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0AB8-AB7F-CA1D-A113-EE85BC5B6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ocker Compose: Gestión de Aplicaciones Multicontenedor | Docker | Chuck's  Academy">
            <a:extLst>
              <a:ext uri="{FF2B5EF4-FFF2-40B4-BE49-F238E27FC236}">
                <a16:creationId xmlns:a16="http://schemas.microsoft.com/office/drawing/2014/main" id="{9DFFCA24-4BD2-33FB-EE4F-AF74B933C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" y="890501"/>
            <a:ext cx="7873968" cy="50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cker Compose. Compose is a tool for defining and… | by TRLogic | Medium">
            <a:extLst>
              <a:ext uri="{FF2B5EF4-FFF2-40B4-BE49-F238E27FC236}">
                <a16:creationId xmlns:a16="http://schemas.microsoft.com/office/drawing/2014/main" id="{DEDB66E3-BEAB-AC0C-6909-1A8E09D32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4" y="890500"/>
            <a:ext cx="4276725" cy="507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4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63166-C424-25B2-BFD6-56E42249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DDA74A2-5582-8E6B-0992-54C45BDA46A2}"/>
              </a:ext>
            </a:extLst>
          </p:cNvPr>
          <p:cNvSpPr/>
          <p:nvPr/>
        </p:nvSpPr>
        <p:spPr>
          <a:xfrm>
            <a:off x="496050" y="124879"/>
            <a:ext cx="63337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Docker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Compose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44B88F6-FB22-B40D-8E9A-FEACF3EF1D6E}"/>
              </a:ext>
            </a:extLst>
          </p:cNvPr>
          <p:cNvSpPr txBox="1"/>
          <p:nvPr/>
        </p:nvSpPr>
        <p:spPr>
          <a:xfrm>
            <a:off x="800552" y="1292839"/>
            <a:ext cx="2466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--Version del docker-compose</a:t>
            </a:r>
          </a:p>
          <a:p>
            <a:r>
              <a:rPr lang="en-US" sz="1200" b="1" dirty="0"/>
              <a:t>docker-compose --version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Levantar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todos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servicios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estan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docker-compose</a:t>
            </a:r>
          </a:p>
          <a:p>
            <a:r>
              <a:rPr lang="en-US" sz="1200" b="1" dirty="0"/>
              <a:t>docker-compose up -d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Levantar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un docker compose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especifico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compose –f docker-</a:t>
            </a:r>
            <a:r>
              <a:rPr lang="en-US" sz="1200" b="1" dirty="0" err="1"/>
              <a:t>compose.yml</a:t>
            </a:r>
            <a:r>
              <a:rPr lang="en-US" sz="1200" b="1" dirty="0"/>
              <a:t> up -d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s-MX" sz="1200" b="1" dirty="0">
                <a:solidFill>
                  <a:schemeClr val="bg1">
                    <a:lumMod val="65000"/>
                  </a:schemeClr>
                </a:solidFill>
              </a:rPr>
              <a:t>Destruir los contenedores creados en el escenario y la red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especifico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compose –f docker-</a:t>
            </a:r>
            <a:r>
              <a:rPr lang="en-US" sz="1200" b="1" dirty="0" err="1"/>
              <a:t>compose.yml</a:t>
            </a:r>
            <a:r>
              <a:rPr lang="en-US" sz="1200" b="1" dirty="0"/>
              <a:t> down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Recrear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la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creacion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docker compose</a:t>
            </a:r>
          </a:p>
          <a:p>
            <a:r>
              <a:rPr lang="en-US" sz="1200" b="1" dirty="0"/>
              <a:t>docker compose up –force-recreate</a:t>
            </a:r>
          </a:p>
          <a:p>
            <a:endParaRPr lang="en-US" sz="1200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B3DB6B-1356-4B94-C229-9285288E1ECC}"/>
              </a:ext>
            </a:extLst>
          </p:cNvPr>
          <p:cNvSpPr txBox="1"/>
          <p:nvPr/>
        </p:nvSpPr>
        <p:spPr>
          <a:xfrm>
            <a:off x="3662942" y="1292839"/>
            <a:ext cx="2466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Construir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o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reconstruir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servicios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compose build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Inicia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un container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existente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docker-compose start NAME_CONTAINER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Detiene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un container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existente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docker-compose stop NAME_CONTAINER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Inicia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contenedores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descritos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que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esten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parados</a:t>
            </a:r>
          </a:p>
          <a:p>
            <a:r>
              <a:rPr lang="en-US" sz="1200" b="1" dirty="0"/>
              <a:t>docker-compose run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s-MX" sz="1200" b="1" dirty="0">
                <a:solidFill>
                  <a:schemeClr val="bg1">
                    <a:lumMod val="65000"/>
                  </a:schemeClr>
                </a:solidFill>
              </a:rPr>
              <a:t>Borra los contenedores parados del escenario.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en-US" sz="1200" b="1" dirty="0"/>
              <a:t>docker-compose rm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s-MX" sz="1200" b="1" dirty="0">
                <a:solidFill>
                  <a:schemeClr val="bg1">
                    <a:lumMod val="65000"/>
                  </a:schemeClr>
                </a:solidFill>
              </a:rPr>
              <a:t>Destruir los contenedores creados en el escenario y la red  y eliminar el volumen que se ha creado 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compose –f docker-</a:t>
            </a:r>
            <a:r>
              <a:rPr lang="en-US" sz="1200" b="1" dirty="0" err="1"/>
              <a:t>compose.yml</a:t>
            </a:r>
            <a:r>
              <a:rPr lang="en-US" sz="1200" b="1" dirty="0"/>
              <a:t> down -v</a:t>
            </a:r>
          </a:p>
        </p:txBody>
      </p:sp>
    </p:spTree>
    <p:extLst>
      <p:ext uri="{BB962C8B-B14F-4D97-AF65-F5344CB8AC3E}">
        <p14:creationId xmlns:p14="http://schemas.microsoft.com/office/powerpoint/2010/main" val="103669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BAAA-D7B3-639A-6BC8-BAEFB3DB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F7F2F56-779E-14C8-BD96-A289F437D8C1}"/>
              </a:ext>
            </a:extLst>
          </p:cNvPr>
          <p:cNvSpPr/>
          <p:nvPr/>
        </p:nvSpPr>
        <p:spPr>
          <a:xfrm>
            <a:off x="496050" y="124879"/>
            <a:ext cx="7018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Volumenes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3A0ABE1-9EF1-684F-F1D0-FCBC1CF1F004}"/>
              </a:ext>
            </a:extLst>
          </p:cNvPr>
          <p:cNvSpPr txBox="1"/>
          <p:nvPr/>
        </p:nvSpPr>
        <p:spPr>
          <a:xfrm>
            <a:off x="800552" y="1292839"/>
            <a:ext cx="2466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--Crear nuevo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volumen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volume create NAME_VOLUMEN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Listar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volumenes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disponibles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volume ls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volumen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volume rm NAME_VOLUMEN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ACC56D3-9D0D-C072-1707-BE7E45E32563}"/>
              </a:ext>
            </a:extLst>
          </p:cNvPr>
          <p:cNvSpPr txBox="1"/>
          <p:nvPr/>
        </p:nvSpPr>
        <p:spPr>
          <a:xfrm>
            <a:off x="7839527" y="1292839"/>
            <a:ext cx="246697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--Crear un secret</a:t>
            </a:r>
          </a:p>
          <a:p>
            <a:r>
              <a:rPr lang="en-US" sz="1200" b="1" dirty="0"/>
              <a:t>Docker secret create NAME_SECRET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Myestra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informacion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detallada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sobre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un secret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especifico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secret inspect NAME_SECRET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--Lista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todos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los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secrets 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existentes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b="1" dirty="0"/>
              <a:t>docker secret ls</a:t>
            </a:r>
          </a:p>
          <a:p>
            <a:endParaRPr lang="en-US" sz="1200" b="1" dirty="0"/>
          </a:p>
          <a:p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--</a:t>
            </a:r>
            <a:r>
              <a:rPr lang="en-US" sz="1200" b="1" dirty="0" err="1">
                <a:solidFill>
                  <a:schemeClr val="bg1">
                    <a:lumMod val="65000"/>
                  </a:schemeClr>
                </a:solidFill>
              </a:rPr>
              <a:t>Eliminar</a:t>
            </a:r>
            <a:r>
              <a:rPr lang="en-US" sz="1200" b="1" dirty="0">
                <a:solidFill>
                  <a:schemeClr val="bg1">
                    <a:lumMod val="65000"/>
                  </a:schemeClr>
                </a:solidFill>
              </a:rPr>
              <a:t> uno o mas secrets</a:t>
            </a:r>
          </a:p>
          <a:p>
            <a:r>
              <a:rPr lang="en-US" sz="1200" b="1" dirty="0"/>
              <a:t>docker secret rm NAME_SECRET</a:t>
            </a:r>
          </a:p>
        </p:txBody>
      </p:sp>
    </p:spTree>
    <p:extLst>
      <p:ext uri="{BB962C8B-B14F-4D97-AF65-F5344CB8AC3E}">
        <p14:creationId xmlns:p14="http://schemas.microsoft.com/office/powerpoint/2010/main" val="128839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807</Words>
  <Application>Microsoft Office PowerPoint</Application>
  <PresentationFormat>Panorámica</PresentationFormat>
  <Paragraphs>167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Galaxy Training</dc:creator>
  <cp:lastModifiedBy>Luis Enrique Baldeón Quispe</cp:lastModifiedBy>
  <cp:revision>91</cp:revision>
  <dcterms:created xsi:type="dcterms:W3CDTF">2020-12-01T20:43:01Z</dcterms:created>
  <dcterms:modified xsi:type="dcterms:W3CDTF">2025-04-24T00:56:37Z</dcterms:modified>
</cp:coreProperties>
</file>