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00" r:id="rId2"/>
    <p:sldId id="305" r:id="rId3"/>
    <p:sldId id="307" r:id="rId4"/>
    <p:sldId id="304" r:id="rId5"/>
    <p:sldId id="269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DC"/>
    <a:srgbClr val="F0BB78"/>
    <a:srgbClr val="543A14"/>
    <a:srgbClr val="895EBE"/>
    <a:srgbClr val="A08BB7"/>
    <a:srgbClr val="CC0099"/>
    <a:srgbClr val="CC0000"/>
    <a:srgbClr val="CC00CC"/>
    <a:srgbClr val="B3D8DB"/>
    <a:srgbClr val="EAF3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89" autoAdjust="0"/>
    <p:restoredTop sz="92632" autoAdjust="0"/>
  </p:normalViewPr>
  <p:slideViewPr>
    <p:cSldViewPr snapToGrid="0">
      <p:cViewPr>
        <p:scale>
          <a:sx n="90" d="100"/>
          <a:sy n="90" d="100"/>
        </p:scale>
        <p:origin x="12" y="-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AC5772-74E7-4D43-B691-9D9FB840DB27}" type="datetimeFigureOut">
              <a:rPr lang="es-PE" smtClean="0"/>
              <a:t>28/05/2025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323A0-C01D-454E-A6EE-8211C5B57A3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53189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323A0-C01D-454E-A6EE-8211C5B57A3A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93783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0083-014B-44DE-BC4D-74D8506D26D9}" type="datetimeFigureOut">
              <a:rPr lang="es-PE" smtClean="0"/>
              <a:t>28/05/2025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39AB-EF3B-4A9A-AB1D-D4C2472C0B07}" type="slidenum">
              <a:rPr lang="es-PE" smtClean="0"/>
              <a:t>‹Nº›</a:t>
            </a:fld>
            <a:endParaRPr lang="es-PE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"/>
            <a:ext cx="12192000" cy="68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392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0083-014B-44DE-BC4D-74D8506D26D9}" type="datetimeFigureOut">
              <a:rPr lang="es-PE" smtClean="0"/>
              <a:t>28/05/2025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39AB-EF3B-4A9A-AB1D-D4C2472C0B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38581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0083-014B-44DE-BC4D-74D8506D26D9}" type="datetimeFigureOut">
              <a:rPr lang="es-PE" smtClean="0"/>
              <a:t>28/05/2025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39AB-EF3B-4A9A-AB1D-D4C2472C0B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11968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5943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0083-014B-44DE-BC4D-74D8506D26D9}" type="datetimeFigureOut">
              <a:rPr lang="es-PE" smtClean="0"/>
              <a:t>28/05/2025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39AB-EF3B-4A9A-AB1D-D4C2472C0B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3051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0083-014B-44DE-BC4D-74D8506D26D9}" type="datetimeFigureOut">
              <a:rPr lang="es-PE" smtClean="0"/>
              <a:t>28/05/2025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39AB-EF3B-4A9A-AB1D-D4C2472C0B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02093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0083-014B-44DE-BC4D-74D8506D26D9}" type="datetimeFigureOut">
              <a:rPr lang="es-PE" smtClean="0"/>
              <a:t>28/05/2025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39AB-EF3B-4A9A-AB1D-D4C2472C0B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82961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0083-014B-44DE-BC4D-74D8506D26D9}" type="datetimeFigureOut">
              <a:rPr lang="es-PE" smtClean="0"/>
              <a:t>28/05/2025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39AB-EF3B-4A9A-AB1D-D4C2472C0B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6026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0083-014B-44DE-BC4D-74D8506D26D9}" type="datetimeFigureOut">
              <a:rPr lang="es-PE" smtClean="0"/>
              <a:t>28/05/2025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39AB-EF3B-4A9A-AB1D-D4C2472C0B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02508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0083-014B-44DE-BC4D-74D8506D26D9}" type="datetimeFigureOut">
              <a:rPr lang="es-PE" smtClean="0"/>
              <a:t>28/05/2025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39AB-EF3B-4A9A-AB1D-D4C2472C0B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70831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0083-014B-44DE-BC4D-74D8506D26D9}" type="datetimeFigureOut">
              <a:rPr lang="es-PE" smtClean="0"/>
              <a:t>28/05/2025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B39AB-EF3B-4A9A-AB1D-D4C2472C0B0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6437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20083-014B-44DE-BC4D-74D8506D26D9}" type="datetimeFigureOut">
              <a:rPr lang="es-PE" smtClean="0"/>
              <a:t>28/05/2025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B39AB-EF3B-4A9A-AB1D-D4C2472C0B07}" type="slidenum">
              <a:rPr lang="es-PE" smtClean="0"/>
              <a:t>‹Nº›</a:t>
            </a:fld>
            <a:endParaRPr lang="es-PE"/>
          </a:p>
        </p:txBody>
      </p: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"/>
            <a:ext cx="12192000" cy="68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78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6">
            <a:extLst>
              <a:ext uri="{FF2B5EF4-FFF2-40B4-BE49-F238E27FC236}">
                <a16:creationId xmlns:a16="http://schemas.microsoft.com/office/drawing/2014/main" id="{7A87362A-CDD0-334A-9C0F-4FC880B6ACBE}"/>
              </a:ext>
            </a:extLst>
          </p:cNvPr>
          <p:cNvSpPr txBox="1"/>
          <p:nvPr/>
        </p:nvSpPr>
        <p:spPr>
          <a:xfrm>
            <a:off x="9991676" y="6013408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Luis Ruiz Caceres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325799" y="2910290"/>
            <a:ext cx="1537854" cy="3186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3907198-F04E-47D6-B27C-0558A51B782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3"/>
          <a:stretch/>
        </p:blipFill>
        <p:spPr>
          <a:xfrm>
            <a:off x="-6306" y="0"/>
            <a:ext cx="3999860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7158266-86A3-4451-ACF5-8F36D409DD1B}"/>
              </a:ext>
            </a:extLst>
          </p:cNvPr>
          <p:cNvSpPr txBox="1"/>
          <p:nvPr/>
        </p:nvSpPr>
        <p:spPr>
          <a:xfrm>
            <a:off x="325799" y="1561190"/>
            <a:ext cx="35485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5000" dirty="0" err="1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Kubernetes</a:t>
            </a:r>
            <a:endParaRPr lang="es-PE" sz="5000" dirty="0">
              <a:solidFill>
                <a:schemeClr val="accent1">
                  <a:lumMod val="75000"/>
                </a:schemeClr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A788EFD-3D0A-4A29-9598-51A1935603AF}"/>
              </a:ext>
            </a:extLst>
          </p:cNvPr>
          <p:cNvSpPr txBox="1"/>
          <p:nvPr/>
        </p:nvSpPr>
        <p:spPr>
          <a:xfrm>
            <a:off x="325798" y="2299854"/>
            <a:ext cx="3548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PE" sz="20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sz="20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developers</a:t>
            </a:r>
            <a:endParaRPr lang="es-PE" sz="20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FEB762F-1B0C-4F8C-AC37-1B5530A3B821}"/>
              </a:ext>
            </a:extLst>
          </p:cNvPr>
          <p:cNvSpPr txBox="1"/>
          <p:nvPr/>
        </p:nvSpPr>
        <p:spPr>
          <a:xfrm>
            <a:off x="325798" y="5266033"/>
            <a:ext cx="2987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Luis Baldeon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6B4CA7F3-F26D-4B4C-B263-FEE41D3EF967}"/>
              </a:ext>
            </a:extLst>
          </p:cNvPr>
          <p:cNvSpPr txBox="1"/>
          <p:nvPr/>
        </p:nvSpPr>
        <p:spPr>
          <a:xfrm>
            <a:off x="325798" y="5608941"/>
            <a:ext cx="3168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Lebq.2012@gmail.com</a:t>
            </a:r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4AD00D5B-FBF9-B4BE-C070-95EC21353D7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554" y="0"/>
            <a:ext cx="8198446" cy="685800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F201E69A-C4F7-4AF7-AAE1-03401A2B9DC5}"/>
              </a:ext>
            </a:extLst>
          </p:cNvPr>
          <p:cNvSpPr txBox="1"/>
          <p:nvPr/>
        </p:nvSpPr>
        <p:spPr>
          <a:xfrm>
            <a:off x="349607" y="5018323"/>
            <a:ext cx="1857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Alumno: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2CB0595-C460-43D3-BE3E-FBE2A2761C8B}"/>
              </a:ext>
            </a:extLst>
          </p:cNvPr>
          <p:cNvSpPr txBox="1"/>
          <p:nvPr/>
        </p:nvSpPr>
        <p:spPr>
          <a:xfrm>
            <a:off x="325798" y="3156794"/>
            <a:ext cx="2784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 err="1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Kubernetes</a:t>
            </a:r>
            <a:r>
              <a:rPr lang="es-PE" sz="2000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s-PE" sz="2000" dirty="0" err="1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Cheat</a:t>
            </a:r>
            <a:r>
              <a:rPr lang="es-PE" sz="2000" dirty="0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s-PE" sz="2000" dirty="0" err="1">
                <a:solidFill>
                  <a:schemeClr val="bg2">
                    <a:lumMod val="50000"/>
                  </a:schemeClr>
                </a:solidFill>
                <a:latin typeface="Arial Rounded MT Bold" panose="020F0704030504030204" pitchFamily="34" charset="0"/>
              </a:rPr>
              <a:t>Sheets</a:t>
            </a:r>
            <a:endParaRPr lang="es-PE" sz="2000" dirty="0">
              <a:solidFill>
                <a:schemeClr val="bg2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95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D84BA0-E639-6AB6-00B0-7B69472B0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10742B9-2855-0480-B5E8-42CA9EED5259}"/>
              </a:ext>
            </a:extLst>
          </p:cNvPr>
          <p:cNvSpPr txBox="1"/>
          <p:nvPr/>
        </p:nvSpPr>
        <p:spPr>
          <a:xfrm>
            <a:off x="97149" y="936962"/>
            <a:ext cx="2601834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>
                <a:solidFill>
                  <a:srgbClr val="895EBE"/>
                </a:solidFill>
              </a:rPr>
              <a:t>NAMESPACE</a:t>
            </a:r>
          </a:p>
          <a:p>
            <a:endParaRPr lang="es-PE" sz="1200" b="1" dirty="0">
              <a:solidFill>
                <a:srgbClr val="895EBE"/>
              </a:solidFill>
            </a:endParaRPr>
          </a:p>
          <a:p>
            <a:r>
              <a:rPr lang="en-US" sz="900" i="1" dirty="0">
                <a:solidFill>
                  <a:schemeClr val="accent3"/>
                </a:solidFill>
              </a:rPr>
              <a:t># Lista </a:t>
            </a:r>
            <a:r>
              <a:rPr lang="en-US" sz="900" i="1" dirty="0" err="1">
                <a:solidFill>
                  <a:schemeClr val="accent3"/>
                </a:solidFill>
              </a:rPr>
              <a:t>todos</a:t>
            </a:r>
            <a:r>
              <a:rPr lang="en-US" sz="900" i="1" dirty="0">
                <a:solidFill>
                  <a:schemeClr val="accent3"/>
                </a:solidFill>
              </a:rPr>
              <a:t> </a:t>
            </a:r>
            <a:r>
              <a:rPr lang="en-US" sz="900" i="1" dirty="0" err="1">
                <a:solidFill>
                  <a:schemeClr val="accent3"/>
                </a:solidFill>
              </a:rPr>
              <a:t>los</a:t>
            </a:r>
            <a:r>
              <a:rPr lang="en-US" sz="900" i="1" dirty="0">
                <a:solidFill>
                  <a:schemeClr val="accent3"/>
                </a:solidFill>
              </a:rPr>
              <a:t> namespace</a:t>
            </a:r>
            <a:endParaRPr lang="en-US" sz="900" dirty="0">
              <a:solidFill>
                <a:schemeClr val="accent3"/>
              </a:solidFill>
            </a:endParaRPr>
          </a:p>
          <a:p>
            <a:r>
              <a:rPr lang="en-US" sz="900" b="1" dirty="0" err="1"/>
              <a:t>kubectl</a:t>
            </a:r>
            <a:r>
              <a:rPr lang="en-US" sz="900" b="1" dirty="0"/>
              <a:t> get namespaces</a:t>
            </a:r>
          </a:p>
          <a:p>
            <a:endParaRPr lang="en-US" sz="900" b="1" dirty="0"/>
          </a:p>
          <a:p>
            <a:r>
              <a:rPr lang="en-US" sz="900" i="1" dirty="0">
                <a:solidFill>
                  <a:schemeClr val="accent3"/>
                </a:solidFill>
              </a:rPr>
              <a:t># Ver </a:t>
            </a:r>
            <a:r>
              <a:rPr lang="en-US" sz="900" i="1" dirty="0" err="1">
                <a:solidFill>
                  <a:schemeClr val="accent3"/>
                </a:solidFill>
              </a:rPr>
              <a:t>estado</a:t>
            </a:r>
            <a:r>
              <a:rPr lang="en-US" sz="900" i="1" dirty="0">
                <a:solidFill>
                  <a:schemeClr val="accent3"/>
                </a:solidFill>
              </a:rPr>
              <a:t> de namespace </a:t>
            </a:r>
            <a:r>
              <a:rPr lang="en-US" sz="900" i="1" dirty="0" err="1">
                <a:solidFill>
                  <a:schemeClr val="accent3"/>
                </a:solidFill>
              </a:rPr>
              <a:t>en</a:t>
            </a:r>
            <a:r>
              <a:rPr lang="en-US" sz="900" i="1" dirty="0">
                <a:solidFill>
                  <a:schemeClr val="accent3"/>
                </a:solidFill>
              </a:rPr>
              <a:t> </a:t>
            </a:r>
            <a:r>
              <a:rPr lang="en-US" sz="900" i="1" dirty="0" err="1">
                <a:solidFill>
                  <a:schemeClr val="accent3"/>
                </a:solidFill>
              </a:rPr>
              <a:t>especifico</a:t>
            </a:r>
            <a:endParaRPr lang="en-US" sz="900" dirty="0">
              <a:solidFill>
                <a:schemeClr val="accent3"/>
              </a:solidFill>
            </a:endParaRPr>
          </a:p>
          <a:p>
            <a:r>
              <a:rPr lang="en-US" sz="900" b="1" dirty="0" err="1"/>
              <a:t>kubectl</a:t>
            </a:r>
            <a:r>
              <a:rPr lang="en-US" sz="900" b="1" dirty="0"/>
              <a:t> get namespace NAME_NAMESPACE</a:t>
            </a:r>
          </a:p>
          <a:p>
            <a:endParaRPr lang="en-US" sz="900" b="1" dirty="0"/>
          </a:p>
          <a:p>
            <a:r>
              <a:rPr lang="en-US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Muestra detalles de un </a:t>
            </a:r>
            <a:r>
              <a:rPr lang="es-MX" sz="900" i="1" dirty="0" err="1">
                <a:solidFill>
                  <a:schemeClr val="accent3"/>
                </a:solidFill>
              </a:rPr>
              <a:t>namespace</a:t>
            </a:r>
            <a:endParaRPr lang="es-MX" sz="900" i="1" dirty="0">
              <a:solidFill>
                <a:schemeClr val="accent3"/>
              </a:solidFill>
            </a:endParaRPr>
          </a:p>
          <a:p>
            <a:r>
              <a:rPr lang="en-US" sz="900" b="1" dirty="0" err="1"/>
              <a:t>kubectl</a:t>
            </a:r>
            <a:r>
              <a:rPr lang="en-US" sz="900" b="1" dirty="0"/>
              <a:t> describe namespace NAME_NAMESPACE</a:t>
            </a:r>
          </a:p>
          <a:p>
            <a:endParaRPr lang="en-US" sz="900" b="1" dirty="0"/>
          </a:p>
          <a:p>
            <a:r>
              <a:rPr lang="en-US" sz="900" i="1" dirty="0">
                <a:solidFill>
                  <a:schemeClr val="accent3"/>
                </a:solidFill>
              </a:rPr>
              <a:t># Crear un nuevo namespace</a:t>
            </a:r>
            <a:endParaRPr lang="en-US" sz="900" dirty="0">
              <a:solidFill>
                <a:schemeClr val="accent3"/>
              </a:solidFill>
            </a:endParaRPr>
          </a:p>
          <a:p>
            <a:r>
              <a:rPr lang="en-US" sz="900" b="1" dirty="0" err="1"/>
              <a:t>kubectl</a:t>
            </a:r>
            <a:r>
              <a:rPr lang="en-US" sz="900" b="1" dirty="0"/>
              <a:t> create namespace NAME_NAMESPACE</a:t>
            </a:r>
          </a:p>
          <a:p>
            <a:endParaRPr lang="en-US" sz="900" b="1" dirty="0"/>
          </a:p>
          <a:p>
            <a:r>
              <a:rPr lang="en-US" sz="900" i="1" dirty="0">
                <a:solidFill>
                  <a:schemeClr val="accent3"/>
                </a:solidFill>
              </a:rPr>
              <a:t># </a:t>
            </a:r>
            <a:r>
              <a:rPr lang="en-US" sz="900" i="1" dirty="0" err="1">
                <a:solidFill>
                  <a:schemeClr val="accent3"/>
                </a:solidFill>
              </a:rPr>
              <a:t>Editar</a:t>
            </a:r>
            <a:r>
              <a:rPr lang="en-US" sz="900" i="1" dirty="0">
                <a:solidFill>
                  <a:schemeClr val="accent3"/>
                </a:solidFill>
              </a:rPr>
              <a:t> un nuevo namespace</a:t>
            </a:r>
            <a:endParaRPr lang="en-US" sz="900" dirty="0">
              <a:solidFill>
                <a:schemeClr val="accent3"/>
              </a:solidFill>
            </a:endParaRPr>
          </a:p>
          <a:p>
            <a:r>
              <a:rPr lang="en-US" sz="900" b="1" dirty="0" err="1"/>
              <a:t>kubectl</a:t>
            </a:r>
            <a:r>
              <a:rPr lang="en-US" sz="900" b="1" dirty="0"/>
              <a:t> edit namespace NAME_NAMESPACE</a:t>
            </a:r>
          </a:p>
          <a:p>
            <a:endParaRPr lang="en-US" sz="900" b="1" dirty="0"/>
          </a:p>
          <a:p>
            <a:r>
              <a:rPr lang="en-US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Elimina un </a:t>
            </a:r>
            <a:r>
              <a:rPr lang="es-MX" sz="900" i="1" dirty="0" err="1">
                <a:solidFill>
                  <a:schemeClr val="accent3"/>
                </a:solidFill>
              </a:rPr>
              <a:t>namespace</a:t>
            </a:r>
            <a:r>
              <a:rPr lang="es-MX" sz="900" i="1" dirty="0">
                <a:solidFill>
                  <a:schemeClr val="accent3"/>
                </a:solidFill>
              </a:rPr>
              <a:t> (y todos sus recursos)</a:t>
            </a:r>
            <a:endParaRPr lang="en-US" sz="900" dirty="0">
              <a:solidFill>
                <a:schemeClr val="accent3"/>
              </a:solidFill>
            </a:endParaRPr>
          </a:p>
          <a:p>
            <a:r>
              <a:rPr lang="en-US" sz="900" b="1" dirty="0" err="1"/>
              <a:t>kubectl</a:t>
            </a:r>
            <a:r>
              <a:rPr lang="en-US" sz="900" b="1" dirty="0"/>
              <a:t> delete namespace NAME_NAMESPACE</a:t>
            </a:r>
          </a:p>
          <a:p>
            <a:endParaRPr lang="en-US" sz="900" b="1" dirty="0"/>
          </a:p>
          <a:p>
            <a:r>
              <a:rPr lang="en-US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Lista los </a:t>
            </a:r>
            <a:r>
              <a:rPr lang="es-MX" sz="900" i="1" dirty="0" err="1">
                <a:solidFill>
                  <a:schemeClr val="accent3"/>
                </a:solidFill>
              </a:rPr>
              <a:t>pods</a:t>
            </a:r>
            <a:r>
              <a:rPr lang="es-MX" sz="900" i="1" dirty="0">
                <a:solidFill>
                  <a:schemeClr val="accent3"/>
                </a:solidFill>
              </a:rPr>
              <a:t> de un </a:t>
            </a:r>
            <a:r>
              <a:rPr lang="es-MX" sz="900" i="1" dirty="0" err="1">
                <a:solidFill>
                  <a:schemeClr val="accent3"/>
                </a:solidFill>
              </a:rPr>
              <a:t>namespace</a:t>
            </a:r>
            <a:r>
              <a:rPr lang="es-MX" sz="900" i="1" dirty="0">
                <a:solidFill>
                  <a:schemeClr val="accent3"/>
                </a:solidFill>
              </a:rPr>
              <a:t> específico</a:t>
            </a:r>
          </a:p>
          <a:p>
            <a:r>
              <a:rPr lang="en-US" sz="900" b="1" dirty="0" err="1"/>
              <a:t>kubectl</a:t>
            </a:r>
            <a:r>
              <a:rPr lang="en-US" sz="900" b="1" dirty="0"/>
              <a:t> get pods -n NAME_NAMESPACE</a:t>
            </a:r>
          </a:p>
          <a:p>
            <a:endParaRPr lang="en-US" sz="900" b="1" dirty="0"/>
          </a:p>
          <a:p>
            <a:r>
              <a:rPr lang="en-US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Cambia el </a:t>
            </a:r>
            <a:r>
              <a:rPr lang="es-MX" sz="900" i="1" dirty="0" err="1">
                <a:solidFill>
                  <a:schemeClr val="accent3"/>
                </a:solidFill>
              </a:rPr>
              <a:t>namespace</a:t>
            </a:r>
            <a:r>
              <a:rPr lang="es-MX" sz="900" i="1" dirty="0">
                <a:solidFill>
                  <a:schemeClr val="accent3"/>
                </a:solidFill>
              </a:rPr>
              <a:t> por defecto</a:t>
            </a:r>
          </a:p>
          <a:p>
            <a:r>
              <a:rPr lang="en-US" sz="900" b="1" dirty="0" err="1"/>
              <a:t>kubectl</a:t>
            </a:r>
            <a:r>
              <a:rPr lang="en-US" sz="900" b="1" dirty="0"/>
              <a:t> config set-context --current --namespace=NAME_NAMESPACE</a:t>
            </a:r>
          </a:p>
          <a:p>
            <a:endParaRPr lang="en-US" sz="900" b="1" dirty="0"/>
          </a:p>
          <a:p>
            <a:r>
              <a:rPr lang="en-US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Lista todos los recursos dentro de un </a:t>
            </a:r>
            <a:r>
              <a:rPr lang="es-MX" sz="900" i="1" dirty="0" err="1">
                <a:solidFill>
                  <a:schemeClr val="accent3"/>
                </a:solidFill>
              </a:rPr>
              <a:t>namespace</a:t>
            </a:r>
            <a:r>
              <a:rPr lang="es-MX" sz="900" i="1" dirty="0">
                <a:solidFill>
                  <a:schemeClr val="accent3"/>
                </a:solidFill>
              </a:rPr>
              <a:t> específico</a:t>
            </a:r>
          </a:p>
          <a:p>
            <a:r>
              <a:rPr lang="en-US" sz="900" b="1" dirty="0" err="1"/>
              <a:t>kubectl</a:t>
            </a:r>
            <a:r>
              <a:rPr lang="en-US" sz="900" b="1" dirty="0"/>
              <a:t> get all --namespace=NAME_NAMESPACE</a:t>
            </a:r>
          </a:p>
          <a:p>
            <a:endParaRPr lang="en-US" sz="900" b="1" dirty="0"/>
          </a:p>
          <a:p>
            <a:r>
              <a:rPr lang="en-US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Crear recursos dentro de un </a:t>
            </a:r>
            <a:r>
              <a:rPr lang="es-MX" sz="900" i="1" dirty="0" err="1">
                <a:solidFill>
                  <a:schemeClr val="accent3"/>
                </a:solidFill>
              </a:rPr>
              <a:t>namespace</a:t>
            </a:r>
            <a:r>
              <a:rPr lang="es-MX" sz="900" i="1" dirty="0">
                <a:solidFill>
                  <a:schemeClr val="accent3"/>
                </a:solidFill>
              </a:rPr>
              <a:t> en específico</a:t>
            </a:r>
          </a:p>
          <a:p>
            <a:r>
              <a:rPr lang="en-US" sz="900" b="1" dirty="0" err="1"/>
              <a:t>kubectl</a:t>
            </a:r>
            <a:r>
              <a:rPr lang="en-US" sz="900" b="1" dirty="0"/>
              <a:t> apply -f </a:t>
            </a:r>
            <a:r>
              <a:rPr lang="en-US" sz="900" b="1" dirty="0" err="1"/>
              <a:t>archivo.yaml</a:t>
            </a:r>
            <a:r>
              <a:rPr lang="en-US" sz="900" b="1" dirty="0"/>
              <a:t> --namespace=NAME_NAMESPACE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138C8BE-2A97-8CEA-A82F-B6E1E4E6678C}"/>
              </a:ext>
            </a:extLst>
          </p:cNvPr>
          <p:cNvSpPr txBox="1"/>
          <p:nvPr/>
        </p:nvSpPr>
        <p:spPr>
          <a:xfrm>
            <a:off x="5353362" y="907643"/>
            <a:ext cx="2921959" cy="28161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895EBE"/>
                </a:solidFill>
              </a:rPr>
              <a:t>CLUSTER</a:t>
            </a:r>
            <a:endParaRPr lang="es-PE" sz="1200" b="1" dirty="0">
              <a:solidFill>
                <a:srgbClr val="895EBE"/>
              </a:solidFill>
            </a:endParaRPr>
          </a:p>
          <a:p>
            <a:endParaRPr lang="en-US" sz="1200" b="1" dirty="0">
              <a:solidFill>
                <a:srgbClr val="895EBE"/>
              </a:solidFill>
            </a:endParaRPr>
          </a:p>
          <a:p>
            <a:r>
              <a:rPr lang="es-PE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Muestra la versión del cliente y del servidor </a:t>
            </a:r>
            <a:r>
              <a:rPr lang="es-MX" sz="900" i="1" dirty="0" err="1">
                <a:solidFill>
                  <a:schemeClr val="accent3"/>
                </a:solidFill>
              </a:rPr>
              <a:t>Kubernetes</a:t>
            </a:r>
            <a:endParaRPr lang="es-MX" sz="900" i="1" dirty="0">
              <a:solidFill>
                <a:schemeClr val="accent3"/>
              </a:solidFill>
            </a:endParaRPr>
          </a:p>
          <a:p>
            <a:r>
              <a:rPr lang="en-US" sz="900" b="1" dirty="0" err="1"/>
              <a:t>kubectl</a:t>
            </a:r>
            <a:r>
              <a:rPr lang="en-US" sz="900" b="1" dirty="0"/>
              <a:t> version</a:t>
            </a:r>
          </a:p>
          <a:p>
            <a:endParaRPr lang="en-US" sz="900" b="1" dirty="0"/>
          </a:p>
          <a:p>
            <a:r>
              <a:rPr lang="en-US" sz="900" i="1" dirty="0">
                <a:solidFill>
                  <a:schemeClr val="accent3"/>
                </a:solidFill>
              </a:rPr>
              <a:t># </a:t>
            </a:r>
            <a:r>
              <a:rPr lang="en-US" sz="900" i="1" dirty="0" err="1">
                <a:solidFill>
                  <a:schemeClr val="accent3"/>
                </a:solidFill>
              </a:rPr>
              <a:t>Muestra</a:t>
            </a:r>
            <a:r>
              <a:rPr lang="en-US" sz="900" i="1" dirty="0">
                <a:solidFill>
                  <a:schemeClr val="accent3"/>
                </a:solidFill>
              </a:rPr>
              <a:t> la info del </a:t>
            </a:r>
            <a:r>
              <a:rPr lang="en-US" sz="900" i="1" dirty="0" err="1">
                <a:solidFill>
                  <a:schemeClr val="accent3"/>
                </a:solidFill>
              </a:rPr>
              <a:t>clúster</a:t>
            </a:r>
            <a:r>
              <a:rPr lang="en-US" sz="900" i="1" dirty="0">
                <a:solidFill>
                  <a:schemeClr val="accent3"/>
                </a:solidFill>
              </a:rPr>
              <a:t>.</a:t>
            </a:r>
          </a:p>
          <a:p>
            <a:r>
              <a:rPr lang="en-US" sz="900" b="1" dirty="0" err="1"/>
              <a:t>kubectl</a:t>
            </a:r>
            <a:r>
              <a:rPr lang="en-US" sz="900" b="1" dirty="0"/>
              <a:t> cluster-info</a:t>
            </a:r>
          </a:p>
          <a:p>
            <a:endParaRPr lang="en-US" sz="900" b="1" dirty="0"/>
          </a:p>
          <a:p>
            <a:r>
              <a:rPr lang="en-US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Muestra la configuración actual del </a:t>
            </a:r>
            <a:r>
              <a:rPr lang="es-MX" sz="900" i="1" dirty="0" err="1">
                <a:solidFill>
                  <a:schemeClr val="accent3"/>
                </a:solidFill>
              </a:rPr>
              <a:t>kubectl</a:t>
            </a:r>
            <a:r>
              <a:rPr lang="en-US" sz="900" i="1" dirty="0">
                <a:solidFill>
                  <a:schemeClr val="accent3"/>
                </a:solidFill>
              </a:rPr>
              <a:t>.</a:t>
            </a:r>
          </a:p>
          <a:p>
            <a:r>
              <a:rPr lang="en-US" sz="900" b="1" dirty="0" err="1"/>
              <a:t>kubectl</a:t>
            </a:r>
            <a:r>
              <a:rPr lang="en-US" sz="900" b="1" dirty="0"/>
              <a:t> config view	</a:t>
            </a:r>
          </a:p>
          <a:p>
            <a:endParaRPr lang="en-US" sz="900" b="1" dirty="0"/>
          </a:p>
          <a:p>
            <a:r>
              <a:rPr lang="en-US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Muestra el contexto que está usando </a:t>
            </a:r>
            <a:r>
              <a:rPr lang="es-MX" sz="900" i="1" dirty="0" err="1">
                <a:solidFill>
                  <a:schemeClr val="accent3"/>
                </a:solidFill>
              </a:rPr>
              <a:t>kubectl</a:t>
            </a:r>
            <a:r>
              <a:rPr lang="es-MX" sz="900" i="1" dirty="0">
                <a:solidFill>
                  <a:schemeClr val="accent3"/>
                </a:solidFill>
              </a:rPr>
              <a:t> actualmente</a:t>
            </a:r>
            <a:r>
              <a:rPr lang="en-US" sz="900" i="1" dirty="0">
                <a:solidFill>
                  <a:schemeClr val="accent3"/>
                </a:solidFill>
              </a:rPr>
              <a:t>.</a:t>
            </a:r>
          </a:p>
          <a:p>
            <a:r>
              <a:rPr lang="en-US" sz="900" b="1" dirty="0" err="1"/>
              <a:t>kubectl</a:t>
            </a:r>
            <a:r>
              <a:rPr lang="en-US" sz="900" b="1" dirty="0"/>
              <a:t> config current-context</a:t>
            </a:r>
          </a:p>
          <a:p>
            <a:endParaRPr lang="en-US" sz="900" b="1" dirty="0"/>
          </a:p>
          <a:p>
            <a:r>
              <a:rPr lang="en-US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Muestra todos los contextos definidos en tu configuración </a:t>
            </a:r>
            <a:r>
              <a:rPr lang="es-MX" sz="900" i="1" dirty="0" err="1">
                <a:solidFill>
                  <a:schemeClr val="accent3"/>
                </a:solidFill>
              </a:rPr>
              <a:t>kubectl</a:t>
            </a:r>
            <a:r>
              <a:rPr lang="en-US" sz="900" i="1" dirty="0">
                <a:solidFill>
                  <a:schemeClr val="accent3"/>
                </a:solidFill>
              </a:rPr>
              <a:t>.</a:t>
            </a:r>
          </a:p>
          <a:p>
            <a:r>
              <a:rPr lang="en-US" sz="900" b="1" dirty="0" err="1"/>
              <a:t>kubectl</a:t>
            </a:r>
            <a:r>
              <a:rPr lang="en-US" sz="900" b="1" dirty="0"/>
              <a:t> config get-contexts</a:t>
            </a:r>
          </a:p>
          <a:p>
            <a:endParaRPr lang="en-US" sz="900" b="1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EBBC56A-DBFE-EF10-FC98-4988DF779D0B}"/>
              </a:ext>
            </a:extLst>
          </p:cNvPr>
          <p:cNvSpPr/>
          <p:nvPr/>
        </p:nvSpPr>
        <p:spPr>
          <a:xfrm>
            <a:off x="496050" y="124879"/>
            <a:ext cx="50802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dirty="0" err="1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Cheatsheet</a:t>
            </a:r>
            <a:r>
              <a:rPr lang="es-ES" sz="3200" dirty="0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dirty="0" err="1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ES" sz="3200" dirty="0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dirty="0" err="1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Kubernetes</a:t>
            </a:r>
            <a:endParaRPr lang="es-PE" sz="3000" dirty="0">
              <a:solidFill>
                <a:srgbClr val="0065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BF99CA2-0820-BC4B-C773-9B747ADD128C}"/>
              </a:ext>
            </a:extLst>
          </p:cNvPr>
          <p:cNvSpPr txBox="1"/>
          <p:nvPr/>
        </p:nvSpPr>
        <p:spPr>
          <a:xfrm>
            <a:off x="2698983" y="936962"/>
            <a:ext cx="2601835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895EBE"/>
                </a:solidFill>
              </a:rPr>
              <a:t>PODS</a:t>
            </a:r>
          </a:p>
          <a:p>
            <a:endParaRPr lang="en-US" sz="1200" b="1" dirty="0">
              <a:solidFill>
                <a:srgbClr val="895EBE"/>
              </a:solidFill>
            </a:endParaRPr>
          </a:p>
          <a:p>
            <a:r>
              <a:rPr lang="en-US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Listar los </a:t>
            </a:r>
            <a:r>
              <a:rPr lang="es-MX" sz="900" i="1" dirty="0" err="1">
                <a:solidFill>
                  <a:schemeClr val="accent3"/>
                </a:solidFill>
              </a:rPr>
              <a:t>pods</a:t>
            </a:r>
            <a:r>
              <a:rPr lang="es-MX" sz="900" i="1" dirty="0">
                <a:solidFill>
                  <a:schemeClr val="accent3"/>
                </a:solidFill>
              </a:rPr>
              <a:t> en el </a:t>
            </a:r>
            <a:r>
              <a:rPr lang="es-MX" sz="900" i="1" dirty="0" err="1">
                <a:solidFill>
                  <a:schemeClr val="accent3"/>
                </a:solidFill>
              </a:rPr>
              <a:t>namespace</a:t>
            </a:r>
            <a:r>
              <a:rPr lang="es-MX" sz="900" i="1" dirty="0">
                <a:solidFill>
                  <a:schemeClr val="accent3"/>
                </a:solidFill>
              </a:rPr>
              <a:t> actual</a:t>
            </a:r>
          </a:p>
          <a:p>
            <a:r>
              <a:rPr lang="en-US" sz="900" b="1" dirty="0" err="1"/>
              <a:t>kubectl</a:t>
            </a:r>
            <a:r>
              <a:rPr lang="en-US" sz="900" b="1" dirty="0"/>
              <a:t> get pods</a:t>
            </a:r>
          </a:p>
          <a:p>
            <a:endParaRPr lang="en-US" sz="900" b="1" dirty="0"/>
          </a:p>
          <a:p>
            <a:r>
              <a:rPr lang="en-US" sz="900" i="1" dirty="0">
                <a:solidFill>
                  <a:schemeClr val="accent3"/>
                </a:solidFill>
              </a:rPr>
              <a:t># Crear un pod</a:t>
            </a:r>
          </a:p>
          <a:p>
            <a:r>
              <a:rPr lang="en-US" sz="900" b="1" dirty="0" err="1"/>
              <a:t>kubectl</a:t>
            </a:r>
            <a:r>
              <a:rPr lang="en-US" sz="900" b="1" dirty="0"/>
              <a:t> create pod NAME_POD</a:t>
            </a:r>
          </a:p>
          <a:p>
            <a:endParaRPr lang="en-US" sz="900" b="1" dirty="0"/>
          </a:p>
          <a:p>
            <a:r>
              <a:rPr lang="es-PE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Describe un </a:t>
            </a:r>
            <a:r>
              <a:rPr lang="es-MX" sz="900" i="1" dirty="0" err="1">
                <a:solidFill>
                  <a:schemeClr val="accent3"/>
                </a:solidFill>
              </a:rPr>
              <a:t>pod</a:t>
            </a:r>
            <a:r>
              <a:rPr lang="es-MX" sz="900" i="1" dirty="0">
                <a:solidFill>
                  <a:schemeClr val="accent3"/>
                </a:solidFill>
              </a:rPr>
              <a:t> en especifico</a:t>
            </a:r>
          </a:p>
          <a:p>
            <a:r>
              <a:rPr lang="en-US" sz="900" b="1" dirty="0" err="1"/>
              <a:t>kubectl</a:t>
            </a:r>
            <a:r>
              <a:rPr lang="en-US" sz="900" b="1" dirty="0"/>
              <a:t> describe pod NAME_POD</a:t>
            </a:r>
          </a:p>
          <a:p>
            <a:endParaRPr lang="en-US" sz="900" b="1" dirty="0"/>
          </a:p>
          <a:p>
            <a:r>
              <a:rPr lang="es-PE" sz="900" i="1" dirty="0">
                <a:solidFill>
                  <a:schemeClr val="accent3"/>
                </a:solidFill>
              </a:rPr>
              <a:t># Elimina un </a:t>
            </a:r>
            <a:r>
              <a:rPr lang="es-PE" sz="900" i="1" dirty="0" err="1">
                <a:solidFill>
                  <a:schemeClr val="accent3"/>
                </a:solidFill>
              </a:rPr>
              <a:t>pod</a:t>
            </a:r>
            <a:r>
              <a:rPr lang="es-PE" sz="900" i="1" dirty="0">
                <a:solidFill>
                  <a:schemeClr val="accent3"/>
                </a:solidFill>
              </a:rPr>
              <a:t> en específico</a:t>
            </a:r>
          </a:p>
          <a:p>
            <a:r>
              <a:rPr lang="pl-PL" sz="900" b="1" dirty="0"/>
              <a:t>kubectl delete pod NAME_POD </a:t>
            </a:r>
            <a:endParaRPr lang="es-MX" sz="900" b="1" dirty="0"/>
          </a:p>
          <a:p>
            <a:endParaRPr lang="en-US" sz="900" b="1" dirty="0"/>
          </a:p>
          <a:p>
            <a:r>
              <a:rPr lang="en-US" sz="900" i="1" dirty="0">
                <a:solidFill>
                  <a:schemeClr val="accent3"/>
                </a:solidFill>
              </a:rPr>
              <a:t># </a:t>
            </a:r>
            <a:r>
              <a:rPr lang="en-US" sz="900" i="1" dirty="0" err="1">
                <a:solidFill>
                  <a:schemeClr val="accent3"/>
                </a:solidFill>
              </a:rPr>
              <a:t>Elimina</a:t>
            </a:r>
            <a:r>
              <a:rPr lang="en-US" sz="900" i="1" dirty="0">
                <a:solidFill>
                  <a:schemeClr val="accent3"/>
                </a:solidFill>
              </a:rPr>
              <a:t> un pod </a:t>
            </a:r>
            <a:r>
              <a:rPr lang="en-US" sz="900" i="1" dirty="0" err="1">
                <a:solidFill>
                  <a:schemeClr val="accent3"/>
                </a:solidFill>
              </a:rPr>
              <a:t>en</a:t>
            </a:r>
            <a:r>
              <a:rPr lang="en-US" sz="900" i="1" dirty="0">
                <a:solidFill>
                  <a:schemeClr val="accent3"/>
                </a:solidFill>
              </a:rPr>
              <a:t> </a:t>
            </a:r>
            <a:r>
              <a:rPr lang="en-US" sz="900" i="1" dirty="0" err="1">
                <a:solidFill>
                  <a:schemeClr val="accent3"/>
                </a:solidFill>
              </a:rPr>
              <a:t>específico</a:t>
            </a:r>
            <a:r>
              <a:rPr lang="en-US" sz="900" i="1" dirty="0">
                <a:solidFill>
                  <a:schemeClr val="accent3"/>
                </a:solidFill>
              </a:rPr>
              <a:t> de un namespace </a:t>
            </a:r>
            <a:r>
              <a:rPr lang="en-US" sz="900" i="1" dirty="0" err="1">
                <a:solidFill>
                  <a:schemeClr val="accent3"/>
                </a:solidFill>
              </a:rPr>
              <a:t>en</a:t>
            </a:r>
            <a:r>
              <a:rPr lang="en-US" sz="900" i="1" dirty="0">
                <a:solidFill>
                  <a:schemeClr val="accent3"/>
                </a:solidFill>
              </a:rPr>
              <a:t> </a:t>
            </a:r>
            <a:r>
              <a:rPr lang="en-US" sz="900" i="1" dirty="0" err="1">
                <a:solidFill>
                  <a:schemeClr val="accent3"/>
                </a:solidFill>
              </a:rPr>
              <a:t>especifico</a:t>
            </a:r>
            <a:endParaRPr lang="en-US" sz="900" i="1" dirty="0">
              <a:solidFill>
                <a:schemeClr val="accent3"/>
              </a:solidFill>
            </a:endParaRPr>
          </a:p>
          <a:p>
            <a:r>
              <a:rPr lang="en-US" sz="900" b="1" dirty="0" err="1"/>
              <a:t>kubectl</a:t>
            </a:r>
            <a:r>
              <a:rPr lang="en-US" sz="900" b="1" dirty="0"/>
              <a:t> delete pod NAME_POD -n NAME_NAMESPACE</a:t>
            </a:r>
          </a:p>
          <a:p>
            <a:endParaRPr lang="es-PE" sz="900" b="1" dirty="0"/>
          </a:p>
          <a:p>
            <a:r>
              <a:rPr lang="en-US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Muestra los logs de un </a:t>
            </a:r>
            <a:r>
              <a:rPr lang="es-MX" sz="900" i="1" dirty="0" err="1">
                <a:solidFill>
                  <a:schemeClr val="accent3"/>
                </a:solidFill>
              </a:rPr>
              <a:t>pod</a:t>
            </a:r>
            <a:endParaRPr lang="es-MX" sz="900" i="1" dirty="0">
              <a:solidFill>
                <a:schemeClr val="accent3"/>
              </a:solidFill>
            </a:endParaRPr>
          </a:p>
          <a:p>
            <a:r>
              <a:rPr lang="es-PE" sz="900" b="1" dirty="0" err="1"/>
              <a:t>kubectl</a:t>
            </a:r>
            <a:r>
              <a:rPr lang="es-PE" sz="900" b="1" dirty="0"/>
              <a:t> logs NAME_POD</a:t>
            </a:r>
          </a:p>
          <a:p>
            <a:endParaRPr lang="es-PE" sz="900" b="1" dirty="0"/>
          </a:p>
          <a:p>
            <a:r>
              <a:rPr lang="en-US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Muestra los logs en tiempo real</a:t>
            </a:r>
          </a:p>
          <a:p>
            <a:r>
              <a:rPr lang="en-US" sz="900" b="1" dirty="0" err="1"/>
              <a:t>kubectl</a:t>
            </a:r>
            <a:r>
              <a:rPr lang="en-US" sz="900" b="1" dirty="0"/>
              <a:t> logs -f NAME_POD </a:t>
            </a:r>
          </a:p>
          <a:p>
            <a:endParaRPr lang="en-US" sz="900" b="1" dirty="0"/>
          </a:p>
          <a:p>
            <a:endParaRPr lang="en-US" sz="900" b="1" dirty="0"/>
          </a:p>
          <a:p>
            <a:r>
              <a:rPr lang="en-US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Elimina todos los </a:t>
            </a:r>
            <a:r>
              <a:rPr lang="es-MX" sz="900" i="1" dirty="0" err="1">
                <a:solidFill>
                  <a:schemeClr val="accent3"/>
                </a:solidFill>
              </a:rPr>
              <a:t>pods</a:t>
            </a:r>
            <a:r>
              <a:rPr lang="es-MX" sz="900" i="1" dirty="0">
                <a:solidFill>
                  <a:schemeClr val="accent3"/>
                </a:solidFill>
              </a:rPr>
              <a:t> en el </a:t>
            </a:r>
            <a:r>
              <a:rPr lang="es-MX" sz="900" i="1" dirty="0" err="1">
                <a:solidFill>
                  <a:schemeClr val="accent3"/>
                </a:solidFill>
              </a:rPr>
              <a:t>namespace</a:t>
            </a:r>
            <a:r>
              <a:rPr lang="es-MX" sz="900" i="1" dirty="0">
                <a:solidFill>
                  <a:schemeClr val="accent3"/>
                </a:solidFill>
              </a:rPr>
              <a:t> actual</a:t>
            </a:r>
          </a:p>
          <a:p>
            <a:r>
              <a:rPr lang="en-US" sz="900" b="1" dirty="0" err="1"/>
              <a:t>kubectl</a:t>
            </a:r>
            <a:r>
              <a:rPr lang="en-US" sz="900" b="1" dirty="0"/>
              <a:t> delete pods --all</a:t>
            </a:r>
          </a:p>
          <a:p>
            <a:endParaRPr lang="en-US" sz="900" b="1" dirty="0"/>
          </a:p>
          <a:p>
            <a:r>
              <a:rPr lang="en-US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Muestra información extendida</a:t>
            </a:r>
          </a:p>
          <a:p>
            <a:r>
              <a:rPr lang="en-US" sz="900" b="1" dirty="0" err="1"/>
              <a:t>kubectl</a:t>
            </a:r>
            <a:r>
              <a:rPr lang="en-US" sz="900" b="1" dirty="0"/>
              <a:t> get pods -o wide</a:t>
            </a:r>
          </a:p>
          <a:p>
            <a:endParaRPr lang="en-US" sz="900" b="1" dirty="0"/>
          </a:p>
          <a:p>
            <a:r>
              <a:rPr lang="en-US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Abre un </a:t>
            </a:r>
            <a:r>
              <a:rPr lang="es-MX" sz="900" i="1" dirty="0" err="1">
                <a:solidFill>
                  <a:schemeClr val="accent3"/>
                </a:solidFill>
              </a:rPr>
              <a:t>shell</a:t>
            </a:r>
            <a:r>
              <a:rPr lang="es-MX" sz="900" i="1" dirty="0">
                <a:solidFill>
                  <a:schemeClr val="accent3"/>
                </a:solidFill>
              </a:rPr>
              <a:t> en el </a:t>
            </a:r>
            <a:r>
              <a:rPr lang="es-MX" sz="900" i="1" dirty="0" err="1">
                <a:solidFill>
                  <a:schemeClr val="accent3"/>
                </a:solidFill>
              </a:rPr>
              <a:t>pod</a:t>
            </a:r>
            <a:endParaRPr lang="es-MX" sz="900" i="1" dirty="0">
              <a:solidFill>
                <a:schemeClr val="accent3"/>
              </a:solidFill>
            </a:endParaRPr>
          </a:p>
          <a:p>
            <a:r>
              <a:rPr lang="en-US" sz="900" b="1" dirty="0" err="1"/>
              <a:t>kubectl</a:t>
            </a:r>
            <a:r>
              <a:rPr lang="en-US" sz="900" b="1" dirty="0"/>
              <a:t> exec -it NAME_POD -- bash</a:t>
            </a:r>
          </a:p>
          <a:p>
            <a:endParaRPr lang="en-US" sz="900" b="1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2C9B4B5-2AA5-C7C9-C800-F5C6428D8014}"/>
              </a:ext>
            </a:extLst>
          </p:cNvPr>
          <p:cNvSpPr txBox="1"/>
          <p:nvPr/>
        </p:nvSpPr>
        <p:spPr>
          <a:xfrm>
            <a:off x="8618221" y="907643"/>
            <a:ext cx="2921959" cy="28161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PE" sz="1200" b="1" dirty="0">
                <a:solidFill>
                  <a:srgbClr val="895EBE"/>
                </a:solidFill>
              </a:rPr>
              <a:t>NODE</a:t>
            </a:r>
          </a:p>
          <a:p>
            <a:endParaRPr lang="en-US" sz="1200" b="1" dirty="0">
              <a:solidFill>
                <a:srgbClr val="895EBE"/>
              </a:solidFill>
            </a:endParaRPr>
          </a:p>
          <a:p>
            <a:r>
              <a:rPr lang="en-US" sz="900" i="1" dirty="0">
                <a:solidFill>
                  <a:schemeClr val="accent3"/>
                </a:solidFill>
              </a:rPr>
              <a:t>#</a:t>
            </a:r>
            <a:r>
              <a:rPr lang="es-MX" sz="900" i="1" dirty="0">
                <a:solidFill>
                  <a:schemeClr val="accent3"/>
                </a:solidFill>
              </a:rPr>
              <a:t>Lista todos los nodos del clúster</a:t>
            </a:r>
          </a:p>
          <a:p>
            <a:r>
              <a:rPr lang="en-US" sz="900" b="1" dirty="0" err="1"/>
              <a:t>kubectl</a:t>
            </a:r>
            <a:r>
              <a:rPr lang="en-US" sz="900" b="1" dirty="0"/>
              <a:t> get nodes</a:t>
            </a:r>
          </a:p>
          <a:p>
            <a:endParaRPr lang="en-US" sz="900" b="1" dirty="0"/>
          </a:p>
          <a:p>
            <a:r>
              <a:rPr lang="en-US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Lista nodos con información adicional (IP, roles, OS, etc.)</a:t>
            </a:r>
          </a:p>
          <a:p>
            <a:r>
              <a:rPr lang="en-US" sz="900" b="1" dirty="0" err="1"/>
              <a:t>kubectl</a:t>
            </a:r>
            <a:r>
              <a:rPr lang="en-US" sz="900" b="1" dirty="0"/>
              <a:t> get nodes -o wide</a:t>
            </a:r>
          </a:p>
          <a:p>
            <a:endParaRPr lang="en-US" sz="900" i="1" dirty="0">
              <a:solidFill>
                <a:schemeClr val="accent3"/>
              </a:solidFill>
            </a:endParaRPr>
          </a:p>
          <a:p>
            <a:r>
              <a:rPr lang="en-US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Muestra información detallada del </a:t>
            </a:r>
            <a:r>
              <a:rPr lang="es-MX" sz="900" i="1" dirty="0" err="1">
                <a:solidFill>
                  <a:schemeClr val="accent3"/>
                </a:solidFill>
              </a:rPr>
              <a:t>nodoen</a:t>
            </a:r>
            <a:r>
              <a:rPr lang="es-MX" sz="900" i="1" dirty="0">
                <a:solidFill>
                  <a:schemeClr val="accent3"/>
                </a:solidFill>
              </a:rPr>
              <a:t> especifico</a:t>
            </a:r>
          </a:p>
          <a:p>
            <a:r>
              <a:rPr lang="en-US" sz="900" b="1" dirty="0" err="1"/>
              <a:t>kubectl</a:t>
            </a:r>
            <a:r>
              <a:rPr lang="en-US" sz="900" b="1" dirty="0"/>
              <a:t> describe node NAME_NODE</a:t>
            </a:r>
          </a:p>
          <a:p>
            <a:endParaRPr lang="en-US" sz="900" b="1" dirty="0"/>
          </a:p>
          <a:p>
            <a:r>
              <a:rPr lang="en-US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Evita que se programen nuevos </a:t>
            </a:r>
            <a:r>
              <a:rPr lang="es-MX" sz="900" i="1" dirty="0" err="1">
                <a:solidFill>
                  <a:schemeClr val="accent3"/>
                </a:solidFill>
              </a:rPr>
              <a:t>pods</a:t>
            </a:r>
            <a:r>
              <a:rPr lang="es-MX" sz="900" i="1" dirty="0">
                <a:solidFill>
                  <a:schemeClr val="accent3"/>
                </a:solidFill>
              </a:rPr>
              <a:t> en el nodo</a:t>
            </a:r>
          </a:p>
          <a:p>
            <a:r>
              <a:rPr lang="en-US" sz="900" b="1" dirty="0" err="1"/>
              <a:t>kubectl</a:t>
            </a:r>
            <a:r>
              <a:rPr lang="en-US" sz="900" b="1" dirty="0"/>
              <a:t> cordon NAME_NODE</a:t>
            </a:r>
          </a:p>
          <a:p>
            <a:endParaRPr lang="en-US" sz="900" b="1" dirty="0"/>
          </a:p>
          <a:p>
            <a:r>
              <a:rPr lang="en-US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Permite nuevamente que el nodo reciba nuevos </a:t>
            </a:r>
            <a:r>
              <a:rPr lang="es-MX" sz="900" i="1" dirty="0" err="1">
                <a:solidFill>
                  <a:schemeClr val="accent3"/>
                </a:solidFill>
              </a:rPr>
              <a:t>pods</a:t>
            </a:r>
            <a:endParaRPr lang="es-MX" sz="900" i="1" dirty="0">
              <a:solidFill>
                <a:schemeClr val="accent3"/>
              </a:solidFill>
            </a:endParaRPr>
          </a:p>
          <a:p>
            <a:r>
              <a:rPr lang="en-US" sz="900" b="1" dirty="0" err="1"/>
              <a:t>kubectl</a:t>
            </a:r>
            <a:r>
              <a:rPr lang="en-US" sz="900" b="1" dirty="0"/>
              <a:t> </a:t>
            </a:r>
            <a:r>
              <a:rPr lang="en-US" sz="900" b="1" dirty="0" err="1"/>
              <a:t>uncordon</a:t>
            </a:r>
            <a:r>
              <a:rPr lang="en-US" sz="900" b="1" dirty="0"/>
              <a:t> NAME_NODE</a:t>
            </a:r>
          </a:p>
          <a:p>
            <a:endParaRPr lang="en-US" sz="900" b="1" dirty="0"/>
          </a:p>
          <a:p>
            <a:r>
              <a:rPr lang="en-US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Elimina un nodo específico</a:t>
            </a:r>
          </a:p>
          <a:p>
            <a:r>
              <a:rPr lang="nl-NL" sz="900" b="1" dirty="0"/>
              <a:t>kubectl delete node NAME_NODE</a:t>
            </a:r>
            <a:endParaRPr lang="en-US" sz="9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B294911-632C-5F37-2998-771173B88F95}"/>
              </a:ext>
            </a:extLst>
          </p:cNvPr>
          <p:cNvSpPr txBox="1"/>
          <p:nvPr/>
        </p:nvSpPr>
        <p:spPr>
          <a:xfrm>
            <a:off x="5353362" y="3949887"/>
            <a:ext cx="4514538" cy="19851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895EBE"/>
                </a:solidFill>
              </a:rPr>
              <a:t>ARCHIVO YAML</a:t>
            </a:r>
            <a:endParaRPr lang="es-PE" sz="1200" b="1" dirty="0">
              <a:solidFill>
                <a:srgbClr val="895EBE"/>
              </a:solidFill>
            </a:endParaRPr>
          </a:p>
          <a:p>
            <a:endParaRPr lang="en-US" sz="1200" b="1" dirty="0">
              <a:solidFill>
                <a:srgbClr val="895EBE"/>
              </a:solidFill>
            </a:endParaRPr>
          </a:p>
          <a:p>
            <a:r>
              <a:rPr lang="es-PE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Aplica una configuración. Crea o actualiza recursos según sea necesario</a:t>
            </a:r>
          </a:p>
          <a:p>
            <a:r>
              <a:rPr lang="en-US" sz="900" b="1" dirty="0" err="1"/>
              <a:t>kubectl</a:t>
            </a:r>
            <a:r>
              <a:rPr lang="en-US" sz="900" b="1" dirty="0"/>
              <a:t> apply -f </a:t>
            </a:r>
            <a:r>
              <a:rPr lang="en-US" sz="900" b="1" dirty="0" err="1"/>
              <a:t>archivo.yaml</a:t>
            </a:r>
            <a:endParaRPr lang="en-US" sz="900" b="1" dirty="0"/>
          </a:p>
          <a:p>
            <a:endParaRPr lang="en-US" sz="900" b="1" dirty="0"/>
          </a:p>
          <a:p>
            <a:r>
              <a:rPr lang="en-US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Crea recursos desde un archivo. Si el recurso ya existe, mostrará error</a:t>
            </a:r>
            <a:r>
              <a:rPr lang="en-US" sz="900" i="1" dirty="0">
                <a:solidFill>
                  <a:schemeClr val="accent3"/>
                </a:solidFill>
              </a:rPr>
              <a:t>.</a:t>
            </a:r>
          </a:p>
          <a:p>
            <a:r>
              <a:rPr lang="en-US" sz="900" b="1" dirty="0" err="1"/>
              <a:t>kubectl</a:t>
            </a:r>
            <a:r>
              <a:rPr lang="en-US" sz="900" b="1" dirty="0"/>
              <a:t> create -f </a:t>
            </a:r>
            <a:r>
              <a:rPr lang="en-US" sz="900" b="1" dirty="0" err="1"/>
              <a:t>archivo.yaml</a:t>
            </a:r>
            <a:endParaRPr lang="en-US" sz="900" b="1" dirty="0"/>
          </a:p>
          <a:p>
            <a:endParaRPr lang="en-US" sz="900" b="1" dirty="0"/>
          </a:p>
          <a:p>
            <a:r>
              <a:rPr lang="en-US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Elimina recursos desde un archivo</a:t>
            </a:r>
          </a:p>
          <a:p>
            <a:r>
              <a:rPr lang="en-US" sz="900" b="1" dirty="0" err="1"/>
              <a:t>kubectl</a:t>
            </a:r>
            <a:r>
              <a:rPr lang="en-US" sz="900" b="1" dirty="0"/>
              <a:t> delete -f </a:t>
            </a:r>
            <a:r>
              <a:rPr lang="en-US" sz="900" b="1" dirty="0" err="1"/>
              <a:t>archivo.yaml</a:t>
            </a:r>
            <a:endParaRPr lang="en-US" sz="900" b="1" dirty="0"/>
          </a:p>
          <a:p>
            <a:r>
              <a:rPr lang="en-US" sz="900" b="1" dirty="0"/>
              <a:t>	</a:t>
            </a:r>
          </a:p>
          <a:p>
            <a:r>
              <a:rPr lang="en-US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Abre el archivo en un editor para hacer cambios y aplica las modificaciones</a:t>
            </a:r>
          </a:p>
          <a:p>
            <a:r>
              <a:rPr lang="en-US" sz="900" b="1" dirty="0" err="1"/>
              <a:t>kubectl</a:t>
            </a:r>
            <a:r>
              <a:rPr lang="en-US" sz="900" b="1" dirty="0"/>
              <a:t> edit -f </a:t>
            </a:r>
            <a:r>
              <a:rPr lang="en-US" sz="900" b="1" dirty="0" err="1"/>
              <a:t>archivo.yaml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2643597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4A163-7FCA-AE46-F019-1FC429AC9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E00A42C-EF8F-374F-B468-4F0822B0BBD3}"/>
              </a:ext>
            </a:extLst>
          </p:cNvPr>
          <p:cNvSpPr txBox="1"/>
          <p:nvPr/>
        </p:nvSpPr>
        <p:spPr>
          <a:xfrm>
            <a:off x="97149" y="936962"/>
            <a:ext cx="260183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>
                <a:solidFill>
                  <a:srgbClr val="895EBE"/>
                </a:solidFill>
              </a:rPr>
              <a:t>SECRETS</a:t>
            </a:r>
          </a:p>
          <a:p>
            <a:endParaRPr lang="es-PE" sz="1200" b="1" dirty="0">
              <a:solidFill>
                <a:srgbClr val="895EBE"/>
              </a:solidFill>
            </a:endParaRPr>
          </a:p>
          <a:p>
            <a:r>
              <a:rPr lang="en-US" sz="900" i="1" dirty="0">
                <a:solidFill>
                  <a:schemeClr val="accent3"/>
                </a:solidFill>
              </a:rPr>
              <a:t># Crear un secret </a:t>
            </a:r>
            <a:r>
              <a:rPr lang="en-US" sz="900" i="1" dirty="0" err="1">
                <a:solidFill>
                  <a:schemeClr val="accent3"/>
                </a:solidFill>
              </a:rPr>
              <a:t>desde</a:t>
            </a:r>
            <a:r>
              <a:rPr lang="en-US" sz="900" i="1" dirty="0">
                <a:solidFill>
                  <a:schemeClr val="accent3"/>
                </a:solidFill>
              </a:rPr>
              <a:t> </a:t>
            </a:r>
            <a:r>
              <a:rPr lang="en-US" sz="900" i="1" dirty="0" err="1">
                <a:solidFill>
                  <a:schemeClr val="accent3"/>
                </a:solidFill>
              </a:rPr>
              <a:t>archivos</a:t>
            </a:r>
            <a:endParaRPr lang="en-US" sz="900" i="1" dirty="0">
              <a:solidFill>
                <a:schemeClr val="accent3"/>
              </a:solidFill>
            </a:endParaRPr>
          </a:p>
          <a:p>
            <a:r>
              <a:rPr lang="en-US" sz="900" b="1" dirty="0" err="1"/>
              <a:t>kubectl</a:t>
            </a:r>
            <a:r>
              <a:rPr lang="en-US" sz="900" b="1" dirty="0"/>
              <a:t> create secret generic NAME_SECRET --from-file=./username.txt --from-file=./password.txt</a:t>
            </a:r>
          </a:p>
          <a:p>
            <a:endParaRPr lang="en-US" sz="900" b="1" dirty="0"/>
          </a:p>
          <a:p>
            <a:r>
              <a:rPr lang="en-US" sz="900" i="1" dirty="0">
                <a:solidFill>
                  <a:schemeClr val="accent3"/>
                </a:solidFill>
              </a:rPr>
              <a:t># Crear un secret </a:t>
            </a:r>
            <a:r>
              <a:rPr lang="en-US" sz="900" i="1" dirty="0" err="1">
                <a:solidFill>
                  <a:schemeClr val="accent3"/>
                </a:solidFill>
              </a:rPr>
              <a:t>desde</a:t>
            </a:r>
            <a:r>
              <a:rPr lang="en-US" sz="900" i="1" dirty="0">
                <a:solidFill>
                  <a:schemeClr val="accent3"/>
                </a:solidFill>
              </a:rPr>
              <a:t> </a:t>
            </a:r>
            <a:r>
              <a:rPr lang="en-US" sz="900" i="1" dirty="0" err="1">
                <a:solidFill>
                  <a:schemeClr val="accent3"/>
                </a:solidFill>
              </a:rPr>
              <a:t>valores</a:t>
            </a:r>
            <a:r>
              <a:rPr lang="en-US" sz="900" i="1" dirty="0">
                <a:solidFill>
                  <a:schemeClr val="accent3"/>
                </a:solidFill>
              </a:rPr>
              <a:t> </a:t>
            </a:r>
            <a:r>
              <a:rPr lang="en-US" sz="900" i="1" dirty="0" err="1">
                <a:solidFill>
                  <a:schemeClr val="accent3"/>
                </a:solidFill>
              </a:rPr>
              <a:t>en</a:t>
            </a:r>
            <a:r>
              <a:rPr lang="en-US" sz="900" i="1" dirty="0">
                <a:solidFill>
                  <a:schemeClr val="accent3"/>
                </a:solidFill>
              </a:rPr>
              <a:t> </a:t>
            </a:r>
            <a:r>
              <a:rPr lang="en-US" sz="900" i="1" dirty="0" err="1">
                <a:solidFill>
                  <a:schemeClr val="accent3"/>
                </a:solidFill>
              </a:rPr>
              <a:t>linea</a:t>
            </a:r>
            <a:endParaRPr lang="en-US" sz="900" i="1" dirty="0">
              <a:solidFill>
                <a:schemeClr val="accent3"/>
              </a:solidFill>
            </a:endParaRPr>
          </a:p>
          <a:p>
            <a:r>
              <a:rPr lang="en-US" sz="900" b="1" dirty="0" err="1"/>
              <a:t>kubectl</a:t>
            </a:r>
            <a:r>
              <a:rPr lang="en-US" sz="900" b="1" dirty="0"/>
              <a:t> create secret generic NAME_SECRET --from-literal=username=admin --from-literal=password=123</a:t>
            </a:r>
          </a:p>
          <a:p>
            <a:endParaRPr lang="en-US" sz="900" b="1" dirty="0"/>
          </a:p>
          <a:p>
            <a:r>
              <a:rPr lang="en-US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Lista todos los </a:t>
            </a:r>
            <a:r>
              <a:rPr lang="es-MX" sz="900" i="1" dirty="0" err="1">
                <a:solidFill>
                  <a:schemeClr val="accent3"/>
                </a:solidFill>
              </a:rPr>
              <a:t>secrets</a:t>
            </a:r>
            <a:r>
              <a:rPr lang="es-MX" sz="900" i="1" dirty="0">
                <a:solidFill>
                  <a:schemeClr val="accent3"/>
                </a:solidFill>
              </a:rPr>
              <a:t> en el </a:t>
            </a:r>
            <a:r>
              <a:rPr lang="es-MX" sz="900" i="1" dirty="0" err="1">
                <a:solidFill>
                  <a:schemeClr val="accent3"/>
                </a:solidFill>
              </a:rPr>
              <a:t>namespace</a:t>
            </a:r>
            <a:r>
              <a:rPr lang="es-MX" sz="900" i="1" dirty="0">
                <a:solidFill>
                  <a:schemeClr val="accent3"/>
                </a:solidFill>
              </a:rPr>
              <a:t> actual</a:t>
            </a:r>
            <a:endParaRPr lang="en-US" sz="900" i="1" dirty="0">
              <a:solidFill>
                <a:schemeClr val="accent3"/>
              </a:solidFill>
            </a:endParaRPr>
          </a:p>
          <a:p>
            <a:r>
              <a:rPr lang="en-US" sz="900" b="1" dirty="0" err="1"/>
              <a:t>kubectl</a:t>
            </a:r>
            <a:r>
              <a:rPr lang="en-US" sz="900" b="1" dirty="0"/>
              <a:t> get secrets</a:t>
            </a:r>
          </a:p>
          <a:p>
            <a:endParaRPr lang="en-US" sz="900" b="1" dirty="0"/>
          </a:p>
          <a:p>
            <a:r>
              <a:rPr lang="en-US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Enseña información detallada sobre un </a:t>
            </a:r>
            <a:r>
              <a:rPr lang="es-MX" sz="900" i="1" dirty="0" err="1">
                <a:solidFill>
                  <a:schemeClr val="accent3"/>
                </a:solidFill>
              </a:rPr>
              <a:t>secret</a:t>
            </a:r>
            <a:r>
              <a:rPr lang="es-MX" sz="900" i="1" dirty="0">
                <a:solidFill>
                  <a:schemeClr val="accent3"/>
                </a:solidFill>
              </a:rPr>
              <a:t> en especifico</a:t>
            </a:r>
          </a:p>
          <a:p>
            <a:r>
              <a:rPr lang="en-US" sz="900" b="1" dirty="0" err="1"/>
              <a:t>kubectl</a:t>
            </a:r>
            <a:r>
              <a:rPr lang="en-US" sz="900" b="1" dirty="0"/>
              <a:t> describe secret NAME_SECRET</a:t>
            </a:r>
          </a:p>
          <a:p>
            <a:endParaRPr lang="en-US" sz="900" b="1" dirty="0"/>
          </a:p>
          <a:p>
            <a:r>
              <a:rPr lang="en-US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Editar un </a:t>
            </a:r>
            <a:r>
              <a:rPr lang="es-MX" sz="900" i="1" dirty="0" err="1">
                <a:solidFill>
                  <a:schemeClr val="accent3"/>
                </a:solidFill>
              </a:rPr>
              <a:t>secret</a:t>
            </a:r>
            <a:r>
              <a:rPr lang="es-MX" sz="900" i="1" dirty="0">
                <a:solidFill>
                  <a:schemeClr val="accent3"/>
                </a:solidFill>
              </a:rPr>
              <a:t> en especifico</a:t>
            </a:r>
          </a:p>
          <a:p>
            <a:r>
              <a:rPr lang="en-US" sz="900" b="1" dirty="0" err="1"/>
              <a:t>kubectl</a:t>
            </a:r>
            <a:r>
              <a:rPr lang="en-US" sz="900" b="1" dirty="0"/>
              <a:t> edit secret NAME_SECRET</a:t>
            </a:r>
          </a:p>
          <a:p>
            <a:endParaRPr lang="en-US" sz="900" b="1" dirty="0"/>
          </a:p>
          <a:p>
            <a:r>
              <a:rPr lang="en-US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Eliminar un </a:t>
            </a:r>
            <a:r>
              <a:rPr lang="es-MX" sz="900" i="1" dirty="0" err="1">
                <a:solidFill>
                  <a:schemeClr val="accent3"/>
                </a:solidFill>
              </a:rPr>
              <a:t>secret</a:t>
            </a:r>
            <a:r>
              <a:rPr lang="es-MX" sz="900" i="1" dirty="0">
                <a:solidFill>
                  <a:schemeClr val="accent3"/>
                </a:solidFill>
              </a:rPr>
              <a:t> en especifico</a:t>
            </a:r>
          </a:p>
          <a:p>
            <a:r>
              <a:rPr lang="en-US" sz="900" b="1" dirty="0" err="1"/>
              <a:t>kubectl</a:t>
            </a:r>
            <a:r>
              <a:rPr lang="en-US" sz="900" b="1" dirty="0"/>
              <a:t> delete secret NAME_SECRET</a:t>
            </a:r>
          </a:p>
          <a:p>
            <a:endParaRPr lang="en-US" sz="900" b="1" dirty="0"/>
          </a:p>
          <a:p>
            <a:r>
              <a:rPr lang="en-US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Lista todos los </a:t>
            </a:r>
            <a:r>
              <a:rPr lang="es-MX" sz="900" i="1" dirty="0" err="1">
                <a:solidFill>
                  <a:schemeClr val="accent3"/>
                </a:solidFill>
              </a:rPr>
              <a:t>secrets</a:t>
            </a:r>
            <a:r>
              <a:rPr lang="es-MX" sz="900" i="1" dirty="0">
                <a:solidFill>
                  <a:schemeClr val="accent3"/>
                </a:solidFill>
              </a:rPr>
              <a:t> de todos los </a:t>
            </a:r>
            <a:r>
              <a:rPr lang="es-MX" sz="900" i="1" dirty="0" err="1">
                <a:solidFill>
                  <a:schemeClr val="accent3"/>
                </a:solidFill>
              </a:rPr>
              <a:t>namespaces</a:t>
            </a:r>
            <a:endParaRPr lang="es-MX" sz="900" i="1" dirty="0">
              <a:solidFill>
                <a:schemeClr val="accent3"/>
              </a:solidFill>
            </a:endParaRPr>
          </a:p>
          <a:p>
            <a:r>
              <a:rPr lang="en-US" sz="900" b="1" dirty="0" err="1"/>
              <a:t>kubectl</a:t>
            </a:r>
            <a:r>
              <a:rPr lang="en-US" sz="900" b="1" dirty="0"/>
              <a:t> get secrets –A</a:t>
            </a:r>
          </a:p>
          <a:p>
            <a:endParaRPr lang="en-US" sz="900" b="1" dirty="0"/>
          </a:p>
          <a:p>
            <a:r>
              <a:rPr lang="en-US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Muestra más información sobre los </a:t>
            </a:r>
            <a:r>
              <a:rPr lang="es-MX" sz="900" i="1" dirty="0" err="1">
                <a:solidFill>
                  <a:schemeClr val="accent3"/>
                </a:solidFill>
              </a:rPr>
              <a:t>secrets</a:t>
            </a:r>
            <a:endParaRPr lang="es-MX" sz="900" i="1" dirty="0">
              <a:solidFill>
                <a:schemeClr val="accent3"/>
              </a:solidFill>
            </a:endParaRPr>
          </a:p>
          <a:p>
            <a:r>
              <a:rPr lang="en-US" sz="900" b="1" dirty="0" err="1"/>
              <a:t>kubectl</a:t>
            </a:r>
            <a:r>
              <a:rPr lang="en-US" sz="900" b="1" dirty="0"/>
              <a:t> get secrets -o wide</a:t>
            </a:r>
          </a:p>
          <a:p>
            <a:endParaRPr lang="en-US" sz="900" b="1" dirty="0"/>
          </a:p>
          <a:p>
            <a:r>
              <a:rPr lang="en-US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Elimina todos los </a:t>
            </a:r>
            <a:r>
              <a:rPr lang="es-MX" sz="900" i="1" dirty="0" err="1">
                <a:solidFill>
                  <a:schemeClr val="accent3"/>
                </a:solidFill>
              </a:rPr>
              <a:t>Secrets</a:t>
            </a:r>
            <a:r>
              <a:rPr lang="es-MX" sz="900" i="1" dirty="0">
                <a:solidFill>
                  <a:schemeClr val="accent3"/>
                </a:solidFill>
              </a:rPr>
              <a:t> de un </a:t>
            </a:r>
            <a:r>
              <a:rPr lang="es-MX" sz="900" i="1" dirty="0" err="1">
                <a:solidFill>
                  <a:schemeClr val="accent3"/>
                </a:solidFill>
              </a:rPr>
              <a:t>namespace</a:t>
            </a:r>
            <a:endParaRPr lang="es-MX" sz="900" i="1" dirty="0">
              <a:solidFill>
                <a:schemeClr val="accent3"/>
              </a:solidFill>
            </a:endParaRPr>
          </a:p>
          <a:p>
            <a:r>
              <a:rPr lang="en-US" sz="900" b="1" dirty="0" err="1"/>
              <a:t>kubectl</a:t>
            </a:r>
            <a:r>
              <a:rPr lang="en-US" sz="900" b="1" dirty="0"/>
              <a:t> delete secrets --all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D791432-6D25-DB1E-000B-EC7D6EE29285}"/>
              </a:ext>
            </a:extLst>
          </p:cNvPr>
          <p:cNvSpPr/>
          <p:nvPr/>
        </p:nvSpPr>
        <p:spPr>
          <a:xfrm>
            <a:off x="496050" y="124879"/>
            <a:ext cx="50802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dirty="0" err="1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Cheatsheet</a:t>
            </a:r>
            <a:r>
              <a:rPr lang="es-ES" sz="3200" dirty="0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dirty="0" err="1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ES" sz="3200" dirty="0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dirty="0" err="1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Kubernetes</a:t>
            </a:r>
            <a:endParaRPr lang="es-PE" sz="3000" dirty="0">
              <a:solidFill>
                <a:srgbClr val="0065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315BA90-DE9C-0787-0A00-C2B991C82653}"/>
              </a:ext>
            </a:extLst>
          </p:cNvPr>
          <p:cNvSpPr txBox="1"/>
          <p:nvPr/>
        </p:nvSpPr>
        <p:spPr>
          <a:xfrm>
            <a:off x="2698983" y="936962"/>
            <a:ext cx="2601835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895EBE"/>
                </a:solidFill>
              </a:rPr>
              <a:t>SERVICES</a:t>
            </a:r>
          </a:p>
          <a:p>
            <a:endParaRPr lang="en-US" sz="900" b="1" dirty="0">
              <a:solidFill>
                <a:srgbClr val="895EBE"/>
              </a:solidFill>
            </a:endParaRPr>
          </a:p>
          <a:p>
            <a:r>
              <a:rPr lang="en-US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Lista todos los servicios del </a:t>
            </a:r>
            <a:r>
              <a:rPr lang="es-MX" sz="900" i="1" dirty="0" err="1">
                <a:solidFill>
                  <a:schemeClr val="accent3"/>
                </a:solidFill>
              </a:rPr>
              <a:t>namespace</a:t>
            </a:r>
            <a:r>
              <a:rPr lang="es-MX" sz="900" i="1" dirty="0">
                <a:solidFill>
                  <a:schemeClr val="accent3"/>
                </a:solidFill>
              </a:rPr>
              <a:t> actual</a:t>
            </a:r>
          </a:p>
          <a:p>
            <a:r>
              <a:rPr lang="en-US" sz="900" b="1" dirty="0" err="1"/>
              <a:t>kubectl</a:t>
            </a:r>
            <a:r>
              <a:rPr lang="en-US" sz="900" b="1" dirty="0"/>
              <a:t> get services</a:t>
            </a:r>
          </a:p>
          <a:p>
            <a:endParaRPr lang="en-US" sz="900" b="1" dirty="0"/>
          </a:p>
          <a:p>
            <a:r>
              <a:rPr lang="en-US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Muestra </a:t>
            </a:r>
            <a:r>
              <a:rPr lang="es-MX" sz="900" i="1" dirty="0" err="1">
                <a:solidFill>
                  <a:schemeClr val="accent3"/>
                </a:solidFill>
              </a:rPr>
              <a:t>informacion</a:t>
            </a:r>
            <a:r>
              <a:rPr lang="es-MX" sz="900" i="1" dirty="0">
                <a:solidFill>
                  <a:schemeClr val="accent3"/>
                </a:solidFill>
              </a:rPr>
              <a:t> detallada de un servicio en especifico</a:t>
            </a:r>
          </a:p>
          <a:p>
            <a:r>
              <a:rPr lang="en-US" sz="900" b="1" dirty="0" err="1"/>
              <a:t>kubectl</a:t>
            </a:r>
            <a:r>
              <a:rPr lang="en-US" sz="900" b="1" dirty="0"/>
              <a:t> describe service NAME_SERVICE</a:t>
            </a:r>
          </a:p>
          <a:p>
            <a:endParaRPr lang="en-US" sz="900" b="1" dirty="0"/>
          </a:p>
          <a:p>
            <a:r>
              <a:rPr lang="es-PE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Editar un servicio en especifico</a:t>
            </a:r>
          </a:p>
          <a:p>
            <a:r>
              <a:rPr lang="en-US" sz="900" b="1" dirty="0" err="1"/>
              <a:t>kubectl</a:t>
            </a:r>
            <a:r>
              <a:rPr lang="en-US" sz="900" b="1" dirty="0"/>
              <a:t> edit service NAME_SERVICE</a:t>
            </a:r>
          </a:p>
          <a:p>
            <a:endParaRPr lang="en-US" sz="900" b="1" dirty="0"/>
          </a:p>
          <a:p>
            <a:r>
              <a:rPr lang="es-PE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Eliminar un servicio en especifico</a:t>
            </a:r>
          </a:p>
          <a:p>
            <a:r>
              <a:rPr lang="pl-PL" sz="900" b="1" dirty="0"/>
              <a:t>kubectl delete service NAME_SERVICE</a:t>
            </a:r>
            <a:endParaRPr lang="es-MX" sz="900" b="1" dirty="0"/>
          </a:p>
          <a:p>
            <a:endParaRPr lang="en-US" sz="900" b="1" dirty="0"/>
          </a:p>
          <a:p>
            <a:r>
              <a:rPr lang="en-US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Ver puertos y </a:t>
            </a:r>
            <a:r>
              <a:rPr lang="es-MX" sz="900" i="1" dirty="0" err="1">
                <a:solidFill>
                  <a:schemeClr val="accent3"/>
                </a:solidFill>
              </a:rPr>
              <a:t>endpoints</a:t>
            </a:r>
            <a:r>
              <a:rPr lang="es-MX" sz="900" i="1" dirty="0">
                <a:solidFill>
                  <a:schemeClr val="accent3"/>
                </a:solidFill>
              </a:rPr>
              <a:t> de un servicio en especifico</a:t>
            </a:r>
          </a:p>
          <a:p>
            <a:r>
              <a:rPr lang="en-US" sz="900" b="1" dirty="0" err="1"/>
              <a:t>kubectl</a:t>
            </a:r>
            <a:r>
              <a:rPr lang="en-US" sz="900" b="1" dirty="0"/>
              <a:t> get endpoints NAME_SERVICE</a:t>
            </a:r>
          </a:p>
          <a:p>
            <a:endParaRPr lang="en-US" sz="900" b="1" dirty="0"/>
          </a:p>
          <a:p>
            <a:r>
              <a:rPr lang="es-PE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Versión abreviada de </a:t>
            </a:r>
            <a:r>
              <a:rPr lang="es-MX" sz="900" i="1" dirty="0" err="1">
                <a:solidFill>
                  <a:schemeClr val="accent3"/>
                </a:solidFill>
              </a:rPr>
              <a:t>get</a:t>
            </a:r>
            <a:r>
              <a:rPr lang="es-MX" sz="900" i="1" dirty="0">
                <a:solidFill>
                  <a:schemeClr val="accent3"/>
                </a:solidFill>
              </a:rPr>
              <a:t> </a:t>
            </a:r>
            <a:r>
              <a:rPr lang="es-MX" sz="900" i="1" dirty="0" err="1">
                <a:solidFill>
                  <a:schemeClr val="accent3"/>
                </a:solidFill>
              </a:rPr>
              <a:t>services</a:t>
            </a:r>
            <a:endParaRPr lang="es-MX" sz="900" i="1" dirty="0">
              <a:solidFill>
                <a:schemeClr val="accent3"/>
              </a:solidFill>
            </a:endParaRPr>
          </a:p>
          <a:p>
            <a:r>
              <a:rPr lang="pl-PL" sz="900" b="1" dirty="0"/>
              <a:t>kubectl get svc</a:t>
            </a:r>
            <a:endParaRPr lang="es-MX" sz="900" b="1" dirty="0"/>
          </a:p>
          <a:p>
            <a:endParaRPr lang="en-US" sz="900" b="1" dirty="0"/>
          </a:p>
          <a:p>
            <a:r>
              <a:rPr lang="es-PE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Lista todos los servicios en todos los </a:t>
            </a:r>
            <a:r>
              <a:rPr lang="es-MX" sz="900" i="1" dirty="0" err="1">
                <a:solidFill>
                  <a:schemeClr val="accent3"/>
                </a:solidFill>
              </a:rPr>
              <a:t>namespaces</a:t>
            </a:r>
            <a:endParaRPr lang="es-MX" sz="900" i="1" dirty="0">
              <a:solidFill>
                <a:schemeClr val="accent3"/>
              </a:solidFill>
            </a:endParaRPr>
          </a:p>
          <a:p>
            <a:r>
              <a:rPr lang="pl-PL" sz="900" b="1" dirty="0"/>
              <a:t>kubectl get services -A	</a:t>
            </a:r>
            <a:endParaRPr lang="es-MX" sz="900" b="1" dirty="0"/>
          </a:p>
          <a:p>
            <a:endParaRPr lang="en-US" sz="900" b="1" dirty="0"/>
          </a:p>
          <a:p>
            <a:r>
              <a:rPr lang="es-PE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Muestra información extendida del servicio</a:t>
            </a:r>
          </a:p>
          <a:p>
            <a:r>
              <a:rPr lang="pl-PL" sz="900" b="1" dirty="0"/>
              <a:t>kubectl </a:t>
            </a:r>
            <a:r>
              <a:rPr lang="en-US" sz="900" b="1" dirty="0"/>
              <a:t>get service NAME_SERVICE -o wide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C6BD31A-1C13-3DF9-F200-0AC920850486}"/>
              </a:ext>
            </a:extLst>
          </p:cNvPr>
          <p:cNvSpPr txBox="1"/>
          <p:nvPr/>
        </p:nvSpPr>
        <p:spPr>
          <a:xfrm>
            <a:off x="5803305" y="936962"/>
            <a:ext cx="2601835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895EBE"/>
                </a:solidFill>
              </a:rPr>
              <a:t>DEPLOYMENTS</a:t>
            </a:r>
          </a:p>
          <a:p>
            <a:endParaRPr lang="en-US" sz="1200" b="1" dirty="0">
              <a:solidFill>
                <a:srgbClr val="895EBE"/>
              </a:solidFill>
            </a:endParaRPr>
          </a:p>
          <a:p>
            <a:r>
              <a:rPr lang="en-US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Lista todos los </a:t>
            </a:r>
            <a:r>
              <a:rPr lang="es-MX" sz="900" i="1" dirty="0" err="1">
                <a:solidFill>
                  <a:schemeClr val="accent3"/>
                </a:solidFill>
              </a:rPr>
              <a:t>deployments</a:t>
            </a:r>
            <a:r>
              <a:rPr lang="es-MX" sz="900" i="1" dirty="0">
                <a:solidFill>
                  <a:schemeClr val="accent3"/>
                </a:solidFill>
              </a:rPr>
              <a:t> en el </a:t>
            </a:r>
            <a:r>
              <a:rPr lang="es-MX" sz="900" i="1" dirty="0" err="1">
                <a:solidFill>
                  <a:schemeClr val="accent3"/>
                </a:solidFill>
              </a:rPr>
              <a:t>namespace</a:t>
            </a:r>
            <a:r>
              <a:rPr lang="es-MX" sz="900" i="1" dirty="0">
                <a:solidFill>
                  <a:schemeClr val="accent3"/>
                </a:solidFill>
              </a:rPr>
              <a:t> actual</a:t>
            </a:r>
          </a:p>
          <a:p>
            <a:r>
              <a:rPr lang="en-US" sz="900" b="1" dirty="0" err="1"/>
              <a:t>kubectl</a:t>
            </a:r>
            <a:r>
              <a:rPr lang="en-US" sz="900" b="1" dirty="0"/>
              <a:t> get deployments </a:t>
            </a:r>
          </a:p>
          <a:p>
            <a:endParaRPr lang="en-US" sz="900" b="1" dirty="0">
              <a:solidFill>
                <a:srgbClr val="895EBE"/>
              </a:solidFill>
            </a:endParaRPr>
          </a:p>
          <a:p>
            <a:r>
              <a:rPr lang="en-US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Muestra información detallada sobre un </a:t>
            </a:r>
            <a:r>
              <a:rPr lang="es-MX" sz="900" i="1" dirty="0" err="1">
                <a:solidFill>
                  <a:schemeClr val="accent3"/>
                </a:solidFill>
              </a:rPr>
              <a:t>deployment</a:t>
            </a:r>
            <a:r>
              <a:rPr lang="es-MX" sz="900" i="1" dirty="0">
                <a:solidFill>
                  <a:schemeClr val="accent3"/>
                </a:solidFill>
              </a:rPr>
              <a:t> en especifico</a:t>
            </a:r>
          </a:p>
          <a:p>
            <a:r>
              <a:rPr lang="en-US" sz="900" b="1" dirty="0" err="1"/>
              <a:t>kubectl</a:t>
            </a:r>
            <a:r>
              <a:rPr lang="en-US" sz="900" b="1" dirty="0"/>
              <a:t> describe deployment NAME_DEPLOYMENT</a:t>
            </a:r>
          </a:p>
          <a:p>
            <a:endParaRPr lang="en-US" sz="900" b="1" dirty="0"/>
          </a:p>
          <a:p>
            <a:r>
              <a:rPr lang="en-US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Editar un </a:t>
            </a:r>
            <a:r>
              <a:rPr lang="es-MX" sz="900" i="1" dirty="0" err="1">
                <a:solidFill>
                  <a:schemeClr val="accent3"/>
                </a:solidFill>
              </a:rPr>
              <a:t>deployment</a:t>
            </a:r>
            <a:r>
              <a:rPr lang="es-MX" sz="900" i="1" dirty="0">
                <a:solidFill>
                  <a:schemeClr val="accent3"/>
                </a:solidFill>
              </a:rPr>
              <a:t> en especificado</a:t>
            </a:r>
          </a:p>
          <a:p>
            <a:r>
              <a:rPr lang="en-US" sz="900" b="1" dirty="0" err="1"/>
              <a:t>kubectl</a:t>
            </a:r>
            <a:r>
              <a:rPr lang="en-US" sz="900" b="1" dirty="0"/>
              <a:t> edit deployment NAME_DEPLOYMENT</a:t>
            </a:r>
          </a:p>
          <a:p>
            <a:endParaRPr lang="en-US" sz="900" b="1" dirty="0"/>
          </a:p>
          <a:p>
            <a:r>
              <a:rPr lang="es-PE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Crear un nuevo </a:t>
            </a:r>
            <a:r>
              <a:rPr lang="es-MX" sz="900" i="1" dirty="0" err="1">
                <a:solidFill>
                  <a:schemeClr val="accent3"/>
                </a:solidFill>
              </a:rPr>
              <a:t>deployment</a:t>
            </a:r>
            <a:endParaRPr lang="es-MX" sz="900" i="1" dirty="0">
              <a:solidFill>
                <a:schemeClr val="accent3"/>
              </a:solidFill>
            </a:endParaRPr>
          </a:p>
          <a:p>
            <a:r>
              <a:rPr lang="en-US" sz="900" b="1" dirty="0" err="1"/>
              <a:t>kubectl</a:t>
            </a:r>
            <a:r>
              <a:rPr lang="en-US" sz="900" b="1" dirty="0"/>
              <a:t> create deployment NAME_DEPLOYMENT</a:t>
            </a:r>
          </a:p>
          <a:p>
            <a:endParaRPr lang="en-US" sz="900" b="1" dirty="0"/>
          </a:p>
          <a:p>
            <a:r>
              <a:rPr lang="es-PE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Eliminar </a:t>
            </a:r>
            <a:r>
              <a:rPr lang="es-MX" sz="900" i="1" dirty="0" err="1">
                <a:solidFill>
                  <a:schemeClr val="accent3"/>
                </a:solidFill>
              </a:rPr>
              <a:t>deployment</a:t>
            </a:r>
            <a:r>
              <a:rPr lang="es-MX" sz="900" i="1" dirty="0">
                <a:solidFill>
                  <a:schemeClr val="accent3"/>
                </a:solidFill>
              </a:rPr>
              <a:t> en especifico</a:t>
            </a:r>
          </a:p>
          <a:p>
            <a:r>
              <a:rPr lang="en-US" sz="900" b="1" dirty="0" err="1"/>
              <a:t>kubectl</a:t>
            </a:r>
            <a:r>
              <a:rPr lang="en-US" sz="900" b="1" dirty="0"/>
              <a:t> delete deployment NAME_DEPLOYMENT </a:t>
            </a:r>
          </a:p>
          <a:p>
            <a:endParaRPr lang="en-US" sz="900" b="1" dirty="0"/>
          </a:p>
          <a:p>
            <a:r>
              <a:rPr lang="es-PE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Muestra información extendida del </a:t>
            </a:r>
            <a:r>
              <a:rPr lang="es-MX" sz="900" i="1" dirty="0" err="1">
                <a:solidFill>
                  <a:schemeClr val="accent3"/>
                </a:solidFill>
              </a:rPr>
              <a:t>deployment</a:t>
            </a:r>
            <a:endParaRPr lang="es-MX" sz="900" i="1" dirty="0">
              <a:solidFill>
                <a:schemeClr val="accent3"/>
              </a:solidFill>
            </a:endParaRPr>
          </a:p>
          <a:p>
            <a:r>
              <a:rPr lang="en-US" sz="900" b="1" dirty="0" err="1"/>
              <a:t>kubectl</a:t>
            </a:r>
            <a:r>
              <a:rPr lang="en-US" sz="900" b="1" dirty="0"/>
              <a:t> get deployment NAME_DEPLOYMENT -o wide</a:t>
            </a:r>
          </a:p>
          <a:p>
            <a:endParaRPr lang="en-US" sz="900" b="1" dirty="0"/>
          </a:p>
          <a:p>
            <a:r>
              <a:rPr lang="es-PE" sz="900" i="1" dirty="0">
                <a:solidFill>
                  <a:schemeClr val="accent3"/>
                </a:solidFill>
              </a:rPr>
              <a:t># Aumentar o disminuir la </a:t>
            </a:r>
            <a:r>
              <a:rPr lang="es-MX" sz="900" i="1" dirty="0">
                <a:solidFill>
                  <a:schemeClr val="accent3"/>
                </a:solidFill>
              </a:rPr>
              <a:t>escala de un </a:t>
            </a:r>
            <a:r>
              <a:rPr lang="es-MX" sz="900" i="1" dirty="0" err="1">
                <a:solidFill>
                  <a:schemeClr val="accent3"/>
                </a:solidFill>
              </a:rPr>
              <a:t>deployment</a:t>
            </a:r>
            <a:endParaRPr lang="es-MX" sz="900" i="1" dirty="0">
              <a:solidFill>
                <a:schemeClr val="accent3"/>
              </a:solidFill>
            </a:endParaRPr>
          </a:p>
          <a:p>
            <a:r>
              <a:rPr lang="en-US" sz="900" b="1" dirty="0" err="1"/>
              <a:t>kubectl</a:t>
            </a:r>
            <a:r>
              <a:rPr lang="en-US" sz="900" b="1" dirty="0"/>
              <a:t> scale deployment NAME_DEPLOYMENT --replicas=NUMERO</a:t>
            </a:r>
          </a:p>
          <a:p>
            <a:endParaRPr lang="en-US" sz="900" b="1" dirty="0"/>
          </a:p>
          <a:p>
            <a:r>
              <a:rPr lang="es-PE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Muestra los logs de los </a:t>
            </a:r>
            <a:r>
              <a:rPr lang="es-MX" sz="900" i="1" dirty="0" err="1">
                <a:solidFill>
                  <a:schemeClr val="accent3"/>
                </a:solidFill>
              </a:rPr>
              <a:t>pods</a:t>
            </a:r>
            <a:r>
              <a:rPr lang="es-MX" sz="900" i="1" dirty="0">
                <a:solidFill>
                  <a:schemeClr val="accent3"/>
                </a:solidFill>
              </a:rPr>
              <a:t> gestionados por el </a:t>
            </a:r>
            <a:r>
              <a:rPr lang="es-MX" sz="900" i="1" dirty="0" err="1">
                <a:solidFill>
                  <a:schemeClr val="accent3"/>
                </a:solidFill>
              </a:rPr>
              <a:t>deployment</a:t>
            </a:r>
            <a:endParaRPr lang="es-MX" sz="900" i="1" dirty="0">
              <a:solidFill>
                <a:schemeClr val="accent3"/>
              </a:solidFill>
            </a:endParaRPr>
          </a:p>
          <a:p>
            <a:r>
              <a:rPr lang="en-US" sz="900" b="1" dirty="0" err="1"/>
              <a:t>kubectl</a:t>
            </a:r>
            <a:r>
              <a:rPr lang="en-US" sz="900" b="1" dirty="0"/>
              <a:t> logs deployment/NAME_DEPLOYMENT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5280B02-8B60-C0FD-6926-45F52E3BCE4B}"/>
              </a:ext>
            </a:extLst>
          </p:cNvPr>
          <p:cNvSpPr txBox="1"/>
          <p:nvPr/>
        </p:nvSpPr>
        <p:spPr>
          <a:xfrm>
            <a:off x="8907627" y="936962"/>
            <a:ext cx="260183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895EBE"/>
                </a:solidFill>
              </a:rPr>
              <a:t>REPLICASETS</a:t>
            </a:r>
          </a:p>
          <a:p>
            <a:endParaRPr lang="en-US" sz="900" b="1" dirty="0">
              <a:solidFill>
                <a:srgbClr val="895EBE"/>
              </a:solidFill>
            </a:endParaRPr>
          </a:p>
          <a:p>
            <a:r>
              <a:rPr lang="en-US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Lista todos los </a:t>
            </a:r>
            <a:r>
              <a:rPr lang="es-MX" sz="900" i="1" dirty="0" err="1">
                <a:solidFill>
                  <a:schemeClr val="accent3"/>
                </a:solidFill>
              </a:rPr>
              <a:t>ReplicaSets</a:t>
            </a:r>
            <a:r>
              <a:rPr lang="es-MX" sz="900" i="1" dirty="0">
                <a:solidFill>
                  <a:schemeClr val="accent3"/>
                </a:solidFill>
              </a:rPr>
              <a:t> en el </a:t>
            </a:r>
            <a:r>
              <a:rPr lang="es-MX" sz="900" i="1" dirty="0" err="1">
                <a:solidFill>
                  <a:schemeClr val="accent3"/>
                </a:solidFill>
              </a:rPr>
              <a:t>namespace</a:t>
            </a:r>
            <a:r>
              <a:rPr lang="es-MX" sz="900" i="1" dirty="0">
                <a:solidFill>
                  <a:schemeClr val="accent3"/>
                </a:solidFill>
              </a:rPr>
              <a:t> actual</a:t>
            </a:r>
          </a:p>
          <a:p>
            <a:r>
              <a:rPr lang="en-US" sz="900" b="1" dirty="0" err="1"/>
              <a:t>kubectl</a:t>
            </a:r>
            <a:r>
              <a:rPr lang="en-US" sz="900" b="1" dirty="0"/>
              <a:t> get </a:t>
            </a:r>
            <a:r>
              <a:rPr lang="en-US" sz="900" b="1" dirty="0" err="1"/>
              <a:t>replicasets</a:t>
            </a:r>
            <a:endParaRPr lang="en-US" sz="900" b="1" dirty="0"/>
          </a:p>
          <a:p>
            <a:endParaRPr lang="en-US" sz="900" b="1" dirty="0"/>
          </a:p>
          <a:p>
            <a:r>
              <a:rPr lang="en-US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Versión abreviada de </a:t>
            </a:r>
            <a:r>
              <a:rPr lang="es-MX" sz="900" i="1" dirty="0" err="1">
                <a:solidFill>
                  <a:schemeClr val="accent3"/>
                </a:solidFill>
              </a:rPr>
              <a:t>kubectl</a:t>
            </a:r>
            <a:r>
              <a:rPr lang="es-MX" sz="900" i="1" dirty="0">
                <a:solidFill>
                  <a:schemeClr val="accent3"/>
                </a:solidFill>
              </a:rPr>
              <a:t> </a:t>
            </a:r>
            <a:r>
              <a:rPr lang="es-MX" sz="900" i="1" dirty="0" err="1">
                <a:solidFill>
                  <a:schemeClr val="accent3"/>
                </a:solidFill>
              </a:rPr>
              <a:t>get</a:t>
            </a:r>
            <a:r>
              <a:rPr lang="es-MX" sz="900" i="1" dirty="0">
                <a:solidFill>
                  <a:schemeClr val="accent3"/>
                </a:solidFill>
              </a:rPr>
              <a:t> </a:t>
            </a:r>
            <a:r>
              <a:rPr lang="es-MX" sz="900" i="1" dirty="0" err="1">
                <a:solidFill>
                  <a:schemeClr val="accent3"/>
                </a:solidFill>
              </a:rPr>
              <a:t>replicasets</a:t>
            </a:r>
            <a:endParaRPr lang="es-MX" sz="900" i="1" dirty="0">
              <a:solidFill>
                <a:schemeClr val="accent3"/>
              </a:solidFill>
            </a:endParaRPr>
          </a:p>
          <a:p>
            <a:r>
              <a:rPr lang="en-US" sz="900" b="1" dirty="0" err="1"/>
              <a:t>kubectl</a:t>
            </a:r>
            <a:r>
              <a:rPr lang="en-US" sz="900" b="1" dirty="0"/>
              <a:t> get </a:t>
            </a:r>
            <a:r>
              <a:rPr lang="en-US" sz="900" b="1" dirty="0" err="1"/>
              <a:t>rs</a:t>
            </a:r>
            <a:endParaRPr lang="en-US" sz="900" b="1" dirty="0"/>
          </a:p>
          <a:p>
            <a:endParaRPr lang="en-US" sz="900" b="1" dirty="0"/>
          </a:p>
          <a:p>
            <a:r>
              <a:rPr lang="es-PE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Muestra detalles completos del </a:t>
            </a:r>
            <a:r>
              <a:rPr lang="es-MX" sz="900" i="1" dirty="0" err="1">
                <a:solidFill>
                  <a:schemeClr val="accent3"/>
                </a:solidFill>
              </a:rPr>
              <a:t>ReplicaSet</a:t>
            </a:r>
            <a:endParaRPr lang="es-MX" sz="900" i="1" dirty="0">
              <a:solidFill>
                <a:schemeClr val="accent3"/>
              </a:solidFill>
            </a:endParaRPr>
          </a:p>
          <a:p>
            <a:r>
              <a:rPr lang="en-US" sz="900" b="1" dirty="0" err="1"/>
              <a:t>kubectl</a:t>
            </a:r>
            <a:r>
              <a:rPr lang="en-US" sz="900" b="1" dirty="0"/>
              <a:t> describe </a:t>
            </a:r>
            <a:r>
              <a:rPr lang="en-US" sz="900" b="1" dirty="0" err="1"/>
              <a:t>replicaset</a:t>
            </a:r>
            <a:r>
              <a:rPr lang="en-US" sz="900" b="1" dirty="0"/>
              <a:t> NAME_REPLICASET</a:t>
            </a:r>
          </a:p>
          <a:p>
            <a:endParaRPr lang="en-US" sz="900" b="1" dirty="0"/>
          </a:p>
          <a:p>
            <a:r>
              <a:rPr lang="es-PE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Elimina un </a:t>
            </a:r>
            <a:r>
              <a:rPr lang="es-MX" sz="900" i="1" dirty="0" err="1">
                <a:solidFill>
                  <a:schemeClr val="accent3"/>
                </a:solidFill>
              </a:rPr>
              <a:t>replicaset</a:t>
            </a:r>
            <a:r>
              <a:rPr lang="es-MX" sz="900" i="1" dirty="0">
                <a:solidFill>
                  <a:schemeClr val="accent3"/>
                </a:solidFill>
              </a:rPr>
              <a:t> en específico</a:t>
            </a:r>
          </a:p>
          <a:p>
            <a:r>
              <a:rPr lang="pl-PL" sz="900" b="1" dirty="0"/>
              <a:t>kubectl delete replicaset NAME_REPLICASET</a:t>
            </a:r>
            <a:endParaRPr lang="es-MX" sz="900" b="1" dirty="0"/>
          </a:p>
          <a:p>
            <a:endParaRPr lang="en-US" sz="900" b="1" dirty="0"/>
          </a:p>
          <a:p>
            <a:r>
              <a:rPr lang="en-US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Modifica la cantidad de réplicas deseadas del </a:t>
            </a:r>
            <a:r>
              <a:rPr lang="es-MX" sz="900" i="1" dirty="0" err="1">
                <a:solidFill>
                  <a:schemeClr val="accent3"/>
                </a:solidFill>
              </a:rPr>
              <a:t>ReplicaSet</a:t>
            </a:r>
            <a:endParaRPr lang="es-MX" sz="900" i="1" dirty="0">
              <a:solidFill>
                <a:schemeClr val="accent3"/>
              </a:solidFill>
            </a:endParaRPr>
          </a:p>
          <a:p>
            <a:r>
              <a:rPr lang="en-US" sz="900" b="1" dirty="0" err="1"/>
              <a:t>kubectl</a:t>
            </a:r>
            <a:r>
              <a:rPr lang="en-US" sz="900" b="1" dirty="0"/>
              <a:t> scale </a:t>
            </a:r>
            <a:r>
              <a:rPr lang="en-US" sz="900" b="1" dirty="0" err="1"/>
              <a:t>replicaset</a:t>
            </a:r>
            <a:r>
              <a:rPr lang="en-US" sz="900" b="1" dirty="0"/>
              <a:t> NAME_REPLICASET --replicas=NUMERO</a:t>
            </a:r>
          </a:p>
          <a:p>
            <a:endParaRPr lang="en-US" sz="900" b="1" dirty="0"/>
          </a:p>
          <a:p>
            <a:r>
              <a:rPr lang="es-PE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Muestra información extendida de todos los </a:t>
            </a:r>
            <a:r>
              <a:rPr lang="es-MX" sz="900" i="1" dirty="0" err="1">
                <a:solidFill>
                  <a:schemeClr val="accent3"/>
                </a:solidFill>
              </a:rPr>
              <a:t>ReplicaSets</a:t>
            </a:r>
            <a:endParaRPr lang="es-MX" sz="900" i="1" dirty="0">
              <a:solidFill>
                <a:schemeClr val="accent3"/>
              </a:solidFill>
            </a:endParaRPr>
          </a:p>
          <a:p>
            <a:r>
              <a:rPr lang="pl-PL" sz="900" b="1" dirty="0"/>
              <a:t>kubectl get replicasets -o wide</a:t>
            </a:r>
            <a:endParaRPr lang="es-MX" sz="900" b="1" dirty="0"/>
          </a:p>
          <a:p>
            <a:endParaRPr lang="en-US" sz="900" b="1" dirty="0"/>
          </a:p>
          <a:p>
            <a:r>
              <a:rPr lang="es-PE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Muestra logs de los </a:t>
            </a:r>
            <a:r>
              <a:rPr lang="es-MX" sz="900" i="1" dirty="0" err="1">
                <a:solidFill>
                  <a:schemeClr val="accent3"/>
                </a:solidFill>
              </a:rPr>
              <a:t>pods</a:t>
            </a:r>
            <a:r>
              <a:rPr lang="es-MX" sz="900" i="1" dirty="0">
                <a:solidFill>
                  <a:schemeClr val="accent3"/>
                </a:solidFill>
              </a:rPr>
              <a:t> del </a:t>
            </a:r>
            <a:r>
              <a:rPr lang="es-MX" sz="900" i="1" dirty="0" err="1">
                <a:solidFill>
                  <a:schemeClr val="accent3"/>
                </a:solidFill>
              </a:rPr>
              <a:t>ReplicaSet</a:t>
            </a:r>
            <a:endParaRPr lang="es-MX" sz="900" i="1" dirty="0">
              <a:solidFill>
                <a:schemeClr val="accent3"/>
              </a:solidFill>
            </a:endParaRPr>
          </a:p>
          <a:p>
            <a:r>
              <a:rPr lang="pl-PL" sz="900" b="1" dirty="0"/>
              <a:t>kubectl logs replicaset/NAME_REPLICASE	</a:t>
            </a:r>
            <a:endParaRPr lang="en-US" sz="900" b="1" dirty="0"/>
          </a:p>
          <a:p>
            <a:r>
              <a:rPr lang="es-PE" sz="900" i="1" dirty="0">
                <a:solidFill>
                  <a:schemeClr val="accent3"/>
                </a:solidFill>
              </a:rPr>
              <a:t># </a:t>
            </a:r>
            <a:r>
              <a:rPr lang="es-MX" sz="900" i="1" dirty="0">
                <a:solidFill>
                  <a:schemeClr val="accent3"/>
                </a:solidFill>
              </a:rPr>
              <a:t>Elimina todos los </a:t>
            </a:r>
            <a:r>
              <a:rPr lang="es-MX" sz="900" i="1" dirty="0" err="1">
                <a:solidFill>
                  <a:schemeClr val="accent3"/>
                </a:solidFill>
              </a:rPr>
              <a:t>ReplicaSets</a:t>
            </a:r>
            <a:r>
              <a:rPr lang="es-MX" sz="900" i="1" dirty="0">
                <a:solidFill>
                  <a:schemeClr val="accent3"/>
                </a:solidFill>
              </a:rPr>
              <a:t> en el </a:t>
            </a:r>
            <a:r>
              <a:rPr lang="es-MX" sz="900" i="1" dirty="0" err="1">
                <a:solidFill>
                  <a:schemeClr val="accent3"/>
                </a:solidFill>
              </a:rPr>
              <a:t>namespace</a:t>
            </a:r>
            <a:r>
              <a:rPr lang="es-MX" sz="900" i="1" dirty="0">
                <a:solidFill>
                  <a:schemeClr val="accent3"/>
                </a:solidFill>
              </a:rPr>
              <a:t> actual</a:t>
            </a:r>
          </a:p>
          <a:p>
            <a:r>
              <a:rPr lang="en-US" sz="900" b="1" dirty="0" err="1"/>
              <a:t>kubectl</a:t>
            </a:r>
            <a:r>
              <a:rPr lang="en-US" sz="900" b="1" dirty="0"/>
              <a:t> delete </a:t>
            </a:r>
            <a:r>
              <a:rPr lang="en-US" sz="900" b="1" dirty="0" err="1"/>
              <a:t>replicaset</a:t>
            </a:r>
            <a:r>
              <a:rPr lang="en-US" sz="900" b="1" dirty="0"/>
              <a:t> --all</a:t>
            </a:r>
          </a:p>
        </p:txBody>
      </p:sp>
    </p:spTree>
    <p:extLst>
      <p:ext uri="{BB962C8B-B14F-4D97-AF65-F5344CB8AC3E}">
        <p14:creationId xmlns:p14="http://schemas.microsoft.com/office/powerpoint/2010/main" val="1913597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D99E79F5-C2DF-4A29-831C-196B2983ED6C}"/>
              </a:ext>
            </a:extLst>
          </p:cNvPr>
          <p:cNvSpPr/>
          <p:nvPr/>
        </p:nvSpPr>
        <p:spPr>
          <a:xfrm>
            <a:off x="496050" y="124879"/>
            <a:ext cx="50802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200" dirty="0" err="1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Cheatsheet</a:t>
            </a:r>
            <a:r>
              <a:rPr lang="es-ES" sz="3200" dirty="0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dirty="0" err="1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ES" sz="3200" dirty="0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dirty="0" err="1">
                <a:solidFill>
                  <a:srgbClr val="0065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Kubernetes</a:t>
            </a:r>
            <a:endParaRPr lang="es-PE" sz="3000" dirty="0">
              <a:solidFill>
                <a:srgbClr val="0065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D522A0C-6BA9-450E-A776-B2D2C62189EA}"/>
              </a:ext>
            </a:extLst>
          </p:cNvPr>
          <p:cNvSpPr txBox="1"/>
          <p:nvPr/>
        </p:nvSpPr>
        <p:spPr>
          <a:xfrm>
            <a:off x="8819472" y="1209496"/>
            <a:ext cx="2921959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rgbClr val="895EBE"/>
                </a:solidFill>
              </a:rPr>
              <a:t>RECURSOS MÚLTIPLES</a:t>
            </a:r>
          </a:p>
          <a:p>
            <a:r>
              <a:rPr lang="es-ES" sz="1200" i="1" dirty="0">
                <a:solidFill>
                  <a:schemeClr val="accent3"/>
                </a:solidFill>
              </a:rPr>
              <a:t># Mostrar toda la información de servicios y </a:t>
            </a:r>
            <a:r>
              <a:rPr lang="es-ES" sz="1200" i="1" dirty="0" err="1">
                <a:solidFill>
                  <a:schemeClr val="accent3"/>
                </a:solidFill>
              </a:rPr>
              <a:t>pods</a:t>
            </a:r>
            <a:endParaRPr lang="es-ES" sz="1200" i="1" dirty="0">
              <a:solidFill>
                <a:schemeClr val="accent3"/>
              </a:solidFill>
            </a:endParaRPr>
          </a:p>
          <a:p>
            <a:r>
              <a:rPr lang="es-ES" sz="1200" b="1" dirty="0" err="1"/>
              <a:t>kubectl</a:t>
            </a:r>
            <a:r>
              <a:rPr lang="es-ES" sz="1200" b="1" dirty="0"/>
              <a:t> </a:t>
            </a:r>
            <a:r>
              <a:rPr lang="es-ES" sz="1200" b="1" dirty="0" err="1"/>
              <a:t>get</a:t>
            </a:r>
            <a:r>
              <a:rPr lang="es-ES" sz="1200" b="1" dirty="0"/>
              <a:t> </a:t>
            </a:r>
            <a:r>
              <a:rPr lang="es-ES" sz="1200" b="1" dirty="0" err="1"/>
              <a:t>svc</a:t>
            </a:r>
            <a:r>
              <a:rPr lang="es-ES" sz="1200" b="1" dirty="0"/>
              <a:t>, </a:t>
            </a:r>
            <a:r>
              <a:rPr lang="es-ES" sz="1200" b="1" dirty="0" err="1"/>
              <a:t>po</a:t>
            </a:r>
            <a:endParaRPr lang="es-ES" sz="1200" b="1" dirty="0"/>
          </a:p>
          <a:p>
            <a:endParaRPr lang="es-ES" sz="1200" b="1" dirty="0"/>
          </a:p>
          <a:p>
            <a:r>
              <a:rPr lang="es-ES" sz="1200" i="1" dirty="0">
                <a:solidFill>
                  <a:schemeClr val="accent3"/>
                </a:solidFill>
              </a:rPr>
              <a:t># Mostrar toda la información de implementaciones y nodos</a:t>
            </a:r>
          </a:p>
          <a:p>
            <a:r>
              <a:rPr lang="es-ES" sz="1200" b="1" dirty="0" err="1"/>
              <a:t>kubectl</a:t>
            </a:r>
            <a:r>
              <a:rPr lang="es-ES" sz="1200" b="1" dirty="0"/>
              <a:t> </a:t>
            </a:r>
            <a:r>
              <a:rPr lang="es-ES" sz="1200" b="1" dirty="0" err="1"/>
              <a:t>get</a:t>
            </a:r>
            <a:r>
              <a:rPr lang="es-ES" sz="1200" b="1" dirty="0"/>
              <a:t> </a:t>
            </a:r>
            <a:r>
              <a:rPr lang="es-ES" sz="1200" b="1" dirty="0" err="1"/>
              <a:t>deploy</a:t>
            </a:r>
            <a:r>
              <a:rPr lang="es-ES" sz="1200" b="1" dirty="0"/>
              <a:t>, no</a:t>
            </a:r>
          </a:p>
          <a:p>
            <a:endParaRPr lang="es-ES" sz="1200" b="1" dirty="0"/>
          </a:p>
          <a:p>
            <a:r>
              <a:rPr lang="es-ES" sz="1200" i="1" dirty="0">
                <a:solidFill>
                  <a:schemeClr val="accent3"/>
                </a:solidFill>
              </a:rPr>
              <a:t># Muestra todos los </a:t>
            </a:r>
            <a:r>
              <a:rPr lang="es-ES" sz="1200" i="1" dirty="0" err="1">
                <a:solidFill>
                  <a:schemeClr val="accent3"/>
                </a:solidFill>
              </a:rPr>
              <a:t>pods</a:t>
            </a:r>
            <a:r>
              <a:rPr lang="es-ES" sz="1200" i="1" dirty="0">
                <a:solidFill>
                  <a:schemeClr val="accent3"/>
                </a:solidFill>
              </a:rPr>
              <a:t>, servicios, conjuntos con estado, etc. en un espacio de nombres. No todos los recursos se enumeran con este comando.</a:t>
            </a:r>
          </a:p>
          <a:p>
            <a:r>
              <a:rPr lang="es-ES" sz="1200" b="1" dirty="0" err="1"/>
              <a:t>kubectl</a:t>
            </a:r>
            <a:r>
              <a:rPr lang="es-ES" sz="1200" b="1" dirty="0"/>
              <a:t> </a:t>
            </a:r>
            <a:r>
              <a:rPr lang="es-ES" sz="1200" b="1" dirty="0" err="1"/>
              <a:t>get</a:t>
            </a:r>
            <a:r>
              <a:rPr lang="es-ES" sz="1200" b="1" dirty="0"/>
              <a:t> </a:t>
            </a:r>
            <a:r>
              <a:rPr lang="es-ES" sz="1200" b="1" dirty="0" err="1"/>
              <a:t>all</a:t>
            </a:r>
            <a:endParaRPr lang="es-ES" sz="1200" b="1" dirty="0"/>
          </a:p>
          <a:p>
            <a:endParaRPr lang="es-ES" sz="1200" b="1" dirty="0"/>
          </a:p>
          <a:p>
            <a:r>
              <a:rPr lang="es-ES" sz="1200" i="1" dirty="0">
                <a:solidFill>
                  <a:schemeClr val="accent3"/>
                </a:solidFill>
              </a:rPr>
              <a:t># Muestra todos los </a:t>
            </a:r>
            <a:r>
              <a:rPr lang="es-ES" sz="1200" i="1" dirty="0" err="1">
                <a:solidFill>
                  <a:schemeClr val="accent3"/>
                </a:solidFill>
              </a:rPr>
              <a:t>pods</a:t>
            </a:r>
            <a:r>
              <a:rPr lang="es-ES" sz="1200" i="1" dirty="0">
                <a:solidFill>
                  <a:schemeClr val="accent3"/>
                </a:solidFill>
              </a:rPr>
              <a:t>, servicios, conjuntos con estado, etc. en todos los espacios de nombres. No se muestran todos los recursos con este comando.</a:t>
            </a:r>
          </a:p>
          <a:p>
            <a:r>
              <a:rPr lang="es-ES" sz="1200" b="1" dirty="0" err="1"/>
              <a:t>kubectl</a:t>
            </a:r>
            <a:r>
              <a:rPr lang="es-ES" sz="1200" b="1" dirty="0"/>
              <a:t> </a:t>
            </a:r>
            <a:r>
              <a:rPr lang="es-ES" sz="1200" b="1" dirty="0" err="1"/>
              <a:t>get</a:t>
            </a:r>
            <a:r>
              <a:rPr lang="es-ES" sz="1200" b="1" dirty="0"/>
              <a:t> </a:t>
            </a:r>
            <a:r>
              <a:rPr lang="es-ES" sz="1200" b="1" dirty="0" err="1"/>
              <a:t>all</a:t>
            </a:r>
            <a:r>
              <a:rPr lang="es-ES" sz="1200" b="1" dirty="0"/>
              <a:t> --</a:t>
            </a:r>
            <a:r>
              <a:rPr lang="es-ES" sz="1200" b="1" dirty="0" err="1"/>
              <a:t>all-namespaces</a:t>
            </a:r>
            <a:endParaRPr lang="en-US" sz="1200" b="1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BCCB04D-FD18-4D9D-80DB-BC9945DEA8C1}"/>
              </a:ext>
            </a:extLst>
          </p:cNvPr>
          <p:cNvSpPr txBox="1"/>
          <p:nvPr/>
        </p:nvSpPr>
        <p:spPr>
          <a:xfrm>
            <a:off x="6001149" y="3056604"/>
            <a:ext cx="270089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rgbClr val="895EBE"/>
                </a:solidFill>
              </a:rPr>
              <a:t>CLASE DE ALMACENAMIENTO</a:t>
            </a:r>
          </a:p>
          <a:p>
            <a:r>
              <a:rPr lang="es-ES" sz="1200" i="1" dirty="0">
                <a:solidFill>
                  <a:schemeClr val="accent3"/>
                </a:solidFill>
              </a:rPr>
              <a:t># Mostrar toda la información de la clase de almacenamiento</a:t>
            </a:r>
          </a:p>
          <a:p>
            <a:r>
              <a:rPr lang="es-ES" sz="1200" b="1" dirty="0" err="1"/>
              <a:t>kubectl</a:t>
            </a:r>
            <a:r>
              <a:rPr lang="es-ES" sz="1200" b="1" dirty="0"/>
              <a:t> </a:t>
            </a:r>
            <a:r>
              <a:rPr lang="es-ES" sz="1200" b="1" dirty="0" err="1"/>
              <a:t>get</a:t>
            </a:r>
            <a:r>
              <a:rPr lang="es-ES" sz="1200" b="1" dirty="0"/>
              <a:t> </a:t>
            </a:r>
            <a:r>
              <a:rPr lang="es-ES" sz="1200" b="1" dirty="0" err="1"/>
              <a:t>sc</a:t>
            </a:r>
            <a:endParaRPr lang="es-ES" sz="1200" b="1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0321A58-F55B-4E99-8F3D-7ACB2A0FC5FA}"/>
              </a:ext>
            </a:extLst>
          </p:cNvPr>
          <p:cNvSpPr txBox="1"/>
          <p:nvPr/>
        </p:nvSpPr>
        <p:spPr>
          <a:xfrm>
            <a:off x="181573" y="1202918"/>
            <a:ext cx="2769641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rgbClr val="895EBE"/>
                </a:solidFill>
              </a:rPr>
              <a:t>ROLES</a:t>
            </a:r>
          </a:p>
          <a:p>
            <a:r>
              <a:rPr lang="es-ES" sz="1200" i="1" dirty="0">
                <a:solidFill>
                  <a:schemeClr val="accent3"/>
                </a:solidFill>
              </a:rPr>
              <a:t># Mostrar toda la información de los roles dentro de todos los espacios de nombres</a:t>
            </a:r>
          </a:p>
          <a:p>
            <a:r>
              <a:rPr lang="es-ES" sz="1200" b="1" dirty="0" err="1"/>
              <a:t>kubectl</a:t>
            </a:r>
            <a:r>
              <a:rPr lang="es-ES" sz="1200" b="1" dirty="0"/>
              <a:t> </a:t>
            </a:r>
            <a:r>
              <a:rPr lang="es-ES" sz="1200" b="1" dirty="0" err="1"/>
              <a:t>get</a:t>
            </a:r>
            <a:r>
              <a:rPr lang="es-ES" sz="1200" b="1" dirty="0"/>
              <a:t> roles --</a:t>
            </a:r>
            <a:r>
              <a:rPr lang="es-ES" sz="1200" b="1" dirty="0" err="1"/>
              <a:t>all-namespaces</a:t>
            </a:r>
            <a:endParaRPr lang="es-ES" sz="1200" b="1" dirty="0"/>
          </a:p>
          <a:p>
            <a:endParaRPr lang="en-US" sz="1200" b="1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6E23FBD-D62F-4613-865F-011A58C98BEE}"/>
              </a:ext>
            </a:extLst>
          </p:cNvPr>
          <p:cNvSpPr txBox="1"/>
          <p:nvPr/>
        </p:nvSpPr>
        <p:spPr>
          <a:xfrm>
            <a:off x="6001149" y="1216074"/>
            <a:ext cx="2700891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rgbClr val="895EBE"/>
                </a:solidFill>
              </a:rPr>
              <a:t>RECLAMO DE VOLUMEN PERSISTENTE</a:t>
            </a:r>
          </a:p>
          <a:p>
            <a:r>
              <a:rPr lang="es-ES" sz="1200" i="1" dirty="0">
                <a:solidFill>
                  <a:schemeClr val="accent3"/>
                </a:solidFill>
              </a:rPr>
              <a:t># Mostrar toda la información de reclamo de volumen persistente</a:t>
            </a:r>
          </a:p>
          <a:p>
            <a:r>
              <a:rPr lang="es-ES" sz="1200" b="1" dirty="0" err="1"/>
              <a:t>kubectl</a:t>
            </a:r>
            <a:r>
              <a:rPr lang="es-ES" sz="1200" b="1" dirty="0"/>
              <a:t> </a:t>
            </a:r>
            <a:r>
              <a:rPr lang="es-ES" sz="1200" b="1" dirty="0" err="1"/>
              <a:t>get</a:t>
            </a:r>
            <a:r>
              <a:rPr lang="es-ES" sz="1200" b="1" dirty="0"/>
              <a:t> </a:t>
            </a:r>
            <a:r>
              <a:rPr lang="es-ES" sz="1200" b="1" dirty="0" err="1"/>
              <a:t>pvc</a:t>
            </a:r>
            <a:endParaRPr lang="es-ES" sz="1200" b="1" dirty="0"/>
          </a:p>
          <a:p>
            <a:endParaRPr lang="es-ES" sz="1200" b="1" dirty="0"/>
          </a:p>
          <a:p>
            <a:r>
              <a:rPr lang="es-ES" sz="1200" i="1" dirty="0">
                <a:solidFill>
                  <a:schemeClr val="accent3"/>
                </a:solidFill>
              </a:rPr>
              <a:t># Mostrar todos los detalles de reclamos de volumen persistente</a:t>
            </a:r>
          </a:p>
          <a:p>
            <a:r>
              <a:rPr lang="es-ES" sz="1200" b="1" dirty="0" err="1"/>
              <a:t>kubectl</a:t>
            </a:r>
            <a:r>
              <a:rPr lang="es-ES" sz="1200" b="1" dirty="0"/>
              <a:t> describe </a:t>
            </a:r>
            <a:r>
              <a:rPr lang="es-ES" sz="1200" b="1" dirty="0" err="1"/>
              <a:t>pvc</a:t>
            </a:r>
            <a:endParaRPr lang="es-ES" sz="1200" b="1" dirty="0"/>
          </a:p>
          <a:p>
            <a:endParaRPr lang="es-ES" sz="1200" dirty="0">
              <a:solidFill>
                <a:srgbClr val="CC00CC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ECF6CB8-4952-429F-A30C-FC81B9F35B82}"/>
              </a:ext>
            </a:extLst>
          </p:cNvPr>
          <p:cNvSpPr txBox="1"/>
          <p:nvPr/>
        </p:nvSpPr>
        <p:spPr>
          <a:xfrm>
            <a:off x="157232" y="2509065"/>
            <a:ext cx="2793982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rgbClr val="895EBE"/>
                </a:solidFill>
              </a:rPr>
              <a:t>MISTERIOS</a:t>
            </a:r>
          </a:p>
          <a:p>
            <a:r>
              <a:rPr lang="es-ES" sz="1200" i="1" dirty="0">
                <a:solidFill>
                  <a:schemeClr val="accent3"/>
                </a:solidFill>
              </a:rPr>
              <a:t># Mostrar toda la información secreta</a:t>
            </a:r>
          </a:p>
          <a:p>
            <a:r>
              <a:rPr lang="es-ES" sz="1200" b="1" dirty="0" err="1"/>
              <a:t>kubectl</a:t>
            </a:r>
            <a:r>
              <a:rPr lang="es-ES" sz="1200" b="1" dirty="0"/>
              <a:t> </a:t>
            </a:r>
            <a:r>
              <a:rPr lang="es-ES" sz="1200" b="1" dirty="0" err="1"/>
              <a:t>get</a:t>
            </a:r>
            <a:r>
              <a:rPr lang="es-ES" sz="1200" b="1" dirty="0"/>
              <a:t> </a:t>
            </a:r>
            <a:r>
              <a:rPr lang="es-ES" sz="1200" b="1" dirty="0" err="1"/>
              <a:t>secrets</a:t>
            </a:r>
            <a:endParaRPr lang="es-ES" sz="1200" b="1" dirty="0"/>
          </a:p>
          <a:p>
            <a:endParaRPr lang="es-ES" sz="1200" b="1" dirty="0"/>
          </a:p>
          <a:p>
            <a:r>
              <a:rPr lang="es-ES" sz="1200" i="1" dirty="0">
                <a:solidFill>
                  <a:schemeClr val="accent3"/>
                </a:solidFill>
              </a:rPr>
              <a:t># Mostrar toda la información secreta dentro de todos los espacios de nombres</a:t>
            </a:r>
          </a:p>
          <a:p>
            <a:r>
              <a:rPr lang="es-ES" sz="1200" b="1" dirty="0" err="1"/>
              <a:t>kubectl</a:t>
            </a:r>
            <a:r>
              <a:rPr lang="es-ES" sz="1200" b="1" dirty="0"/>
              <a:t> </a:t>
            </a:r>
            <a:r>
              <a:rPr lang="es-ES" sz="1200" b="1" dirty="0" err="1"/>
              <a:t>get</a:t>
            </a:r>
            <a:r>
              <a:rPr lang="es-ES" sz="1200" b="1" dirty="0"/>
              <a:t> </a:t>
            </a:r>
            <a:r>
              <a:rPr lang="es-ES" sz="1200" b="1" dirty="0" err="1"/>
              <a:t>secrets</a:t>
            </a:r>
            <a:r>
              <a:rPr lang="es-ES" sz="1200" b="1" dirty="0"/>
              <a:t> --</a:t>
            </a:r>
            <a:r>
              <a:rPr lang="es-ES" sz="1200" b="1" dirty="0" err="1"/>
              <a:t>all-namespaces</a:t>
            </a:r>
            <a:endParaRPr lang="es-ES" sz="1200" b="1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05E713C-FFF6-4D2F-84C7-A83E475D3BA3}"/>
              </a:ext>
            </a:extLst>
          </p:cNvPr>
          <p:cNvSpPr txBox="1"/>
          <p:nvPr/>
        </p:nvSpPr>
        <p:spPr>
          <a:xfrm>
            <a:off x="181573" y="4017992"/>
            <a:ext cx="2793982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rgbClr val="895EBE"/>
                </a:solidFill>
              </a:rPr>
              <a:t>MAPAS DE CONFIGURACIÓN</a:t>
            </a:r>
          </a:p>
          <a:p>
            <a:r>
              <a:rPr lang="es-ES" sz="1200" i="1" dirty="0">
                <a:solidFill>
                  <a:schemeClr val="accent3"/>
                </a:solidFill>
              </a:rPr>
              <a:t># Mostrar toda la información de los mapas de configuración</a:t>
            </a:r>
          </a:p>
          <a:p>
            <a:r>
              <a:rPr lang="es-ES" sz="1200" b="1" dirty="0" err="1"/>
              <a:t>kubectl</a:t>
            </a:r>
            <a:r>
              <a:rPr lang="es-ES" sz="1200" b="1" dirty="0"/>
              <a:t> </a:t>
            </a:r>
            <a:r>
              <a:rPr lang="es-ES" sz="1200" b="1" dirty="0" err="1"/>
              <a:t>get</a:t>
            </a:r>
            <a:r>
              <a:rPr lang="es-ES" sz="1200" b="1" dirty="0"/>
              <a:t> cm</a:t>
            </a:r>
          </a:p>
          <a:p>
            <a:endParaRPr lang="es-ES" sz="1200" b="1" dirty="0"/>
          </a:p>
          <a:p>
            <a:r>
              <a:rPr lang="es-ES" sz="1200" i="1" dirty="0">
                <a:solidFill>
                  <a:schemeClr val="accent3"/>
                </a:solidFill>
              </a:rPr>
              <a:t># Mostrar todos los mapas de configuración dentro de todos los espacios de nombres</a:t>
            </a:r>
          </a:p>
          <a:p>
            <a:r>
              <a:rPr lang="es-ES" sz="1200" b="1" dirty="0" err="1"/>
              <a:t>kubectl</a:t>
            </a:r>
            <a:r>
              <a:rPr lang="es-ES" sz="1200" b="1" dirty="0"/>
              <a:t> </a:t>
            </a:r>
            <a:r>
              <a:rPr lang="es-ES" sz="1200" b="1" dirty="0" err="1"/>
              <a:t>get</a:t>
            </a:r>
            <a:r>
              <a:rPr lang="es-ES" sz="1200" b="1" dirty="0"/>
              <a:t> cm --</a:t>
            </a:r>
            <a:r>
              <a:rPr lang="es-ES" sz="1200" b="1" dirty="0" err="1"/>
              <a:t>all-namespaces</a:t>
            </a:r>
            <a:endParaRPr lang="es-ES" sz="1200" b="1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D2D314C-6436-49F0-80B1-63A99938E3B1}"/>
              </a:ext>
            </a:extLst>
          </p:cNvPr>
          <p:cNvSpPr txBox="1"/>
          <p:nvPr/>
        </p:nvSpPr>
        <p:spPr>
          <a:xfrm>
            <a:off x="3103531" y="1245508"/>
            <a:ext cx="2793982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rgbClr val="895EBE"/>
                </a:solidFill>
              </a:rPr>
              <a:t>INGRESO</a:t>
            </a:r>
          </a:p>
          <a:p>
            <a:r>
              <a:rPr lang="es-ES" sz="1200" i="1" dirty="0">
                <a:solidFill>
                  <a:schemeClr val="accent3"/>
                </a:solidFill>
              </a:rPr>
              <a:t># Mostrar toda la información de ingreso</a:t>
            </a:r>
          </a:p>
          <a:p>
            <a:r>
              <a:rPr lang="es-ES" sz="1200" b="1" dirty="0" err="1"/>
              <a:t>kubectl</a:t>
            </a:r>
            <a:r>
              <a:rPr lang="es-ES" sz="1200" b="1" dirty="0"/>
              <a:t> </a:t>
            </a:r>
            <a:r>
              <a:rPr lang="es-ES" sz="1200" b="1" dirty="0" err="1"/>
              <a:t>get</a:t>
            </a:r>
            <a:r>
              <a:rPr lang="es-ES" sz="1200" b="1" dirty="0"/>
              <a:t> </a:t>
            </a:r>
            <a:r>
              <a:rPr lang="es-ES" sz="1200" b="1" dirty="0" err="1"/>
              <a:t>ing</a:t>
            </a:r>
            <a:endParaRPr lang="es-ES" sz="1200" b="1" dirty="0"/>
          </a:p>
          <a:p>
            <a:endParaRPr lang="es-ES" sz="1200" b="1" dirty="0"/>
          </a:p>
          <a:p>
            <a:r>
              <a:rPr lang="es-ES" sz="1200" i="1" dirty="0">
                <a:solidFill>
                  <a:schemeClr val="accent3"/>
                </a:solidFill>
              </a:rPr>
              <a:t># Mostrar toda la información de ingreso dentro de todos los espacios de nombres</a:t>
            </a:r>
          </a:p>
          <a:p>
            <a:r>
              <a:rPr lang="es-ES" sz="1200" b="1" dirty="0" err="1"/>
              <a:t>kubectl</a:t>
            </a:r>
            <a:r>
              <a:rPr lang="es-ES" sz="1200" b="1" dirty="0"/>
              <a:t> </a:t>
            </a:r>
            <a:r>
              <a:rPr lang="es-ES" sz="1200" b="1" dirty="0" err="1"/>
              <a:t>get</a:t>
            </a:r>
            <a:r>
              <a:rPr lang="es-ES" sz="1200" b="1" dirty="0"/>
              <a:t> </a:t>
            </a:r>
            <a:r>
              <a:rPr lang="es-ES" sz="1200" b="1" dirty="0" err="1"/>
              <a:t>ing</a:t>
            </a:r>
            <a:r>
              <a:rPr lang="es-ES" sz="1200" b="1" dirty="0"/>
              <a:t> --</a:t>
            </a:r>
            <a:r>
              <a:rPr lang="es-ES" sz="1200" b="1" dirty="0" err="1"/>
              <a:t>all-namespaces</a:t>
            </a:r>
            <a:endParaRPr lang="es-ES" sz="1200" b="1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25302DC-F1CF-4CA5-A9F3-9D958B45FE93}"/>
              </a:ext>
            </a:extLst>
          </p:cNvPr>
          <p:cNvSpPr txBox="1"/>
          <p:nvPr/>
        </p:nvSpPr>
        <p:spPr>
          <a:xfrm>
            <a:off x="3103531" y="2986622"/>
            <a:ext cx="2769642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rgbClr val="895EBE"/>
                </a:solidFill>
              </a:rPr>
              <a:t>VOLÚMENES PERSISTENTES</a:t>
            </a:r>
          </a:p>
          <a:p>
            <a:r>
              <a:rPr lang="es-ES" sz="1200" i="1" dirty="0">
                <a:solidFill>
                  <a:schemeClr val="accent3"/>
                </a:solidFill>
              </a:rPr>
              <a:t># Mostrar toda la información de los volúmenes persistentes</a:t>
            </a:r>
          </a:p>
          <a:p>
            <a:r>
              <a:rPr lang="es-ES" sz="1200" b="1" dirty="0" err="1"/>
              <a:t>kubectl</a:t>
            </a:r>
            <a:r>
              <a:rPr lang="es-ES" sz="1200" b="1" dirty="0"/>
              <a:t> </a:t>
            </a:r>
            <a:r>
              <a:rPr lang="es-ES" sz="1200" b="1" dirty="0" err="1"/>
              <a:t>get</a:t>
            </a:r>
            <a:r>
              <a:rPr lang="es-ES" sz="1200" b="1" dirty="0"/>
              <a:t> </a:t>
            </a:r>
            <a:r>
              <a:rPr lang="es-ES" sz="1200" b="1" dirty="0" err="1"/>
              <a:t>pv</a:t>
            </a:r>
            <a:endParaRPr lang="es-ES" sz="1200" b="1" dirty="0"/>
          </a:p>
          <a:p>
            <a:endParaRPr lang="es-ES" sz="1200" b="1" dirty="0"/>
          </a:p>
          <a:p>
            <a:r>
              <a:rPr lang="es-ES" sz="1200" i="1" dirty="0">
                <a:solidFill>
                  <a:schemeClr val="accent3"/>
                </a:solidFill>
              </a:rPr>
              <a:t># Mostrar detalles de volúmenes persistentes</a:t>
            </a:r>
          </a:p>
          <a:p>
            <a:r>
              <a:rPr lang="es-ES" sz="1200" b="1" dirty="0" err="1"/>
              <a:t>kubectl</a:t>
            </a:r>
            <a:r>
              <a:rPr lang="es-ES" sz="1200" b="1" dirty="0"/>
              <a:t> describe </a:t>
            </a:r>
            <a:r>
              <a:rPr lang="es-ES" sz="1200" b="1" dirty="0" err="1"/>
              <a:t>pv</a:t>
            </a:r>
            <a:endParaRPr lang="es-ES" sz="1200" b="1" dirty="0"/>
          </a:p>
        </p:txBody>
      </p:sp>
    </p:spTree>
    <p:extLst>
      <p:ext uri="{BB962C8B-B14F-4D97-AF65-F5344CB8AC3E}">
        <p14:creationId xmlns:p14="http://schemas.microsoft.com/office/powerpoint/2010/main" val="4283419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"/>
            <a:ext cx="12192000" cy="68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2468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2174</TotalTime>
  <Words>1291</Words>
  <Application>Microsoft Office PowerPoint</Application>
  <PresentationFormat>Panorámica</PresentationFormat>
  <Paragraphs>272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Arial Rounded MT Bold</vt:lpstr>
      <vt:lpstr>Bahnschrift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Galaxy Training</dc:creator>
  <cp:lastModifiedBy>Luis Enrique Baldeón Quispe</cp:lastModifiedBy>
  <cp:revision>118</cp:revision>
  <dcterms:created xsi:type="dcterms:W3CDTF">2020-12-01T20:43:01Z</dcterms:created>
  <dcterms:modified xsi:type="dcterms:W3CDTF">2025-05-29T02:02:25Z</dcterms:modified>
</cp:coreProperties>
</file>