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TOMATINA DE BUNOL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28A68-B2E6-4844-A2EF-BF62981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Cual</a:t>
            </a:r>
            <a:r>
              <a:rPr lang="en-US" dirty="0"/>
              <a:t> es?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DEEA-F301-4AA0-9361-15DB14D0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2638" y="2015732"/>
            <a:ext cx="497863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La Tomatina es una fiesta </a:t>
            </a:r>
            <a:r>
              <a:rPr lang="es" dirty="0">
                <a:ea typeface="+mn-lt"/>
                <a:cs typeface="+mn-lt"/>
              </a:rPr>
              <a:t>que se celebra el último miércoles de agosto de cada año, en Buñol (provincia de Valencia), España. La Tomatina se celebró por primera vez en agosto de 1945.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0295C04D-CE9D-407A-85FC-F35A79342A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0900" r="22379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4ABC2D3B-608C-47BE-8438-98A06AABD9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B0344-E71C-416A-BC48-A3AE5D7C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Origen</a:t>
            </a:r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87AC3-64EE-4661-9EAE-6E563AEDD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4017" y="2015733"/>
            <a:ext cx="8095316" cy="42656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E"/>
                </a:solidFill>
              </a:rPr>
              <a:t>Existen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varias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versiones</a:t>
            </a:r>
            <a:r>
              <a:rPr lang="en-US" dirty="0">
                <a:solidFill>
                  <a:srgbClr val="FFFFFE"/>
                </a:solidFill>
              </a:rPr>
              <a:t> del </a:t>
            </a:r>
            <a:r>
              <a:rPr lang="en-US" dirty="0" err="1">
                <a:solidFill>
                  <a:srgbClr val="FFFFFE"/>
                </a:solidFill>
              </a:rPr>
              <a:t>origen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esta</a:t>
            </a:r>
            <a:r>
              <a:rPr lang="en-US" dirty="0">
                <a:solidFill>
                  <a:srgbClr val="FFFFFE"/>
                </a:solidFill>
              </a:rPr>
              <a:t> fiesta.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Segun la version mas actual, en 1945, </a:t>
            </a:r>
            <a:r>
              <a:rPr lang="en-US" dirty="0" err="1">
                <a:solidFill>
                  <a:srgbClr val="FFFFFE"/>
                </a:solidFill>
              </a:rPr>
              <a:t>cuando</a:t>
            </a:r>
            <a:r>
              <a:rPr lang="en-US" dirty="0">
                <a:solidFill>
                  <a:srgbClr val="FFFFFE"/>
                </a:solidFill>
              </a:rPr>
              <a:t> los </a:t>
            </a:r>
            <a:r>
              <a:rPr lang="en-US" dirty="0" err="1">
                <a:solidFill>
                  <a:srgbClr val="FFFFFE"/>
                </a:solidFill>
              </a:rPr>
              <a:t>jovenes</a:t>
            </a:r>
            <a:r>
              <a:rPr lang="en-US" dirty="0">
                <a:solidFill>
                  <a:srgbClr val="FFFFFE"/>
                </a:solidFill>
              </a:rPr>
              <a:t> de la </a:t>
            </a:r>
            <a:r>
              <a:rPr lang="en-US" dirty="0" err="1">
                <a:solidFill>
                  <a:srgbClr val="FFFFFE"/>
                </a:solidFill>
              </a:rPr>
              <a:t>epoca</a:t>
            </a:r>
            <a:r>
              <a:rPr lang="en-US" dirty="0">
                <a:solidFill>
                  <a:srgbClr val="FFFFFE"/>
                </a:solidFill>
              </a:rPr>
              <a:t> se </a:t>
            </a:r>
            <a:r>
              <a:rPr lang="en-US" dirty="0" err="1">
                <a:solidFill>
                  <a:srgbClr val="FFFFFE"/>
                </a:solidFill>
              </a:rPr>
              <a:t>reunieron</a:t>
            </a:r>
            <a:r>
              <a:rPr lang="en-US" dirty="0">
                <a:solidFill>
                  <a:srgbClr val="FFFFFE"/>
                </a:solidFill>
              </a:rPr>
              <a:t> en la plaza del pueblo de </a:t>
            </a:r>
            <a:r>
              <a:rPr lang="en-US" dirty="0" err="1">
                <a:solidFill>
                  <a:srgbClr val="FFFFFE"/>
                </a:solidFill>
              </a:rPr>
              <a:t>Bunol</a:t>
            </a:r>
            <a:r>
              <a:rPr lang="en-US" dirty="0">
                <a:solidFill>
                  <a:srgbClr val="FFFFFE"/>
                </a:solidFill>
              </a:rPr>
              <a:t>, un </a:t>
            </a:r>
            <a:r>
              <a:rPr lang="en-US" dirty="0" err="1">
                <a:solidFill>
                  <a:srgbClr val="FFFFFE"/>
                </a:solidFill>
              </a:rPr>
              <a:t>grupo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estos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jovenes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habria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provocado</a:t>
            </a:r>
            <a:r>
              <a:rPr lang="en-US" dirty="0">
                <a:solidFill>
                  <a:srgbClr val="FFFFFE"/>
                </a:solidFill>
              </a:rPr>
              <a:t> una </a:t>
            </a:r>
            <a:r>
              <a:rPr lang="en-US" dirty="0" err="1">
                <a:solidFill>
                  <a:srgbClr val="FFFFFE"/>
                </a:solidFill>
              </a:rPr>
              <a:t>estampida</a:t>
            </a:r>
            <a:r>
              <a:rPr lang="en-US" dirty="0">
                <a:solidFill>
                  <a:srgbClr val="FFFFFE"/>
                </a:solidFill>
              </a:rPr>
              <a:t>, que </a:t>
            </a:r>
            <a:r>
              <a:rPr lang="en-US" dirty="0" err="1">
                <a:solidFill>
                  <a:srgbClr val="FFFFFE"/>
                </a:solidFill>
              </a:rPr>
              <a:t>habria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degenerado</a:t>
            </a:r>
            <a:r>
              <a:rPr lang="en-US" dirty="0">
                <a:solidFill>
                  <a:srgbClr val="FFFFFE"/>
                </a:solidFill>
              </a:rPr>
              <a:t> en una </a:t>
            </a:r>
            <a:r>
              <a:rPr lang="en-US" dirty="0" err="1">
                <a:solidFill>
                  <a:srgbClr val="FFFFFE"/>
                </a:solidFill>
              </a:rPr>
              <a:t>pelea</a:t>
            </a:r>
            <a:r>
              <a:rPr lang="en-US" dirty="0">
                <a:solidFill>
                  <a:srgbClr val="FFFFFE"/>
                </a:solidFill>
              </a:rPr>
              <a:t> general </a:t>
            </a:r>
            <a:r>
              <a:rPr lang="en-US" dirty="0" err="1">
                <a:solidFill>
                  <a:srgbClr val="FFFFFE"/>
                </a:solidFill>
              </a:rPr>
              <a:t>durante</a:t>
            </a:r>
            <a:r>
              <a:rPr lang="en-US" dirty="0">
                <a:solidFill>
                  <a:srgbClr val="FFFFFE"/>
                </a:solidFill>
              </a:rPr>
              <a:t> la </a:t>
            </a:r>
            <a:r>
              <a:rPr lang="en-US" dirty="0" err="1">
                <a:solidFill>
                  <a:srgbClr val="FFFFFE"/>
                </a:solidFill>
              </a:rPr>
              <a:t>cual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algunas</a:t>
            </a:r>
            <a:r>
              <a:rPr lang="en-US" dirty="0">
                <a:solidFill>
                  <a:srgbClr val="FFFFFE"/>
                </a:solidFill>
              </a:rPr>
              <a:t> personas </a:t>
            </a:r>
            <a:r>
              <a:rPr lang="en-US" dirty="0" err="1">
                <a:solidFill>
                  <a:srgbClr val="FFFFFE"/>
                </a:solidFill>
              </a:rPr>
              <a:t>arrojaron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tomates</a:t>
            </a:r>
            <a:r>
              <a:rPr lang="en-US" dirty="0">
                <a:solidFill>
                  <a:srgbClr val="FFFFFE"/>
                </a:solidFill>
              </a:rPr>
              <a:t> a una </a:t>
            </a:r>
            <a:r>
              <a:rPr lang="en-US" dirty="0" err="1">
                <a:solidFill>
                  <a:srgbClr val="FFFFFE"/>
                </a:solidFill>
              </a:rPr>
              <a:t>pequena</a:t>
            </a:r>
            <a:r>
              <a:rPr lang="en-US" dirty="0">
                <a:solidFill>
                  <a:srgbClr val="FFFFFE"/>
                </a:solidFill>
              </a:rPr>
              <a:t> tienda de </a:t>
            </a:r>
            <a:r>
              <a:rPr lang="en-US" dirty="0" err="1">
                <a:solidFill>
                  <a:srgbClr val="FFFFFE"/>
                </a:solidFill>
              </a:rPr>
              <a:t>verduras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cercana</a:t>
            </a:r>
            <a:r>
              <a:rPr lang="en-US" dirty="0">
                <a:solidFill>
                  <a:srgbClr val="FFFFFE"/>
                </a:solidFill>
              </a:rPr>
              <a:t>. Un </a:t>
            </a:r>
            <a:r>
              <a:rPr lang="en-US" dirty="0" err="1">
                <a:solidFill>
                  <a:srgbClr val="FFFFFE"/>
                </a:solidFill>
              </a:rPr>
              <a:t>ano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despues</a:t>
            </a:r>
            <a:r>
              <a:rPr lang="en-US" dirty="0">
                <a:solidFill>
                  <a:srgbClr val="FFFFFE"/>
                </a:solidFill>
              </a:rPr>
              <a:t>, el </a:t>
            </a:r>
            <a:r>
              <a:rPr lang="en-US" dirty="0" err="1">
                <a:solidFill>
                  <a:srgbClr val="FFFFFE"/>
                </a:solidFill>
              </a:rPr>
              <a:t>mismo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miercoles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agosto</a:t>
            </a:r>
            <a:r>
              <a:rPr lang="en-US" dirty="0">
                <a:solidFill>
                  <a:srgbClr val="FFFFFE"/>
                </a:solidFill>
              </a:rPr>
              <a:t>, los </a:t>
            </a:r>
            <a:r>
              <a:rPr lang="en-US" dirty="0" err="1">
                <a:solidFill>
                  <a:srgbClr val="FFFFFE"/>
                </a:solidFill>
              </a:rPr>
              <a:t>jovenes</a:t>
            </a:r>
            <a:r>
              <a:rPr lang="en-US" dirty="0">
                <a:solidFill>
                  <a:srgbClr val="FFFFFE"/>
                </a:solidFill>
              </a:rPr>
              <a:t> se </a:t>
            </a:r>
            <a:r>
              <a:rPr lang="en-US" dirty="0" err="1">
                <a:solidFill>
                  <a:srgbClr val="FFFFFE"/>
                </a:solidFill>
              </a:rPr>
              <a:t>habrian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encontrado</a:t>
            </a:r>
            <a:r>
              <a:rPr lang="en-US" dirty="0">
                <a:solidFill>
                  <a:srgbClr val="FFFFFE"/>
                </a:solidFill>
              </a:rPr>
              <a:t> en la plaza, </a:t>
            </a:r>
            <a:r>
              <a:rPr lang="en-US" dirty="0" err="1">
                <a:solidFill>
                  <a:srgbClr val="FFFFFE"/>
                </a:solidFill>
              </a:rPr>
              <a:t>esta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vez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equipados</a:t>
            </a:r>
            <a:r>
              <a:rPr lang="en-US" dirty="0">
                <a:solidFill>
                  <a:srgbClr val="FFFFFE"/>
                </a:solidFill>
              </a:rPr>
              <a:t> con sus </a:t>
            </a:r>
            <a:r>
              <a:rPr lang="en-US" dirty="0" err="1">
                <a:solidFill>
                  <a:srgbClr val="FFFFFE"/>
                </a:solidFill>
              </a:rPr>
              <a:t>propios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tomates</a:t>
            </a:r>
            <a:r>
              <a:rPr lang="en-US" dirty="0">
                <a:solidFill>
                  <a:srgbClr val="FFFFFE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Las </a:t>
            </a:r>
            <a:r>
              <a:rPr lang="en-US" dirty="0" err="1">
                <a:solidFill>
                  <a:srgbClr val="FFFFFE"/>
                </a:solidFill>
              </a:rPr>
              <a:t>autoridades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intentaron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prohibir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esta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celebracion</a:t>
            </a:r>
            <a:r>
              <a:rPr lang="en-US" dirty="0">
                <a:solidFill>
                  <a:srgbClr val="FFFFFE"/>
                </a:solidFill>
              </a:rPr>
              <a:t>, </a:t>
            </a:r>
            <a:r>
              <a:rPr lang="en-US" dirty="0" err="1">
                <a:solidFill>
                  <a:srgbClr val="FFFFFE"/>
                </a:solidFill>
              </a:rPr>
              <a:t>pero</a:t>
            </a:r>
            <a:r>
              <a:rPr lang="en-US" dirty="0">
                <a:solidFill>
                  <a:srgbClr val="FFFFFE"/>
                </a:solidFill>
              </a:rPr>
              <a:t> se </a:t>
            </a:r>
            <a:r>
              <a:rPr lang="en-US" dirty="0" err="1">
                <a:solidFill>
                  <a:srgbClr val="FFFFFE"/>
                </a:solidFill>
              </a:rPr>
              <a:t>establecio</a:t>
            </a:r>
            <a:r>
              <a:rPr lang="en-US" dirty="0">
                <a:solidFill>
                  <a:srgbClr val="FFFFFE"/>
                </a:solidFill>
              </a:rPr>
              <a:t> y ha </a:t>
            </a:r>
            <a:r>
              <a:rPr lang="en-US" dirty="0" err="1">
                <a:solidFill>
                  <a:srgbClr val="FFFFFE"/>
                </a:solidFill>
              </a:rPr>
              <a:t>tomado</a:t>
            </a:r>
            <a:r>
              <a:rPr lang="en-US" dirty="0">
                <a:solidFill>
                  <a:srgbClr val="FFFFFE"/>
                </a:solidFill>
              </a:rPr>
              <a:t> el </a:t>
            </a:r>
            <a:r>
              <a:rPr lang="en-US" dirty="0" err="1">
                <a:solidFill>
                  <a:srgbClr val="FFFFFE"/>
                </a:solidFill>
              </a:rPr>
              <a:t>nombre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tomatina</a:t>
            </a:r>
            <a:r>
              <a:rPr lang="en-US" dirty="0">
                <a:solidFill>
                  <a:srgbClr val="FFFFFE"/>
                </a:solidFill>
              </a:rPr>
              <a:t>. En 1959, el </a:t>
            </a:r>
            <a:r>
              <a:rPr lang="en-US" dirty="0" err="1">
                <a:solidFill>
                  <a:srgbClr val="FFFFFE"/>
                </a:solidFill>
              </a:rPr>
              <a:t>Ayuntamiento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Bunol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finalmente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decidio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permitir</a:t>
            </a:r>
            <a:r>
              <a:rPr lang="en-US" dirty="0">
                <a:solidFill>
                  <a:srgbClr val="FFFFFE"/>
                </a:solidFill>
              </a:rPr>
              <a:t> la Tomatina </a:t>
            </a:r>
            <a:r>
              <a:rPr lang="en-US" dirty="0" err="1">
                <a:solidFill>
                  <a:srgbClr val="FFFFFE"/>
                </a:solidFill>
              </a:rPr>
              <a:t>mediante</a:t>
            </a:r>
            <a:r>
              <a:rPr lang="en-US" dirty="0">
                <a:solidFill>
                  <a:srgbClr val="FFFFFE"/>
                </a:solidFill>
              </a:rPr>
              <a:t> la </a:t>
            </a:r>
            <a:r>
              <a:rPr lang="en-US" dirty="0" err="1">
                <a:solidFill>
                  <a:srgbClr val="FFFFFE"/>
                </a:solidFill>
              </a:rPr>
              <a:t>introduccion</a:t>
            </a:r>
            <a:r>
              <a:rPr lang="en-US" dirty="0">
                <a:solidFill>
                  <a:srgbClr val="FFFFFE"/>
                </a:solidFill>
              </a:rPr>
              <a:t> de una hora </a:t>
            </a:r>
            <a:r>
              <a:rPr lang="en-US" dirty="0" err="1">
                <a:solidFill>
                  <a:srgbClr val="FFFFFE"/>
                </a:solidFill>
              </a:rPr>
              <a:t>precisa</a:t>
            </a:r>
            <a:r>
              <a:rPr lang="en-US" dirty="0">
                <a:solidFill>
                  <a:srgbClr val="FFFFFE"/>
                </a:solidFill>
              </a:rPr>
              <a:t> de </a:t>
            </a:r>
            <a:r>
              <a:rPr lang="en-US" dirty="0" err="1">
                <a:solidFill>
                  <a:srgbClr val="FFFFFE"/>
                </a:solidFill>
              </a:rPr>
              <a:t>inicio</a:t>
            </a:r>
            <a:r>
              <a:rPr lang="en-US" dirty="0">
                <a:solidFill>
                  <a:srgbClr val="FFFFFE"/>
                </a:solidFill>
              </a:rPr>
              <a:t> y </a:t>
            </a:r>
            <a:r>
              <a:rPr lang="en-US" dirty="0" err="1">
                <a:solidFill>
                  <a:srgbClr val="FFFFFE"/>
                </a:solidFill>
              </a:rPr>
              <a:t>finalizacion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determinada</a:t>
            </a:r>
            <a:r>
              <a:rPr lang="en-US" dirty="0">
                <a:solidFill>
                  <a:srgbClr val="FFFFFE"/>
                </a:solidFill>
              </a:rPr>
              <a:t> por la explosion de </a:t>
            </a:r>
            <a:r>
              <a:rPr lang="en-US" dirty="0" err="1">
                <a:solidFill>
                  <a:srgbClr val="FFFFFE"/>
                </a:solidFill>
              </a:rPr>
              <a:t>fuegos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artificiales</a:t>
            </a:r>
            <a:r>
              <a:rPr lang="en-US" dirty="0">
                <a:solidFill>
                  <a:srgbClr val="FFFFFE"/>
                </a:solidFill>
              </a:rPr>
              <a:t>; Tambien </a:t>
            </a:r>
            <a:r>
              <a:rPr lang="en-US" dirty="0" err="1">
                <a:solidFill>
                  <a:srgbClr val="FFFFFE"/>
                </a:solidFill>
              </a:rPr>
              <a:t>suministra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Tomates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desde</a:t>
            </a:r>
            <a:r>
              <a:rPr lang="en-US" dirty="0">
                <a:solidFill>
                  <a:srgbClr val="FFFFFE"/>
                </a:solidFill>
              </a:rPr>
              <a:t> 1980.</a:t>
            </a:r>
          </a:p>
        </p:txBody>
      </p:sp>
    </p:spTree>
    <p:extLst>
      <p:ext uri="{BB962C8B-B14F-4D97-AF65-F5344CB8AC3E}">
        <p14:creationId xmlns:p14="http://schemas.microsoft.com/office/powerpoint/2010/main" val="20136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DAEA-674B-472C-97E8-CDC36063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99" y="1560834"/>
            <a:ext cx="5517951" cy="1111717"/>
          </a:xfrm>
        </p:spPr>
        <p:txBody>
          <a:bodyPr/>
          <a:lstStyle/>
          <a:p>
            <a:r>
              <a:rPr lang="fr-FR" dirty="0"/>
              <a:t>Las </a:t>
            </a:r>
            <a:r>
              <a:rPr lang="fr-FR" dirty="0" err="1"/>
              <a:t>reglas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DE50-E092-4F10-A1D6-B069C509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21" y="3217879"/>
            <a:ext cx="6085121" cy="2780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" dirty="0">
                <a:ea typeface="+mn-lt"/>
                <a:cs typeface="+mn-lt"/>
              </a:rPr>
              <a:t>-  La fiesta comienza alrededor de las 11 am con una explosión de fuegos artificiales.</a:t>
            </a:r>
          </a:p>
          <a:p>
            <a:r>
              <a:rPr lang="es" dirty="0"/>
              <a:t>-  Se </a:t>
            </a:r>
            <a:r>
              <a:rPr lang="es" dirty="0" err="1"/>
              <a:t>prohiben</a:t>
            </a:r>
            <a:r>
              <a:rPr lang="es" dirty="0"/>
              <a:t> botellas y objectos de corte</a:t>
            </a:r>
          </a:p>
          <a:p>
            <a:r>
              <a:rPr lang="es" dirty="0"/>
              <a:t>-  </a:t>
            </a:r>
            <a:r>
              <a:rPr lang="es" dirty="0">
                <a:ea typeface="+mn-lt"/>
                <a:cs typeface="+mn-lt"/>
              </a:rPr>
              <a:t>Los tomates deben ser triturados antes de ser arrojados.</a:t>
            </a:r>
            <a:endParaRPr lang="e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E16E111-2B54-46A3-9930-91274C72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17" y="1795732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9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LA TOMATINA DE BUNOL</vt:lpstr>
      <vt:lpstr>Cual es?</vt:lpstr>
      <vt:lpstr>Origen</vt:lpstr>
      <vt:lpstr>Las reglas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240</cp:revision>
  <dcterms:created xsi:type="dcterms:W3CDTF">2016-01-13T19:04:32Z</dcterms:created>
  <dcterms:modified xsi:type="dcterms:W3CDTF">2019-05-14T01:45:31Z</dcterms:modified>
</cp:coreProperties>
</file>