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D77"/>
    <a:srgbClr val="FFDDD2"/>
    <a:srgbClr val="E29578"/>
    <a:srgbClr val="EDF6FA"/>
    <a:srgbClr val="83C6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38"/>
    <p:restoredTop sz="94694"/>
  </p:normalViewPr>
  <p:slideViewPr>
    <p:cSldViewPr snapToGrid="0">
      <p:cViewPr varScale="1">
        <p:scale>
          <a:sx n="152" d="100"/>
          <a:sy n="152" d="100"/>
        </p:scale>
        <p:origin x="-10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69E96-EF54-B0C9-BDAB-565AEA82AE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7A1CC4-9B15-9706-964A-24B891A0CD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F36A4-576A-A14E-BEB3-0B8802F88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9490-FCF6-BD42-94B7-92A1463DC2FA}" type="datetimeFigureOut">
              <a:rPr lang="en-US" smtClean="0"/>
              <a:t>4/6/24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49D01-5732-C451-D509-1875D7025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DF9A2-28CA-6E33-EBA5-90582DE19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082AE-565A-F042-9AA2-8BAACE99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9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E18E3-FC7A-3A3C-B423-537002C0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1A8BA0-0ECF-87B3-8D23-36AD79B5D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CF60B-D04C-AEB4-E028-975A5C08A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9490-FCF6-BD42-94B7-92A1463DC2FA}" type="datetimeFigureOut">
              <a:rPr lang="en-US" smtClean="0"/>
              <a:t>4/6/24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B9E56-EE2C-3C82-40EB-793DDF304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7945E-EFDA-C1D8-13A5-B3942556C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082AE-565A-F042-9AA2-8BAACE99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8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7B8D41-DC78-8998-BCB8-8670C5D551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E7D45E-F0D4-6856-1DE1-21A35B595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29997-06EB-2D25-EB26-B0C7BDC52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9490-FCF6-BD42-94B7-92A1463DC2FA}" type="datetimeFigureOut">
              <a:rPr lang="en-US" smtClean="0"/>
              <a:t>4/6/24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C40D5-A4A8-0F09-2192-21D0C943E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D9F4B-46F9-36C8-8798-36FCFA635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082AE-565A-F042-9AA2-8BAACE99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40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C8383-AD87-E41B-BB4D-06C413E6D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EE12E-4AD5-508C-428F-7BF46C46E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D2EA3-55B0-9E38-266F-168E5F49A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9490-FCF6-BD42-94B7-92A1463DC2FA}" type="datetimeFigureOut">
              <a:rPr lang="en-US" smtClean="0"/>
              <a:t>4/6/24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6350C-E55A-3538-6B1B-BAE0ED25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5BB56-6B10-EDED-8C8E-2BFB3E999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082AE-565A-F042-9AA2-8BAACE99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3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0182D-BE03-6672-B48C-EEC332DFE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71817-28DF-6E3C-9CBD-B65AF885C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4D799-4075-E83F-DBED-2FA24ED02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9490-FCF6-BD42-94B7-92A1463DC2FA}" type="datetimeFigureOut">
              <a:rPr lang="en-US" smtClean="0"/>
              <a:t>4/6/24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C1682-384C-5AA8-7F78-343295E54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58B16-5BB6-8261-33ED-2F3053131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082AE-565A-F042-9AA2-8BAACE99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5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1310-D599-57A1-27CD-97AB2E790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8E801-96E1-F491-67D7-82670D1590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59AAB-2D48-A76A-55A1-61855DC61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C8AF0-1B2C-C181-B220-337283B0E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9490-FCF6-BD42-94B7-92A1463DC2FA}" type="datetimeFigureOut">
              <a:rPr lang="en-US" smtClean="0"/>
              <a:t>4/6/24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C65E3-81F4-1F09-B375-710D36489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10ACD-7DEA-97C2-6427-B8DA30642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082AE-565A-F042-9AA2-8BAACE99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3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C9DE8-554C-8DF3-273E-B0C5165E6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CC550-DE6D-E860-3279-A47E0825E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8595CB-EB88-1F26-E095-046A311C4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DB692D-CC03-3B50-48B6-D46BE7008A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5BB1BE-2524-F461-99E3-3D187CBFAC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73A4D6-04F1-72BB-7268-75943E998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9490-FCF6-BD42-94B7-92A1463DC2FA}" type="datetimeFigureOut">
              <a:rPr lang="en-US" smtClean="0"/>
              <a:t>4/6/24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1E779-5B41-D7B1-8118-8A222B7CF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E20F1C-5816-6D2D-4A94-85AFDB811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082AE-565A-F042-9AA2-8BAACE99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02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3DAAF-54AF-559E-D59C-113A3AAF2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AD0797-2C79-B7BD-7B10-B0BD39D1B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9490-FCF6-BD42-94B7-92A1463DC2FA}" type="datetimeFigureOut">
              <a:rPr lang="en-US" smtClean="0"/>
              <a:t>4/6/24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4E1FCD-4815-610A-C6B9-3E93C8439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30346-107A-67F0-7A2B-ACED3E9C6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082AE-565A-F042-9AA2-8BAACE99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67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312115-3DD3-5E41-6D90-4437BC86D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9490-FCF6-BD42-94B7-92A1463DC2FA}" type="datetimeFigureOut">
              <a:rPr lang="en-US" smtClean="0"/>
              <a:t>4/6/24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F4708B-B78B-2D90-3757-B98BF4C39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E50588-CF9E-D9D4-B336-8EABCA60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082AE-565A-F042-9AA2-8BAACE99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16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35063-9908-8E14-89DA-12BD4B62C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B61C6-3340-AD21-01E5-9F5AC47A5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8A5A4-DA66-8744-FE6B-5A51B4414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DA81E-A4BD-CF12-6742-DFF4691DB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9490-FCF6-BD42-94B7-92A1463DC2FA}" type="datetimeFigureOut">
              <a:rPr lang="en-US" smtClean="0"/>
              <a:t>4/6/24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A2519-DFA0-D290-35BB-D99791DB0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4FD67-1C46-5FCA-CEB3-1ADE19453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082AE-565A-F042-9AA2-8BAACE99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2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EC9C6-3B33-AD00-B4D9-23ECCC183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239ACA-7C5C-668A-4548-7C24D9E564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D904F-237E-13A6-A863-EB91A8021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1FE67-BFF7-E512-CC3E-CE24AB1CB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9490-FCF6-BD42-94B7-92A1463DC2FA}" type="datetimeFigureOut">
              <a:rPr lang="en-US" smtClean="0"/>
              <a:t>4/6/24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3132B6-C40F-88B9-3388-67D9F55EF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4F6AC-9B09-D5E9-51D2-AA936D709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082AE-565A-F042-9AA2-8BAACE99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65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79B05A-7A28-DDAA-5E8F-88D33646F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FE08A-32EF-A142-35C9-5E4806B50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2F381-0426-DF75-B8D0-65FF256D5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C19490-FCF6-BD42-94B7-92A1463DC2FA}" type="datetimeFigureOut">
              <a:rPr lang="en-US" smtClean="0"/>
              <a:t>4/6/24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ECD2D-EB4E-382A-1A51-6BA02690D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BA464-03DA-DB26-2FF7-A6A28A407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B082AE-565A-F042-9AA2-8BAACE99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0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9BB6830-CDBC-1193-22D9-E5857B920EB7}"/>
              </a:ext>
            </a:extLst>
          </p:cNvPr>
          <p:cNvSpPr/>
          <p:nvPr/>
        </p:nvSpPr>
        <p:spPr>
          <a:xfrm>
            <a:off x="1212926" y="570732"/>
            <a:ext cx="5991810" cy="2858267"/>
          </a:xfrm>
          <a:prstGeom prst="roundRect">
            <a:avLst/>
          </a:prstGeom>
          <a:solidFill>
            <a:srgbClr val="EDF6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064BCA8-DBDE-D828-09C4-9D8F43816700}"/>
              </a:ext>
            </a:extLst>
          </p:cNvPr>
          <p:cNvGrpSpPr/>
          <p:nvPr/>
        </p:nvGrpSpPr>
        <p:grpSpPr>
          <a:xfrm>
            <a:off x="2022176" y="1451558"/>
            <a:ext cx="542807" cy="1497407"/>
            <a:chOff x="1681268" y="1454449"/>
            <a:chExt cx="542807" cy="1497407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4F44F9A8-9A37-32B8-C326-A0191F38E813}"/>
                </a:ext>
              </a:extLst>
            </p:cNvPr>
            <p:cNvSpPr/>
            <p:nvPr/>
          </p:nvSpPr>
          <p:spPr>
            <a:xfrm>
              <a:off x="1681268" y="1454449"/>
              <a:ext cx="542807" cy="1497407"/>
            </a:xfrm>
            <a:prstGeom prst="roundRect">
              <a:avLst/>
            </a:prstGeom>
            <a:solidFill>
              <a:srgbClr val="83C6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E7D1A53-66F9-FD04-2C50-9F2D0A5DA9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67943" y="1549398"/>
              <a:ext cx="374522" cy="34051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B33C712-730D-9720-9E0D-E5577C45E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77745" y="2515630"/>
              <a:ext cx="374523" cy="37452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7884C06-C375-2481-5690-4E9AA3699E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71209" y="2044998"/>
              <a:ext cx="374523" cy="31631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353D7AF-8C3B-3077-C61D-7D9B6F232DF6}"/>
              </a:ext>
            </a:extLst>
          </p:cNvPr>
          <p:cNvGrpSpPr/>
          <p:nvPr/>
        </p:nvGrpSpPr>
        <p:grpSpPr>
          <a:xfrm>
            <a:off x="1382731" y="1543559"/>
            <a:ext cx="670376" cy="1316711"/>
            <a:chOff x="7845113" y="1451226"/>
            <a:chExt cx="670376" cy="131671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895B48F-03D8-A79D-8BB8-694A7DB1769E}"/>
                </a:ext>
              </a:extLst>
            </p:cNvPr>
            <p:cNvSpPr txBox="1"/>
            <p:nvPr/>
          </p:nvSpPr>
          <p:spPr>
            <a:xfrm>
              <a:off x="7853029" y="2490938"/>
              <a:ext cx="4138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6D77"/>
                  </a:solidFill>
                  <a:latin typeface="Baloo 2" panose="03080502040302020200" pitchFamily="66" charset="77"/>
                  <a:cs typeface="Baloo 2" panose="03080502040302020200" pitchFamily="66" charset="77"/>
                </a:rPr>
                <a:t>Bar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0C6AA7A-65B7-633F-FF56-4968CE4DAE19}"/>
                </a:ext>
              </a:extLst>
            </p:cNvPr>
            <p:cNvSpPr txBox="1"/>
            <p:nvPr/>
          </p:nvSpPr>
          <p:spPr>
            <a:xfrm>
              <a:off x="7853029" y="196943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6D77"/>
                  </a:solidFill>
                  <a:latin typeface="Baloo 2" panose="03080502040302020200" pitchFamily="66" charset="77"/>
                  <a:cs typeface="Baloo 2" panose="03080502040302020200" pitchFamily="66" charset="77"/>
                </a:rPr>
                <a:t>Line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B1662A-BF9E-8EF7-B6DC-2B2953F87EFC}"/>
                </a:ext>
              </a:extLst>
            </p:cNvPr>
            <p:cNvSpPr txBox="1"/>
            <p:nvPr/>
          </p:nvSpPr>
          <p:spPr>
            <a:xfrm>
              <a:off x="7845113" y="1451226"/>
              <a:ext cx="6703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6D77"/>
                  </a:solidFill>
                  <a:latin typeface="Baloo 2" panose="03080502040302020200" pitchFamily="66" charset="77"/>
                  <a:cs typeface="Baloo 2" panose="03080502040302020200" pitchFamily="66" charset="77"/>
                </a:rPr>
                <a:t>Scatter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3F10076-4370-228A-01C6-94D8921E8CA9}"/>
              </a:ext>
            </a:extLst>
          </p:cNvPr>
          <p:cNvSpPr txBox="1"/>
          <p:nvPr/>
        </p:nvSpPr>
        <p:spPr>
          <a:xfrm>
            <a:off x="2654924" y="201559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D77"/>
                </a:solidFill>
              </a:rPr>
              <a:t>X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8D7FD2A-2E11-5D72-384D-61ADEEB62B01}"/>
              </a:ext>
            </a:extLst>
          </p:cNvPr>
          <p:cNvGrpSpPr/>
          <p:nvPr/>
        </p:nvGrpSpPr>
        <p:grpSpPr>
          <a:xfrm>
            <a:off x="5418894" y="1216178"/>
            <a:ext cx="1549591" cy="2024111"/>
            <a:chOff x="8133507" y="1215019"/>
            <a:chExt cx="1536317" cy="2084540"/>
          </a:xfrm>
          <a:solidFill>
            <a:srgbClr val="E29578"/>
          </a:solidFill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9E85FEA4-2F3B-0565-DDE3-E80A1CEA7EB3}"/>
                </a:ext>
              </a:extLst>
            </p:cNvPr>
            <p:cNvSpPr/>
            <p:nvPr/>
          </p:nvSpPr>
          <p:spPr>
            <a:xfrm>
              <a:off x="8133507" y="1215019"/>
              <a:ext cx="1536317" cy="208454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Baloo 2" panose="03080502040302020200" pitchFamily="66" charset="77"/>
                <a:cs typeface="Baloo 2" panose="03080502040302020200" pitchFamily="66" charset="7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3E18302-4887-F09F-0016-1D897A081D84}"/>
                </a:ext>
              </a:extLst>
            </p:cNvPr>
            <p:cNvSpPr txBox="1"/>
            <p:nvPr/>
          </p:nvSpPr>
          <p:spPr>
            <a:xfrm>
              <a:off x="8192779" y="1353636"/>
              <a:ext cx="1018227" cy="25391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Baloo 2" panose="03080502040302020200" pitchFamily="66" charset="77"/>
                  <a:cs typeface="Baloo 2" panose="03080502040302020200" pitchFamily="66" charset="77"/>
                </a:rPr>
                <a:t>Retrieve Value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2399C6F-9D64-368B-7249-6D4477A41648}"/>
                </a:ext>
              </a:extLst>
            </p:cNvPr>
            <p:cNvSpPr txBox="1"/>
            <p:nvPr/>
          </p:nvSpPr>
          <p:spPr>
            <a:xfrm>
              <a:off x="8188898" y="1558228"/>
              <a:ext cx="481222" cy="25391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Baloo 2" panose="03080502040302020200" pitchFamily="66" charset="77"/>
                  <a:cs typeface="Baloo 2" panose="03080502040302020200" pitchFamily="66" charset="77"/>
                </a:rPr>
                <a:t>Filter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B49A283-8830-3AA2-D9DC-4B30C285F904}"/>
                </a:ext>
              </a:extLst>
            </p:cNvPr>
            <p:cNvSpPr txBox="1"/>
            <p:nvPr/>
          </p:nvSpPr>
          <p:spPr>
            <a:xfrm>
              <a:off x="8186727" y="1763909"/>
              <a:ext cx="1473480" cy="25420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Baloo 2" panose="03080502040302020200" pitchFamily="66" charset="77"/>
                  <a:cs typeface="Baloo 2" panose="03080502040302020200" pitchFamily="66" charset="77"/>
                </a:rPr>
                <a:t>Compute Derived value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3FBBD07-DA36-735B-B490-EA4B3809668C}"/>
                </a:ext>
              </a:extLst>
            </p:cNvPr>
            <p:cNvSpPr txBox="1"/>
            <p:nvPr/>
          </p:nvSpPr>
          <p:spPr>
            <a:xfrm>
              <a:off x="8189066" y="1969590"/>
              <a:ext cx="1021433" cy="25420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Baloo 2" panose="03080502040302020200" pitchFamily="66" charset="77"/>
                  <a:cs typeface="Baloo 2" panose="03080502040302020200" pitchFamily="66" charset="77"/>
                </a:rPr>
                <a:t>Find Extremum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F509157-ED37-F910-8DA5-54A9DA9D89A9}"/>
                </a:ext>
              </a:extLst>
            </p:cNvPr>
            <p:cNvSpPr txBox="1"/>
            <p:nvPr/>
          </p:nvSpPr>
          <p:spPr>
            <a:xfrm>
              <a:off x="8186727" y="2175515"/>
              <a:ext cx="423514" cy="25391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Baloo 2" panose="03080502040302020200" pitchFamily="66" charset="77"/>
                  <a:cs typeface="Baloo 2" panose="03080502040302020200" pitchFamily="66" charset="77"/>
                </a:rPr>
                <a:t>Sort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50C0A4C-DBB7-FA3F-8F1A-32BFD8696D7F}"/>
                </a:ext>
              </a:extLst>
            </p:cNvPr>
            <p:cNvSpPr txBox="1"/>
            <p:nvPr/>
          </p:nvSpPr>
          <p:spPr>
            <a:xfrm>
              <a:off x="8186727" y="2378681"/>
              <a:ext cx="1144865" cy="25420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Baloo 2" panose="03080502040302020200" pitchFamily="66" charset="77"/>
                  <a:cs typeface="Baloo 2" panose="03080502040302020200" pitchFamily="66" charset="77"/>
                </a:rPr>
                <a:t>Determine Range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5E325EA-E189-0214-A2F9-6FE601ED5388}"/>
                </a:ext>
              </a:extLst>
            </p:cNvPr>
            <p:cNvSpPr txBox="1"/>
            <p:nvPr/>
          </p:nvSpPr>
          <p:spPr>
            <a:xfrm>
              <a:off x="8186727" y="2579923"/>
              <a:ext cx="1019831" cy="25420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Baloo 2" panose="03080502040302020200" pitchFamily="66" charset="77"/>
                  <a:cs typeface="Baloo 2" panose="03080502040302020200" pitchFamily="66" charset="77"/>
                </a:rPr>
                <a:t>Find Anomalies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D94BCA4-80EE-CAD6-59D1-ED3CD9B788BC}"/>
                </a:ext>
              </a:extLst>
            </p:cNvPr>
            <p:cNvSpPr txBox="1"/>
            <p:nvPr/>
          </p:nvSpPr>
          <p:spPr>
            <a:xfrm>
              <a:off x="8186727" y="2779558"/>
              <a:ext cx="585417" cy="25420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Baloo 2" panose="03080502040302020200" pitchFamily="66" charset="77"/>
                  <a:cs typeface="Baloo 2" panose="03080502040302020200" pitchFamily="66" charset="77"/>
                </a:rPr>
                <a:t>Cluster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61CB7D6-EFA0-6902-A5F5-30C95982C477}"/>
                </a:ext>
              </a:extLst>
            </p:cNvPr>
            <p:cNvSpPr txBox="1"/>
            <p:nvPr/>
          </p:nvSpPr>
          <p:spPr>
            <a:xfrm>
              <a:off x="8186727" y="2976636"/>
              <a:ext cx="702776" cy="2535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Baloo 2" panose="03080502040302020200" pitchFamily="66" charset="77"/>
                  <a:cs typeface="Baloo 2" panose="03080502040302020200" pitchFamily="66" charset="77"/>
                </a:rPr>
                <a:t>Correlate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FF4032D8-3788-EE65-1D69-5FD06E0635A9}"/>
              </a:ext>
            </a:extLst>
          </p:cNvPr>
          <p:cNvSpPr txBox="1"/>
          <p:nvPr/>
        </p:nvSpPr>
        <p:spPr>
          <a:xfrm>
            <a:off x="2977448" y="1646131"/>
            <a:ext cx="1160653" cy="1099166"/>
          </a:xfrm>
          <a:prstGeom prst="roundRect">
            <a:avLst/>
          </a:prstGeom>
          <a:solidFill>
            <a:srgbClr val="FFDDD2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>
                <a:solidFill>
                  <a:srgbClr val="006D77"/>
                </a:solidFill>
              </a:rPr>
              <a:t>Easy Labeled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rgbClr val="006D77"/>
                </a:solidFill>
              </a:rPr>
              <a:t>Easy Unlabeled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rgbClr val="006D77"/>
                </a:solidFill>
              </a:rPr>
              <a:t>Hard Labeled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rgbClr val="006D77"/>
                </a:solidFill>
              </a:rPr>
              <a:t>Hard Unlabeled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73B29DB-0378-5EE3-0DE3-24EDC69710D6}"/>
              </a:ext>
            </a:extLst>
          </p:cNvPr>
          <p:cNvCxnSpPr/>
          <p:nvPr/>
        </p:nvCxnSpPr>
        <p:spPr>
          <a:xfrm>
            <a:off x="4265154" y="2195714"/>
            <a:ext cx="104327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E5367BD-74F4-D8B9-E751-70DA5F3E3CBA}"/>
              </a:ext>
            </a:extLst>
          </p:cNvPr>
          <p:cNvSpPr txBox="1"/>
          <p:nvPr/>
        </p:nvSpPr>
        <p:spPr>
          <a:xfrm>
            <a:off x="1819656" y="1143781"/>
            <a:ext cx="947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6D77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Plot Type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D870A0-BC69-479E-2F9E-BB26A899F6D9}"/>
              </a:ext>
            </a:extLst>
          </p:cNvPr>
          <p:cNvSpPr txBox="1"/>
          <p:nvPr/>
        </p:nvSpPr>
        <p:spPr>
          <a:xfrm>
            <a:off x="5450271" y="710639"/>
            <a:ext cx="1636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6D77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Low-level Visual Analytics Tasks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F02F69-413F-9F23-6906-70280B63E34A}"/>
              </a:ext>
            </a:extLst>
          </p:cNvPr>
          <p:cNvSpPr txBox="1"/>
          <p:nvPr/>
        </p:nvSpPr>
        <p:spPr>
          <a:xfrm>
            <a:off x="3055673" y="1148115"/>
            <a:ext cx="1004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6D77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Plot Difficulty</a:t>
            </a:r>
          </a:p>
        </p:txBody>
      </p:sp>
      <p:pic>
        <p:nvPicPr>
          <p:cNvPr id="40" name="Picture 39" descr="A blue and black logo&#10;&#10;Description automatically generated">
            <a:extLst>
              <a:ext uri="{FF2B5EF4-FFF2-40B4-BE49-F238E27FC236}">
                <a16:creationId xmlns:a16="http://schemas.microsoft.com/office/drawing/2014/main" id="{F713C663-E4EB-0C4A-5F30-6E100A2E7D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7933" y="1771040"/>
            <a:ext cx="312936" cy="31293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BC64D5C-7F8A-73D0-C69B-F2FF79AFA322}"/>
              </a:ext>
            </a:extLst>
          </p:cNvPr>
          <p:cNvSpPr txBox="1"/>
          <p:nvPr/>
        </p:nvSpPr>
        <p:spPr>
          <a:xfrm>
            <a:off x="4686999" y="1811496"/>
            <a:ext cx="947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6D77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LLM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D35152-AFE8-4C88-CCCD-77CCBC2143F5}"/>
              </a:ext>
            </a:extLst>
          </p:cNvPr>
          <p:cNvSpPr txBox="1"/>
          <p:nvPr/>
        </p:nvSpPr>
        <p:spPr>
          <a:xfrm>
            <a:off x="3096866" y="2737459"/>
            <a:ext cx="8867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6D77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20 sets of each</a:t>
            </a:r>
          </a:p>
        </p:txBody>
      </p:sp>
    </p:spTree>
    <p:extLst>
      <p:ext uri="{BB962C8B-B14F-4D97-AF65-F5344CB8AC3E}">
        <p14:creationId xmlns:p14="http://schemas.microsoft.com/office/powerpoint/2010/main" val="107814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3673</TotalTime>
  <Words>40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Baloo 2</vt:lpstr>
      <vt:lpstr>Baloo Bhaijaan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Xu, Zhongzheng</dc:creator>
  <cp:lastModifiedBy>Xu, Zhongzheng</cp:lastModifiedBy>
  <cp:revision>1</cp:revision>
  <dcterms:created xsi:type="dcterms:W3CDTF">2024-04-07T02:19:09Z</dcterms:created>
  <dcterms:modified xsi:type="dcterms:W3CDTF">2024-04-09T15:32:58Z</dcterms:modified>
</cp:coreProperties>
</file>