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3"/>
    <p:restoredTop sz="94694"/>
  </p:normalViewPr>
  <p:slideViewPr>
    <p:cSldViewPr snapToGrid="0">
      <p:cViewPr varScale="1">
        <p:scale>
          <a:sx n="106" d="100"/>
          <a:sy n="106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9D621B-0BEA-48CB-8248-DD0FFEF8A68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E09B85E-271E-46E8-AE6E-59A50B62EDE2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Strategies that “work”</a:t>
          </a:r>
        </a:p>
      </dgm:t>
    </dgm:pt>
    <dgm:pt modelId="{FCDA8DBF-3402-4016-BD92-9FBA013B7C40}" type="parTrans" cxnId="{F6CDE10D-E2DD-4E78-B97D-C7F00F596DB4}">
      <dgm:prSet/>
      <dgm:spPr/>
      <dgm:t>
        <a:bodyPr/>
        <a:lstStyle/>
        <a:p>
          <a:endParaRPr lang="en-US"/>
        </a:p>
      </dgm:t>
    </dgm:pt>
    <dgm:pt modelId="{95B44CFC-D145-4FA8-AA70-82FFD50D7092}" type="sibTrans" cxnId="{F6CDE10D-E2DD-4E78-B97D-C7F00F596DB4}">
      <dgm:prSet/>
      <dgm:spPr/>
      <dgm:t>
        <a:bodyPr/>
        <a:lstStyle/>
        <a:p>
          <a:endParaRPr lang="en-US"/>
        </a:p>
      </dgm:t>
    </dgm:pt>
    <dgm:pt modelId="{BA0191C4-8121-4A2C-9420-BC57EB4319AD}">
      <dgm:prSet/>
      <dgm:spPr/>
      <dgm:t>
        <a:bodyPr/>
        <a:lstStyle/>
        <a:p>
          <a:r>
            <a:rPr lang="en-US"/>
            <a:t>Threatening</a:t>
          </a:r>
        </a:p>
      </dgm:t>
    </dgm:pt>
    <dgm:pt modelId="{0C511A98-242F-4D5D-83C6-3FE3F796C5AB}" type="parTrans" cxnId="{0148B20E-9154-4DF4-B083-EF1040C7F317}">
      <dgm:prSet/>
      <dgm:spPr/>
      <dgm:t>
        <a:bodyPr/>
        <a:lstStyle/>
        <a:p>
          <a:endParaRPr lang="en-US"/>
        </a:p>
      </dgm:t>
    </dgm:pt>
    <dgm:pt modelId="{92402401-20D5-494A-B4B3-D9FB0280C2AC}" type="sibTrans" cxnId="{0148B20E-9154-4DF4-B083-EF1040C7F317}">
      <dgm:prSet/>
      <dgm:spPr/>
      <dgm:t>
        <a:bodyPr/>
        <a:lstStyle/>
        <a:p>
          <a:endParaRPr lang="en-US"/>
        </a:p>
      </dgm:t>
    </dgm:pt>
    <dgm:pt modelId="{F98C871A-2BD3-4576-962E-CD84FB6B4F43}">
      <dgm:prSet/>
      <dgm:spPr/>
      <dgm:t>
        <a:bodyPr/>
        <a:lstStyle/>
        <a:p>
          <a:r>
            <a:rPr lang="en-US" dirty="0"/>
            <a:t>Emotional Blackmail</a:t>
          </a:r>
        </a:p>
      </dgm:t>
    </dgm:pt>
    <dgm:pt modelId="{F21C2BAB-D572-4A1E-8921-A677E6055DCD}" type="parTrans" cxnId="{94D7B5CB-B6F5-4B51-AAF6-161946CD6034}">
      <dgm:prSet/>
      <dgm:spPr/>
      <dgm:t>
        <a:bodyPr/>
        <a:lstStyle/>
        <a:p>
          <a:endParaRPr lang="en-US"/>
        </a:p>
      </dgm:t>
    </dgm:pt>
    <dgm:pt modelId="{A016D58D-733A-4BDF-B19D-90D68CC3EBF7}" type="sibTrans" cxnId="{94D7B5CB-B6F5-4B51-AAF6-161946CD6034}">
      <dgm:prSet/>
      <dgm:spPr/>
      <dgm:t>
        <a:bodyPr/>
        <a:lstStyle/>
        <a:p>
          <a:endParaRPr lang="en-US"/>
        </a:p>
      </dgm:t>
    </dgm:pt>
    <dgm:pt modelId="{96A8C166-AD12-473D-841E-03F6B5D00BEB}">
      <dgm:prSet/>
      <dgm:spPr/>
      <dgm:t>
        <a:bodyPr/>
        <a:lstStyle/>
        <a:p>
          <a:r>
            <a:rPr lang="en-US" dirty="0"/>
            <a:t>Bribe</a:t>
          </a:r>
        </a:p>
      </dgm:t>
    </dgm:pt>
    <dgm:pt modelId="{D476AF43-9B06-404E-B2DF-B302AF67F1CD}" type="parTrans" cxnId="{2E16A275-843D-49F2-A1B1-05C086E19812}">
      <dgm:prSet/>
      <dgm:spPr/>
      <dgm:t>
        <a:bodyPr/>
        <a:lstStyle/>
        <a:p>
          <a:endParaRPr lang="en-US"/>
        </a:p>
      </dgm:t>
    </dgm:pt>
    <dgm:pt modelId="{736B53C0-E9A1-441E-B27F-05A4508B645A}" type="sibTrans" cxnId="{2E16A275-843D-49F2-A1B1-05C086E19812}">
      <dgm:prSet/>
      <dgm:spPr/>
      <dgm:t>
        <a:bodyPr/>
        <a:lstStyle/>
        <a:p>
          <a:endParaRPr lang="en-US"/>
        </a:p>
      </dgm:t>
    </dgm:pt>
    <dgm:pt modelId="{2819D860-A115-4A7F-9FA1-A5B8D21FAC82}">
      <dgm:prSet/>
      <dgm:spPr/>
      <dgm:t>
        <a:bodyPr/>
        <a:lstStyle/>
        <a:p>
          <a:r>
            <a:rPr lang="en-US" dirty="0"/>
            <a:t>Grovel</a:t>
          </a:r>
        </a:p>
      </dgm:t>
    </dgm:pt>
    <dgm:pt modelId="{CFC9928A-2424-4F3C-9CB7-65550D7E7965}" type="parTrans" cxnId="{3468E94B-20FA-4B7C-8416-53A09262932F}">
      <dgm:prSet/>
      <dgm:spPr/>
      <dgm:t>
        <a:bodyPr/>
        <a:lstStyle/>
        <a:p>
          <a:endParaRPr lang="en-US"/>
        </a:p>
      </dgm:t>
    </dgm:pt>
    <dgm:pt modelId="{73E60F4E-CD21-4F18-98A9-9B3ACA3371B1}" type="sibTrans" cxnId="{3468E94B-20FA-4B7C-8416-53A09262932F}">
      <dgm:prSet/>
      <dgm:spPr/>
      <dgm:t>
        <a:bodyPr/>
        <a:lstStyle/>
        <a:p>
          <a:endParaRPr lang="en-US"/>
        </a:p>
      </dgm:t>
    </dgm:pt>
    <dgm:pt modelId="{1A2BC024-0D79-4CFA-AFAF-7C9036E65E54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Do you version control your Prompts?</a:t>
          </a:r>
        </a:p>
      </dgm:t>
    </dgm:pt>
    <dgm:pt modelId="{EAD1CF97-610A-4319-B46B-A6F09A0FB234}" type="parTrans" cxnId="{88F8187A-09F7-4197-AA15-3093FC657F26}">
      <dgm:prSet/>
      <dgm:spPr/>
      <dgm:t>
        <a:bodyPr/>
        <a:lstStyle/>
        <a:p>
          <a:endParaRPr lang="en-US"/>
        </a:p>
      </dgm:t>
    </dgm:pt>
    <dgm:pt modelId="{4CBD67AB-B0FD-4CFD-A7ED-478FFB1D5C9D}" type="sibTrans" cxnId="{88F8187A-09F7-4197-AA15-3093FC657F26}">
      <dgm:prSet/>
      <dgm:spPr/>
      <dgm:t>
        <a:bodyPr/>
        <a:lstStyle/>
        <a:p>
          <a:endParaRPr lang="en-US"/>
        </a:p>
      </dgm:t>
    </dgm:pt>
    <dgm:pt modelId="{C3971642-F5C1-4A99-9BAA-663C6F1F18AF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Prompting Can Be Fragile	</a:t>
          </a:r>
        </a:p>
      </dgm:t>
    </dgm:pt>
    <dgm:pt modelId="{57183424-EA1C-44D8-A1FE-C87393DA7D89}" type="parTrans" cxnId="{B96F4EB5-4C8F-4D49-9C89-252C194B332C}">
      <dgm:prSet/>
      <dgm:spPr/>
      <dgm:t>
        <a:bodyPr/>
        <a:lstStyle/>
        <a:p>
          <a:endParaRPr lang="en-US"/>
        </a:p>
      </dgm:t>
    </dgm:pt>
    <dgm:pt modelId="{4B21760D-72F3-4C8F-AE63-A31CD3A9A29C}" type="sibTrans" cxnId="{B96F4EB5-4C8F-4D49-9C89-252C194B332C}">
      <dgm:prSet/>
      <dgm:spPr/>
      <dgm:t>
        <a:bodyPr/>
        <a:lstStyle/>
        <a:p>
          <a:endParaRPr lang="en-US"/>
        </a:p>
      </dgm:t>
    </dgm:pt>
    <dgm:pt modelId="{1652BC56-59F0-48EE-87AE-74555754E5CF}">
      <dgm:prSet/>
      <dgm:spPr/>
      <dgm:t>
        <a:bodyPr/>
        <a:lstStyle/>
        <a:p>
          <a:r>
            <a:rPr lang="en-US"/>
            <a:t>Results change by Check Point or Model</a:t>
          </a:r>
        </a:p>
      </dgm:t>
    </dgm:pt>
    <dgm:pt modelId="{1F18EA4F-8D89-4252-8416-9C12315EC336}" type="parTrans" cxnId="{58B4A0C8-2FB4-46BA-867E-6164ABC912B9}">
      <dgm:prSet/>
      <dgm:spPr/>
      <dgm:t>
        <a:bodyPr/>
        <a:lstStyle/>
        <a:p>
          <a:endParaRPr lang="en-US"/>
        </a:p>
      </dgm:t>
    </dgm:pt>
    <dgm:pt modelId="{F2D52828-C9DA-4AA5-8D69-CF3CB9F9B5B3}" type="sibTrans" cxnId="{58B4A0C8-2FB4-46BA-867E-6164ABC912B9}">
      <dgm:prSet/>
      <dgm:spPr/>
      <dgm:t>
        <a:bodyPr/>
        <a:lstStyle/>
        <a:p>
          <a:endParaRPr lang="en-US"/>
        </a:p>
      </dgm:t>
    </dgm:pt>
    <dgm:pt modelId="{142CE0C8-237E-4182-8185-9322783B41ED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/>
            <a:t>Prompting can be non predictive</a:t>
          </a:r>
        </a:p>
      </dgm:t>
    </dgm:pt>
    <dgm:pt modelId="{D2E3E2E7-6D63-443C-A609-61B56DCA683C}" type="parTrans" cxnId="{A5D127FC-2374-4D95-8C3A-9E76751D00B4}">
      <dgm:prSet/>
      <dgm:spPr/>
      <dgm:t>
        <a:bodyPr/>
        <a:lstStyle/>
        <a:p>
          <a:endParaRPr lang="en-US"/>
        </a:p>
      </dgm:t>
    </dgm:pt>
    <dgm:pt modelId="{B946760E-E0A0-4720-A904-B1FF6E04FCE1}" type="sibTrans" cxnId="{A5D127FC-2374-4D95-8C3A-9E76751D00B4}">
      <dgm:prSet/>
      <dgm:spPr/>
      <dgm:t>
        <a:bodyPr/>
        <a:lstStyle/>
        <a:p>
          <a:endParaRPr lang="en-US"/>
        </a:p>
      </dgm:t>
    </dgm:pt>
    <dgm:pt modelId="{4A493CD3-9798-914C-842D-7DF75E87935E}" type="pres">
      <dgm:prSet presAssocID="{C29D621B-0BEA-48CB-8248-DD0FFEF8A68F}" presName="linear" presStyleCnt="0">
        <dgm:presLayoutVars>
          <dgm:animLvl val="lvl"/>
          <dgm:resizeHandles val="exact"/>
        </dgm:presLayoutVars>
      </dgm:prSet>
      <dgm:spPr/>
    </dgm:pt>
    <dgm:pt modelId="{8E74A8C1-4DAD-D749-A828-FBA9FBFDD901}" type="pres">
      <dgm:prSet presAssocID="{0E09B85E-271E-46E8-AE6E-59A50B62EDE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40CFF84-3981-254F-9BAF-B34CD7074274}" type="pres">
      <dgm:prSet presAssocID="{0E09B85E-271E-46E8-AE6E-59A50B62EDE2}" presName="childText" presStyleLbl="revTx" presStyleIdx="0" presStyleCnt="2">
        <dgm:presLayoutVars>
          <dgm:bulletEnabled val="1"/>
        </dgm:presLayoutVars>
      </dgm:prSet>
      <dgm:spPr/>
    </dgm:pt>
    <dgm:pt modelId="{4C4C4CA2-A726-5C4B-B70F-C1C172076562}" type="pres">
      <dgm:prSet presAssocID="{1A2BC024-0D79-4CFA-AFAF-7C9036E65E5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25D7BC-C417-6B4C-A990-65C54DE09DA0}" type="pres">
      <dgm:prSet presAssocID="{4CBD67AB-B0FD-4CFD-A7ED-478FFB1D5C9D}" presName="spacer" presStyleCnt="0"/>
      <dgm:spPr/>
    </dgm:pt>
    <dgm:pt modelId="{E6C2627A-BCBB-CE40-A313-59AADD6A473A}" type="pres">
      <dgm:prSet presAssocID="{C3971642-F5C1-4A99-9BAA-663C6F1F18A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B41CD27-8998-A441-B65C-92543F20E75F}" type="pres">
      <dgm:prSet presAssocID="{C3971642-F5C1-4A99-9BAA-663C6F1F18AF}" presName="childText" presStyleLbl="revTx" presStyleIdx="1" presStyleCnt="2">
        <dgm:presLayoutVars>
          <dgm:bulletEnabled val="1"/>
        </dgm:presLayoutVars>
      </dgm:prSet>
      <dgm:spPr/>
    </dgm:pt>
    <dgm:pt modelId="{CD209EC9-4D32-494E-918A-12F9A6ED472A}" type="pres">
      <dgm:prSet presAssocID="{142CE0C8-237E-4182-8185-9322783B41E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CE1A401-403B-EA47-B220-43AAE78E08A9}" type="presOf" srcId="{1A2BC024-0D79-4CFA-AFAF-7C9036E65E54}" destId="{4C4C4CA2-A726-5C4B-B70F-C1C172076562}" srcOrd="0" destOrd="0" presId="urn:microsoft.com/office/officeart/2005/8/layout/vList2"/>
    <dgm:cxn modelId="{A9F36E08-429A-FD44-A7EB-AC4D66E4A140}" type="presOf" srcId="{C29D621B-0BEA-48CB-8248-DD0FFEF8A68F}" destId="{4A493CD3-9798-914C-842D-7DF75E87935E}" srcOrd="0" destOrd="0" presId="urn:microsoft.com/office/officeart/2005/8/layout/vList2"/>
    <dgm:cxn modelId="{F6CDE10D-E2DD-4E78-B97D-C7F00F596DB4}" srcId="{C29D621B-0BEA-48CB-8248-DD0FFEF8A68F}" destId="{0E09B85E-271E-46E8-AE6E-59A50B62EDE2}" srcOrd="0" destOrd="0" parTransId="{FCDA8DBF-3402-4016-BD92-9FBA013B7C40}" sibTransId="{95B44CFC-D145-4FA8-AA70-82FFD50D7092}"/>
    <dgm:cxn modelId="{0148B20E-9154-4DF4-B083-EF1040C7F317}" srcId="{0E09B85E-271E-46E8-AE6E-59A50B62EDE2}" destId="{BA0191C4-8121-4A2C-9420-BC57EB4319AD}" srcOrd="0" destOrd="0" parTransId="{0C511A98-242F-4D5D-83C6-3FE3F796C5AB}" sibTransId="{92402401-20D5-494A-B4B3-D9FB0280C2AC}"/>
    <dgm:cxn modelId="{981B681B-A61A-004C-8E73-A43982377CF7}" type="presOf" srcId="{0E09B85E-271E-46E8-AE6E-59A50B62EDE2}" destId="{8E74A8C1-4DAD-D749-A828-FBA9FBFDD901}" srcOrd="0" destOrd="0" presId="urn:microsoft.com/office/officeart/2005/8/layout/vList2"/>
    <dgm:cxn modelId="{0244922B-1D88-0A42-968C-43D51DF54C50}" type="presOf" srcId="{F98C871A-2BD3-4576-962E-CD84FB6B4F43}" destId="{540CFF84-3981-254F-9BAF-B34CD7074274}" srcOrd="0" destOrd="1" presId="urn:microsoft.com/office/officeart/2005/8/layout/vList2"/>
    <dgm:cxn modelId="{06213140-806D-CF4D-9321-542B4034D475}" type="presOf" srcId="{1652BC56-59F0-48EE-87AE-74555754E5CF}" destId="{EB41CD27-8998-A441-B65C-92543F20E75F}" srcOrd="0" destOrd="0" presId="urn:microsoft.com/office/officeart/2005/8/layout/vList2"/>
    <dgm:cxn modelId="{3468E94B-20FA-4B7C-8416-53A09262932F}" srcId="{0E09B85E-271E-46E8-AE6E-59A50B62EDE2}" destId="{2819D860-A115-4A7F-9FA1-A5B8D21FAC82}" srcOrd="3" destOrd="0" parTransId="{CFC9928A-2424-4F3C-9CB7-65550D7E7965}" sibTransId="{73E60F4E-CD21-4F18-98A9-9B3ACA3371B1}"/>
    <dgm:cxn modelId="{EC246665-0A2F-8549-A8EC-21033E437766}" type="presOf" srcId="{C3971642-F5C1-4A99-9BAA-663C6F1F18AF}" destId="{E6C2627A-BCBB-CE40-A313-59AADD6A473A}" srcOrd="0" destOrd="0" presId="urn:microsoft.com/office/officeart/2005/8/layout/vList2"/>
    <dgm:cxn modelId="{2E16A275-843D-49F2-A1B1-05C086E19812}" srcId="{0E09B85E-271E-46E8-AE6E-59A50B62EDE2}" destId="{96A8C166-AD12-473D-841E-03F6B5D00BEB}" srcOrd="2" destOrd="0" parTransId="{D476AF43-9B06-404E-B2DF-B302AF67F1CD}" sibTransId="{736B53C0-E9A1-441E-B27F-05A4508B645A}"/>
    <dgm:cxn modelId="{88F8187A-09F7-4197-AA15-3093FC657F26}" srcId="{C29D621B-0BEA-48CB-8248-DD0FFEF8A68F}" destId="{1A2BC024-0D79-4CFA-AFAF-7C9036E65E54}" srcOrd="1" destOrd="0" parTransId="{EAD1CF97-610A-4319-B46B-A6F09A0FB234}" sibTransId="{4CBD67AB-B0FD-4CFD-A7ED-478FFB1D5C9D}"/>
    <dgm:cxn modelId="{5C5693A3-B012-344C-9724-91BCE34EC5BC}" type="presOf" srcId="{BA0191C4-8121-4A2C-9420-BC57EB4319AD}" destId="{540CFF84-3981-254F-9BAF-B34CD7074274}" srcOrd="0" destOrd="0" presId="urn:microsoft.com/office/officeart/2005/8/layout/vList2"/>
    <dgm:cxn modelId="{B96F4EB5-4C8F-4D49-9C89-252C194B332C}" srcId="{C29D621B-0BEA-48CB-8248-DD0FFEF8A68F}" destId="{C3971642-F5C1-4A99-9BAA-663C6F1F18AF}" srcOrd="2" destOrd="0" parTransId="{57183424-EA1C-44D8-A1FE-C87393DA7D89}" sibTransId="{4B21760D-72F3-4C8F-AE63-A31CD3A9A29C}"/>
    <dgm:cxn modelId="{47FF5DC2-50FF-DA4F-938A-509A09AE0B1C}" type="presOf" srcId="{96A8C166-AD12-473D-841E-03F6B5D00BEB}" destId="{540CFF84-3981-254F-9BAF-B34CD7074274}" srcOrd="0" destOrd="2" presId="urn:microsoft.com/office/officeart/2005/8/layout/vList2"/>
    <dgm:cxn modelId="{795528C4-F7AB-8846-968E-1DBCDE9EF884}" type="presOf" srcId="{142CE0C8-237E-4182-8185-9322783B41ED}" destId="{CD209EC9-4D32-494E-918A-12F9A6ED472A}" srcOrd="0" destOrd="0" presId="urn:microsoft.com/office/officeart/2005/8/layout/vList2"/>
    <dgm:cxn modelId="{58B4A0C8-2FB4-46BA-867E-6164ABC912B9}" srcId="{C3971642-F5C1-4A99-9BAA-663C6F1F18AF}" destId="{1652BC56-59F0-48EE-87AE-74555754E5CF}" srcOrd="0" destOrd="0" parTransId="{1F18EA4F-8D89-4252-8416-9C12315EC336}" sibTransId="{F2D52828-C9DA-4AA5-8D69-CF3CB9F9B5B3}"/>
    <dgm:cxn modelId="{94D7B5CB-B6F5-4B51-AAF6-161946CD6034}" srcId="{0E09B85E-271E-46E8-AE6E-59A50B62EDE2}" destId="{F98C871A-2BD3-4576-962E-CD84FB6B4F43}" srcOrd="1" destOrd="0" parTransId="{F21C2BAB-D572-4A1E-8921-A677E6055DCD}" sibTransId="{A016D58D-733A-4BDF-B19D-90D68CC3EBF7}"/>
    <dgm:cxn modelId="{5FCCEBE3-F9DE-6F4C-9F8A-F5D0D723F204}" type="presOf" srcId="{2819D860-A115-4A7F-9FA1-A5B8D21FAC82}" destId="{540CFF84-3981-254F-9BAF-B34CD7074274}" srcOrd="0" destOrd="3" presId="urn:microsoft.com/office/officeart/2005/8/layout/vList2"/>
    <dgm:cxn modelId="{A5D127FC-2374-4D95-8C3A-9E76751D00B4}" srcId="{C29D621B-0BEA-48CB-8248-DD0FFEF8A68F}" destId="{142CE0C8-237E-4182-8185-9322783B41ED}" srcOrd="3" destOrd="0" parTransId="{D2E3E2E7-6D63-443C-A609-61B56DCA683C}" sibTransId="{B946760E-E0A0-4720-A904-B1FF6E04FCE1}"/>
    <dgm:cxn modelId="{B60F0BAE-7D59-9D4A-9772-B6395565291E}" type="presParOf" srcId="{4A493CD3-9798-914C-842D-7DF75E87935E}" destId="{8E74A8C1-4DAD-D749-A828-FBA9FBFDD901}" srcOrd="0" destOrd="0" presId="urn:microsoft.com/office/officeart/2005/8/layout/vList2"/>
    <dgm:cxn modelId="{CB7100F9-FA44-EF4E-8F6D-05EC3C0B3A14}" type="presParOf" srcId="{4A493CD3-9798-914C-842D-7DF75E87935E}" destId="{540CFF84-3981-254F-9BAF-B34CD7074274}" srcOrd="1" destOrd="0" presId="urn:microsoft.com/office/officeart/2005/8/layout/vList2"/>
    <dgm:cxn modelId="{BDF548DC-3871-9442-80B0-0FC32407F946}" type="presParOf" srcId="{4A493CD3-9798-914C-842D-7DF75E87935E}" destId="{4C4C4CA2-A726-5C4B-B70F-C1C172076562}" srcOrd="2" destOrd="0" presId="urn:microsoft.com/office/officeart/2005/8/layout/vList2"/>
    <dgm:cxn modelId="{4130A788-25F4-134C-8BEF-08FDFE52ED15}" type="presParOf" srcId="{4A493CD3-9798-914C-842D-7DF75E87935E}" destId="{1825D7BC-C417-6B4C-A990-65C54DE09DA0}" srcOrd="3" destOrd="0" presId="urn:microsoft.com/office/officeart/2005/8/layout/vList2"/>
    <dgm:cxn modelId="{FBC4098B-A0B3-7042-8010-E8F0A8BC388C}" type="presParOf" srcId="{4A493CD3-9798-914C-842D-7DF75E87935E}" destId="{E6C2627A-BCBB-CE40-A313-59AADD6A473A}" srcOrd="4" destOrd="0" presId="urn:microsoft.com/office/officeart/2005/8/layout/vList2"/>
    <dgm:cxn modelId="{99E3A0B9-4C42-214A-A57C-6EEEDACB5F16}" type="presParOf" srcId="{4A493CD3-9798-914C-842D-7DF75E87935E}" destId="{EB41CD27-8998-A441-B65C-92543F20E75F}" srcOrd="5" destOrd="0" presId="urn:microsoft.com/office/officeart/2005/8/layout/vList2"/>
    <dgm:cxn modelId="{8C67E88F-5283-C146-8561-6CF93C511F77}" type="presParOf" srcId="{4A493CD3-9798-914C-842D-7DF75E87935E}" destId="{CD209EC9-4D32-494E-918A-12F9A6ED472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9E5682-0375-4360-BA52-4EA46B0FCAD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AFFF06-6490-4D5E-BC11-86A0EC22DE78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/>
            <a:t>We live in world where LLMs are good at writing words.</a:t>
          </a:r>
        </a:p>
      </dgm:t>
    </dgm:pt>
    <dgm:pt modelId="{B5BBACFD-041D-4F05-A108-1C972E4D552E}" type="parTrans" cxnId="{80034AF2-9D48-45E5-A273-DF3ABA60F2B3}">
      <dgm:prSet/>
      <dgm:spPr/>
      <dgm:t>
        <a:bodyPr/>
        <a:lstStyle/>
        <a:p>
          <a:endParaRPr lang="en-US"/>
        </a:p>
      </dgm:t>
    </dgm:pt>
    <dgm:pt modelId="{85F39C2C-AB3C-481A-A763-B5E3C0258052}" type="sibTrans" cxnId="{80034AF2-9D48-45E5-A273-DF3ABA60F2B3}">
      <dgm:prSet/>
      <dgm:spPr/>
      <dgm:t>
        <a:bodyPr/>
        <a:lstStyle/>
        <a:p>
          <a:endParaRPr lang="en-US"/>
        </a:p>
      </dgm:t>
    </dgm:pt>
    <dgm:pt modelId="{014F5FE5-F077-4DB1-A762-8B1DA1137A21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/>
            <a:t>Let’s make AI write many possible  prompts.</a:t>
          </a:r>
        </a:p>
      </dgm:t>
    </dgm:pt>
    <dgm:pt modelId="{00CD9E9B-F839-485B-801B-FC50540DC9EF}" type="parTrans" cxnId="{E20D57F8-2E3C-4373-A024-463169CF870C}">
      <dgm:prSet/>
      <dgm:spPr/>
      <dgm:t>
        <a:bodyPr/>
        <a:lstStyle/>
        <a:p>
          <a:endParaRPr lang="en-US"/>
        </a:p>
      </dgm:t>
    </dgm:pt>
    <dgm:pt modelId="{CA5B5BB7-9430-4EFA-AED8-41A8FE4E21E2}" type="sibTrans" cxnId="{E20D57F8-2E3C-4373-A024-463169CF870C}">
      <dgm:prSet/>
      <dgm:spPr/>
      <dgm:t>
        <a:bodyPr/>
        <a:lstStyle/>
        <a:p>
          <a:endParaRPr lang="en-US"/>
        </a:p>
      </dgm:t>
    </dgm:pt>
    <dgm:pt modelId="{004FF94A-E4BE-4F4D-ACC9-0B131C166C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Make your computer test every prompt combination. </a:t>
          </a:r>
        </a:p>
        <a:p>
          <a:pPr>
            <a:lnSpc>
              <a:spcPct val="100000"/>
            </a:lnSpc>
          </a:pPr>
          <a:r>
            <a:rPr lang="en-US" sz="1800" dirty="0"/>
            <a:t>Then prove, with math, which is the optimal combination of prompts for your workflow</a:t>
          </a:r>
        </a:p>
      </dgm:t>
    </dgm:pt>
    <dgm:pt modelId="{44A15B7D-8CFE-4E35-AB1B-844B543AB41D}" type="parTrans" cxnId="{30CBEF2F-487F-4575-8278-21BE466F5077}">
      <dgm:prSet/>
      <dgm:spPr/>
      <dgm:t>
        <a:bodyPr/>
        <a:lstStyle/>
        <a:p>
          <a:endParaRPr lang="en-US"/>
        </a:p>
      </dgm:t>
    </dgm:pt>
    <dgm:pt modelId="{5B92C4EE-0873-47C4-8E20-DDF74E9BD56C}" type="sibTrans" cxnId="{30CBEF2F-487F-4575-8278-21BE466F5077}">
      <dgm:prSet/>
      <dgm:spPr/>
      <dgm:t>
        <a:bodyPr/>
        <a:lstStyle/>
        <a:p>
          <a:endParaRPr lang="en-US"/>
        </a:p>
      </dgm:t>
    </dgm:pt>
    <dgm:pt modelId="{29B6F386-6F11-49EA-863F-CE9097E407A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/>
            <a:t>Welcome to </a:t>
          </a:r>
          <a:r>
            <a:rPr lang="en-US" sz="2000" dirty="0" err="1"/>
            <a:t>DSPy</a:t>
          </a:r>
          <a:r>
            <a:rPr lang="en-US" sz="2000" dirty="0"/>
            <a:t>!</a:t>
          </a:r>
        </a:p>
      </dgm:t>
    </dgm:pt>
    <dgm:pt modelId="{F1F0E161-8A3E-4105-94B8-350CC02695AC}" type="parTrans" cxnId="{1E05EA84-178C-4324-BE62-A34D5F3FCBF3}">
      <dgm:prSet/>
      <dgm:spPr/>
      <dgm:t>
        <a:bodyPr/>
        <a:lstStyle/>
        <a:p>
          <a:endParaRPr lang="en-US"/>
        </a:p>
      </dgm:t>
    </dgm:pt>
    <dgm:pt modelId="{71638023-0FF7-4F10-905C-CA46A2053070}" type="sibTrans" cxnId="{1E05EA84-178C-4324-BE62-A34D5F3FCBF3}">
      <dgm:prSet/>
      <dgm:spPr/>
      <dgm:t>
        <a:bodyPr/>
        <a:lstStyle/>
        <a:p>
          <a:endParaRPr lang="en-US"/>
        </a:p>
      </dgm:t>
    </dgm:pt>
    <dgm:pt modelId="{61E24B8C-B91A-4EAD-833A-69760D68C355}" type="pres">
      <dgm:prSet presAssocID="{C59E5682-0375-4360-BA52-4EA46B0FCADA}" presName="root" presStyleCnt="0">
        <dgm:presLayoutVars>
          <dgm:dir/>
          <dgm:resizeHandles val="exact"/>
        </dgm:presLayoutVars>
      </dgm:prSet>
      <dgm:spPr/>
    </dgm:pt>
    <dgm:pt modelId="{B446E290-FC2C-4028-AFA0-DCD83B004116}" type="pres">
      <dgm:prSet presAssocID="{03AFFF06-6490-4D5E-BC11-86A0EC22DE78}" presName="compNode" presStyleCnt="0"/>
      <dgm:spPr/>
    </dgm:pt>
    <dgm:pt modelId="{DFFCF804-1118-419F-ABDB-F7F223FAAEF3}" type="pres">
      <dgm:prSet presAssocID="{03AFFF06-6490-4D5E-BC11-86A0EC22DE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A3580F5-73D5-4588-BA37-283379373E3B}" type="pres">
      <dgm:prSet presAssocID="{03AFFF06-6490-4D5E-BC11-86A0EC22DE78}" presName="iconSpace" presStyleCnt="0"/>
      <dgm:spPr/>
    </dgm:pt>
    <dgm:pt modelId="{443E5825-06AD-480C-B49B-BA0C3F30BCFB}" type="pres">
      <dgm:prSet presAssocID="{03AFFF06-6490-4D5E-BC11-86A0EC22DE78}" presName="parTx" presStyleLbl="revTx" presStyleIdx="0" presStyleCnt="6">
        <dgm:presLayoutVars>
          <dgm:chMax val="0"/>
          <dgm:chPref val="0"/>
        </dgm:presLayoutVars>
      </dgm:prSet>
      <dgm:spPr/>
    </dgm:pt>
    <dgm:pt modelId="{37D481A8-083C-4140-98A1-FAF39AA391E5}" type="pres">
      <dgm:prSet presAssocID="{03AFFF06-6490-4D5E-BC11-86A0EC22DE78}" presName="txSpace" presStyleCnt="0"/>
      <dgm:spPr/>
    </dgm:pt>
    <dgm:pt modelId="{89CF1069-71F2-4FF3-8C8F-9425A5839075}" type="pres">
      <dgm:prSet presAssocID="{03AFFF06-6490-4D5E-BC11-86A0EC22DE78}" presName="desTx" presStyleLbl="revTx" presStyleIdx="1" presStyleCnt="6">
        <dgm:presLayoutVars/>
      </dgm:prSet>
      <dgm:spPr/>
    </dgm:pt>
    <dgm:pt modelId="{4F870DE2-2FA9-48C5-B739-959CB4EFE277}" type="pres">
      <dgm:prSet presAssocID="{85F39C2C-AB3C-481A-A763-B5E3C0258052}" presName="sibTrans" presStyleCnt="0"/>
      <dgm:spPr/>
    </dgm:pt>
    <dgm:pt modelId="{D4CFBFCA-7068-4DDC-A903-BA2260FC967D}" type="pres">
      <dgm:prSet presAssocID="{014F5FE5-F077-4DB1-A762-8B1DA1137A21}" presName="compNode" presStyleCnt="0"/>
      <dgm:spPr/>
    </dgm:pt>
    <dgm:pt modelId="{4ACC9B07-9582-4247-895B-FA84FC07970B}" type="pres">
      <dgm:prSet presAssocID="{014F5FE5-F077-4DB1-A762-8B1DA1137A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3C136BC-845D-426D-B38A-BA835B70DBB3}" type="pres">
      <dgm:prSet presAssocID="{014F5FE5-F077-4DB1-A762-8B1DA1137A21}" presName="iconSpace" presStyleCnt="0"/>
      <dgm:spPr/>
    </dgm:pt>
    <dgm:pt modelId="{2AE2F657-4B6A-4596-9A61-5F5B8148E0C8}" type="pres">
      <dgm:prSet presAssocID="{014F5FE5-F077-4DB1-A762-8B1DA1137A21}" presName="parTx" presStyleLbl="revTx" presStyleIdx="2" presStyleCnt="6">
        <dgm:presLayoutVars>
          <dgm:chMax val="0"/>
          <dgm:chPref val="0"/>
        </dgm:presLayoutVars>
      </dgm:prSet>
      <dgm:spPr/>
    </dgm:pt>
    <dgm:pt modelId="{A8E40E0B-C3B7-4227-AA53-3457032D62A4}" type="pres">
      <dgm:prSet presAssocID="{014F5FE5-F077-4DB1-A762-8B1DA1137A21}" presName="txSpace" presStyleCnt="0"/>
      <dgm:spPr/>
    </dgm:pt>
    <dgm:pt modelId="{FE0DFBB8-2FB5-47CE-B4B6-877CB3D73F52}" type="pres">
      <dgm:prSet presAssocID="{014F5FE5-F077-4DB1-A762-8B1DA1137A21}" presName="desTx" presStyleLbl="revTx" presStyleIdx="3" presStyleCnt="6" custLinFactNeighborX="-1841" custLinFactNeighborY="-13327">
        <dgm:presLayoutVars/>
      </dgm:prSet>
      <dgm:spPr/>
    </dgm:pt>
    <dgm:pt modelId="{03F11CCA-5B8A-4B5C-B5B3-FBF1FD46F193}" type="pres">
      <dgm:prSet presAssocID="{CA5B5BB7-9430-4EFA-AED8-41A8FE4E21E2}" presName="sibTrans" presStyleCnt="0"/>
      <dgm:spPr/>
    </dgm:pt>
    <dgm:pt modelId="{BE4B72C3-13C8-40FA-95F8-4BE7C595E923}" type="pres">
      <dgm:prSet presAssocID="{29B6F386-6F11-49EA-863F-CE9097E407AD}" presName="compNode" presStyleCnt="0"/>
      <dgm:spPr/>
    </dgm:pt>
    <dgm:pt modelId="{0E5D8060-1B8B-40A2-83C3-C1FDAC68385B}" type="pres">
      <dgm:prSet presAssocID="{29B6F386-6F11-49EA-863F-CE9097E407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ing Hands"/>
        </a:ext>
      </dgm:extLst>
    </dgm:pt>
    <dgm:pt modelId="{9CF13C4C-E8DF-49DD-8B19-DE777861ACAF}" type="pres">
      <dgm:prSet presAssocID="{29B6F386-6F11-49EA-863F-CE9097E407AD}" presName="iconSpace" presStyleCnt="0"/>
      <dgm:spPr/>
    </dgm:pt>
    <dgm:pt modelId="{8B5680C5-D6D3-4820-B327-DB4EB48E18F9}" type="pres">
      <dgm:prSet presAssocID="{29B6F386-6F11-49EA-863F-CE9097E407AD}" presName="parTx" presStyleLbl="revTx" presStyleIdx="4" presStyleCnt="6">
        <dgm:presLayoutVars>
          <dgm:chMax val="0"/>
          <dgm:chPref val="0"/>
        </dgm:presLayoutVars>
      </dgm:prSet>
      <dgm:spPr/>
    </dgm:pt>
    <dgm:pt modelId="{7DEC007B-3A2F-4CB9-BFB7-CAFAE8BBBAA2}" type="pres">
      <dgm:prSet presAssocID="{29B6F386-6F11-49EA-863F-CE9097E407AD}" presName="txSpace" presStyleCnt="0"/>
      <dgm:spPr/>
    </dgm:pt>
    <dgm:pt modelId="{486867AB-4338-45EE-BFE5-081362EBC2C7}" type="pres">
      <dgm:prSet presAssocID="{29B6F386-6F11-49EA-863F-CE9097E407AD}" presName="desTx" presStyleLbl="revTx" presStyleIdx="5" presStyleCnt="6">
        <dgm:presLayoutVars/>
      </dgm:prSet>
      <dgm:spPr/>
    </dgm:pt>
  </dgm:ptLst>
  <dgm:cxnLst>
    <dgm:cxn modelId="{30CBEF2F-487F-4575-8278-21BE466F5077}" srcId="{014F5FE5-F077-4DB1-A762-8B1DA1137A21}" destId="{004FF94A-E4BE-4F4D-ACC9-0B131C166C58}" srcOrd="0" destOrd="0" parTransId="{44A15B7D-8CFE-4E35-AB1B-844B543AB41D}" sibTransId="{5B92C4EE-0873-47C4-8E20-DDF74E9BD56C}"/>
    <dgm:cxn modelId="{7C21EF54-ECAE-9742-9E21-DD3A6D0BB3EB}" type="presOf" srcId="{29B6F386-6F11-49EA-863F-CE9097E407AD}" destId="{8B5680C5-D6D3-4820-B327-DB4EB48E18F9}" srcOrd="0" destOrd="0" presId="urn:microsoft.com/office/officeart/2018/2/layout/IconLabelDescriptionList"/>
    <dgm:cxn modelId="{97193E75-3B6A-CA4C-8E00-4C9C0708A657}" type="presOf" srcId="{004FF94A-E4BE-4F4D-ACC9-0B131C166C58}" destId="{FE0DFBB8-2FB5-47CE-B4B6-877CB3D73F52}" srcOrd="0" destOrd="0" presId="urn:microsoft.com/office/officeart/2018/2/layout/IconLabelDescriptionList"/>
    <dgm:cxn modelId="{1E05EA84-178C-4324-BE62-A34D5F3FCBF3}" srcId="{C59E5682-0375-4360-BA52-4EA46B0FCADA}" destId="{29B6F386-6F11-49EA-863F-CE9097E407AD}" srcOrd="2" destOrd="0" parTransId="{F1F0E161-8A3E-4105-94B8-350CC02695AC}" sibTransId="{71638023-0FF7-4F10-905C-CA46A2053070}"/>
    <dgm:cxn modelId="{3F90239B-0CF1-8B4C-8FC7-1EBDF170FB68}" type="presOf" srcId="{014F5FE5-F077-4DB1-A762-8B1DA1137A21}" destId="{2AE2F657-4B6A-4596-9A61-5F5B8148E0C8}" srcOrd="0" destOrd="0" presId="urn:microsoft.com/office/officeart/2018/2/layout/IconLabelDescriptionList"/>
    <dgm:cxn modelId="{F392AF9C-9104-9743-BA6B-849C42D7DDB0}" type="presOf" srcId="{C59E5682-0375-4360-BA52-4EA46B0FCADA}" destId="{61E24B8C-B91A-4EAD-833A-69760D68C355}" srcOrd="0" destOrd="0" presId="urn:microsoft.com/office/officeart/2018/2/layout/IconLabelDescriptionList"/>
    <dgm:cxn modelId="{9496E0BA-C2D6-5C4F-921B-439399D1BD58}" type="presOf" srcId="{03AFFF06-6490-4D5E-BC11-86A0EC22DE78}" destId="{443E5825-06AD-480C-B49B-BA0C3F30BCFB}" srcOrd="0" destOrd="0" presId="urn:microsoft.com/office/officeart/2018/2/layout/IconLabelDescriptionList"/>
    <dgm:cxn modelId="{80034AF2-9D48-45E5-A273-DF3ABA60F2B3}" srcId="{C59E5682-0375-4360-BA52-4EA46B0FCADA}" destId="{03AFFF06-6490-4D5E-BC11-86A0EC22DE78}" srcOrd="0" destOrd="0" parTransId="{B5BBACFD-041D-4F05-A108-1C972E4D552E}" sibTransId="{85F39C2C-AB3C-481A-A763-B5E3C0258052}"/>
    <dgm:cxn modelId="{E20D57F8-2E3C-4373-A024-463169CF870C}" srcId="{C59E5682-0375-4360-BA52-4EA46B0FCADA}" destId="{014F5FE5-F077-4DB1-A762-8B1DA1137A21}" srcOrd="1" destOrd="0" parTransId="{00CD9E9B-F839-485B-801B-FC50540DC9EF}" sibTransId="{CA5B5BB7-9430-4EFA-AED8-41A8FE4E21E2}"/>
    <dgm:cxn modelId="{CBC675FF-C3C2-2245-9339-997EFF13B328}" type="presParOf" srcId="{61E24B8C-B91A-4EAD-833A-69760D68C355}" destId="{B446E290-FC2C-4028-AFA0-DCD83B004116}" srcOrd="0" destOrd="0" presId="urn:microsoft.com/office/officeart/2018/2/layout/IconLabelDescriptionList"/>
    <dgm:cxn modelId="{46F21382-4D28-9F40-870F-72A1BDC7AD34}" type="presParOf" srcId="{B446E290-FC2C-4028-AFA0-DCD83B004116}" destId="{DFFCF804-1118-419F-ABDB-F7F223FAAEF3}" srcOrd="0" destOrd="0" presId="urn:microsoft.com/office/officeart/2018/2/layout/IconLabelDescriptionList"/>
    <dgm:cxn modelId="{F9A05288-CA6A-3A4C-88C8-20DF0914DC9B}" type="presParOf" srcId="{B446E290-FC2C-4028-AFA0-DCD83B004116}" destId="{DA3580F5-73D5-4588-BA37-283379373E3B}" srcOrd="1" destOrd="0" presId="urn:microsoft.com/office/officeart/2018/2/layout/IconLabelDescriptionList"/>
    <dgm:cxn modelId="{F30D031A-BFDE-C940-B7DF-8CCDA4809134}" type="presParOf" srcId="{B446E290-FC2C-4028-AFA0-DCD83B004116}" destId="{443E5825-06AD-480C-B49B-BA0C3F30BCFB}" srcOrd="2" destOrd="0" presId="urn:microsoft.com/office/officeart/2018/2/layout/IconLabelDescriptionList"/>
    <dgm:cxn modelId="{C9893930-0249-8E4A-86A8-D8BF7F67E90D}" type="presParOf" srcId="{B446E290-FC2C-4028-AFA0-DCD83B004116}" destId="{37D481A8-083C-4140-98A1-FAF39AA391E5}" srcOrd="3" destOrd="0" presId="urn:microsoft.com/office/officeart/2018/2/layout/IconLabelDescriptionList"/>
    <dgm:cxn modelId="{48B77032-6946-774E-8F67-0104D728FF7E}" type="presParOf" srcId="{B446E290-FC2C-4028-AFA0-DCD83B004116}" destId="{89CF1069-71F2-4FF3-8C8F-9425A5839075}" srcOrd="4" destOrd="0" presId="urn:microsoft.com/office/officeart/2018/2/layout/IconLabelDescriptionList"/>
    <dgm:cxn modelId="{7D7B4779-18A4-FC4E-8E9C-7386B93FE772}" type="presParOf" srcId="{61E24B8C-B91A-4EAD-833A-69760D68C355}" destId="{4F870DE2-2FA9-48C5-B739-959CB4EFE277}" srcOrd="1" destOrd="0" presId="urn:microsoft.com/office/officeart/2018/2/layout/IconLabelDescriptionList"/>
    <dgm:cxn modelId="{74736A3D-AF3E-484A-84D0-DFFAA5465BEE}" type="presParOf" srcId="{61E24B8C-B91A-4EAD-833A-69760D68C355}" destId="{D4CFBFCA-7068-4DDC-A903-BA2260FC967D}" srcOrd="2" destOrd="0" presId="urn:microsoft.com/office/officeart/2018/2/layout/IconLabelDescriptionList"/>
    <dgm:cxn modelId="{311AE05C-EE7E-0141-B622-8ED817DD24D1}" type="presParOf" srcId="{D4CFBFCA-7068-4DDC-A903-BA2260FC967D}" destId="{4ACC9B07-9582-4247-895B-FA84FC07970B}" srcOrd="0" destOrd="0" presId="urn:microsoft.com/office/officeart/2018/2/layout/IconLabelDescriptionList"/>
    <dgm:cxn modelId="{BA5B36DD-D77C-924E-8AD1-F9CB325A0712}" type="presParOf" srcId="{D4CFBFCA-7068-4DDC-A903-BA2260FC967D}" destId="{F3C136BC-845D-426D-B38A-BA835B70DBB3}" srcOrd="1" destOrd="0" presId="urn:microsoft.com/office/officeart/2018/2/layout/IconLabelDescriptionList"/>
    <dgm:cxn modelId="{6B673AEC-3680-A742-8D88-EC22889AAD83}" type="presParOf" srcId="{D4CFBFCA-7068-4DDC-A903-BA2260FC967D}" destId="{2AE2F657-4B6A-4596-9A61-5F5B8148E0C8}" srcOrd="2" destOrd="0" presId="urn:microsoft.com/office/officeart/2018/2/layout/IconLabelDescriptionList"/>
    <dgm:cxn modelId="{6C28D835-8A9C-DE40-A8F3-9E26A4BDD9F5}" type="presParOf" srcId="{D4CFBFCA-7068-4DDC-A903-BA2260FC967D}" destId="{A8E40E0B-C3B7-4227-AA53-3457032D62A4}" srcOrd="3" destOrd="0" presId="urn:microsoft.com/office/officeart/2018/2/layout/IconLabelDescriptionList"/>
    <dgm:cxn modelId="{781A4F6B-6AA8-B34C-9F57-07E4A73FF395}" type="presParOf" srcId="{D4CFBFCA-7068-4DDC-A903-BA2260FC967D}" destId="{FE0DFBB8-2FB5-47CE-B4B6-877CB3D73F52}" srcOrd="4" destOrd="0" presId="urn:microsoft.com/office/officeart/2018/2/layout/IconLabelDescriptionList"/>
    <dgm:cxn modelId="{4BAC0993-0223-7E49-8FFF-044164ECFAC1}" type="presParOf" srcId="{61E24B8C-B91A-4EAD-833A-69760D68C355}" destId="{03F11CCA-5B8A-4B5C-B5B3-FBF1FD46F193}" srcOrd="3" destOrd="0" presId="urn:microsoft.com/office/officeart/2018/2/layout/IconLabelDescriptionList"/>
    <dgm:cxn modelId="{57A47285-0FD4-F246-AD4C-4B5E3C93A9E1}" type="presParOf" srcId="{61E24B8C-B91A-4EAD-833A-69760D68C355}" destId="{BE4B72C3-13C8-40FA-95F8-4BE7C595E923}" srcOrd="4" destOrd="0" presId="urn:microsoft.com/office/officeart/2018/2/layout/IconLabelDescriptionList"/>
    <dgm:cxn modelId="{1B7CF87C-EB4F-2945-84FA-05F5B5AAF16B}" type="presParOf" srcId="{BE4B72C3-13C8-40FA-95F8-4BE7C595E923}" destId="{0E5D8060-1B8B-40A2-83C3-C1FDAC68385B}" srcOrd="0" destOrd="0" presId="urn:microsoft.com/office/officeart/2018/2/layout/IconLabelDescriptionList"/>
    <dgm:cxn modelId="{BF6246CC-7C0C-4245-A842-6A485889E74D}" type="presParOf" srcId="{BE4B72C3-13C8-40FA-95F8-4BE7C595E923}" destId="{9CF13C4C-E8DF-49DD-8B19-DE777861ACAF}" srcOrd="1" destOrd="0" presId="urn:microsoft.com/office/officeart/2018/2/layout/IconLabelDescriptionList"/>
    <dgm:cxn modelId="{7F81E613-AF73-FD47-8178-183BB00B231D}" type="presParOf" srcId="{BE4B72C3-13C8-40FA-95F8-4BE7C595E923}" destId="{8B5680C5-D6D3-4820-B327-DB4EB48E18F9}" srcOrd="2" destOrd="0" presId="urn:microsoft.com/office/officeart/2018/2/layout/IconLabelDescriptionList"/>
    <dgm:cxn modelId="{441D0D04-D65C-F440-97F3-5311D87CAEC7}" type="presParOf" srcId="{BE4B72C3-13C8-40FA-95F8-4BE7C595E923}" destId="{7DEC007B-3A2F-4CB9-BFB7-CAFAE8BBBAA2}" srcOrd="3" destOrd="0" presId="urn:microsoft.com/office/officeart/2018/2/layout/IconLabelDescriptionList"/>
    <dgm:cxn modelId="{34D3F99A-9EFD-3A4A-AA1E-19E9676C6616}" type="presParOf" srcId="{BE4B72C3-13C8-40FA-95F8-4BE7C595E923}" destId="{486867AB-4338-45EE-BFE5-081362EBC2C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3D1BFD-0039-458A-8345-303D8BAC87C9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62A5C9-899D-42FF-9A08-A125FBD1BAF1}">
      <dgm:prSet/>
      <dgm:spPr/>
      <dgm:t>
        <a:bodyPr/>
        <a:lstStyle/>
        <a:p>
          <a:r>
            <a:rPr lang="en-US" dirty="0"/>
            <a:t>Data.  You still need high quality input data.  The more the better.</a:t>
          </a:r>
        </a:p>
      </dgm:t>
    </dgm:pt>
    <dgm:pt modelId="{8681F666-628D-4DDC-85B2-8393195CF59B}" type="parTrans" cxnId="{29865BD2-9FF8-4F5D-9810-B25E1D7F259C}">
      <dgm:prSet/>
      <dgm:spPr/>
      <dgm:t>
        <a:bodyPr/>
        <a:lstStyle/>
        <a:p>
          <a:endParaRPr lang="en-US"/>
        </a:p>
      </dgm:t>
    </dgm:pt>
    <dgm:pt modelId="{9353FB1E-CA47-4BE3-B044-14305A842039}" type="sibTrans" cxnId="{29865BD2-9FF8-4F5D-9810-B25E1D7F259C}">
      <dgm:prSet/>
      <dgm:spPr/>
      <dgm:t>
        <a:bodyPr/>
        <a:lstStyle/>
        <a:p>
          <a:endParaRPr lang="en-US"/>
        </a:p>
      </dgm:t>
    </dgm:pt>
    <dgm:pt modelId="{5B3CC478-D85E-49F1-AA16-E3F0803F9AB0}">
      <dgm:prSet/>
      <dgm:spPr/>
      <dgm:t>
        <a:bodyPr/>
        <a:lstStyle/>
        <a:p>
          <a:r>
            <a:rPr lang="en-US" dirty="0"/>
            <a:t>You still need to design and improve the program. The architecture of the logic.</a:t>
          </a:r>
        </a:p>
      </dgm:t>
    </dgm:pt>
    <dgm:pt modelId="{550A4968-EB5E-4BCA-8639-0C41653F4831}" type="parTrans" cxnId="{B0338F09-EE8B-4780-9FAD-7076EFF881E3}">
      <dgm:prSet/>
      <dgm:spPr/>
      <dgm:t>
        <a:bodyPr/>
        <a:lstStyle/>
        <a:p>
          <a:endParaRPr lang="en-US"/>
        </a:p>
      </dgm:t>
    </dgm:pt>
    <dgm:pt modelId="{ECD2B2AB-0CA7-478A-9B95-8E878BD59D64}" type="sibTrans" cxnId="{B0338F09-EE8B-4780-9FAD-7076EFF881E3}">
      <dgm:prSet/>
      <dgm:spPr/>
      <dgm:t>
        <a:bodyPr/>
        <a:lstStyle/>
        <a:p>
          <a:endParaRPr lang="en-US"/>
        </a:p>
      </dgm:t>
    </dgm:pt>
    <dgm:pt modelId="{081B9C4D-8B14-4763-8E04-660F877CE03B}">
      <dgm:prSet/>
      <dgm:spPr/>
      <dgm:t>
        <a:bodyPr/>
        <a:lstStyle/>
        <a:p>
          <a:r>
            <a:rPr lang="en-US" dirty="0"/>
            <a:t>Metrics.  You define the quality of the output.</a:t>
          </a:r>
        </a:p>
      </dgm:t>
    </dgm:pt>
    <dgm:pt modelId="{819621BA-E9D5-4CC2-AC4F-58F172738329}" type="parTrans" cxnId="{96D02AAA-1EC9-45E2-974A-8A3CEA8333D6}">
      <dgm:prSet/>
      <dgm:spPr/>
      <dgm:t>
        <a:bodyPr/>
        <a:lstStyle/>
        <a:p>
          <a:endParaRPr lang="en-US"/>
        </a:p>
      </dgm:t>
    </dgm:pt>
    <dgm:pt modelId="{10B12A3E-2836-4CFE-B751-F61FA6A4D2F8}" type="sibTrans" cxnId="{96D02AAA-1EC9-45E2-974A-8A3CEA8333D6}">
      <dgm:prSet/>
      <dgm:spPr/>
      <dgm:t>
        <a:bodyPr/>
        <a:lstStyle/>
        <a:p>
          <a:endParaRPr lang="en-US"/>
        </a:p>
      </dgm:t>
    </dgm:pt>
    <dgm:pt modelId="{03BA611C-4E9B-BD4F-A1B4-FC428CC6D456}" type="pres">
      <dgm:prSet presAssocID="{4F3D1BFD-0039-458A-8345-303D8BAC87C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7D8F0D-CEF5-5541-9410-0BB0A66F30FE}" type="pres">
      <dgm:prSet presAssocID="{9862A5C9-899D-42FF-9A08-A125FBD1BAF1}" presName="hierRoot1" presStyleCnt="0"/>
      <dgm:spPr/>
    </dgm:pt>
    <dgm:pt modelId="{60965923-3195-364C-A527-4DEB9FBF0788}" type="pres">
      <dgm:prSet presAssocID="{9862A5C9-899D-42FF-9A08-A125FBD1BAF1}" presName="composite" presStyleCnt="0"/>
      <dgm:spPr/>
    </dgm:pt>
    <dgm:pt modelId="{C109E673-24B5-C24C-B6C3-BD3C63DCE0E1}" type="pres">
      <dgm:prSet presAssocID="{9862A5C9-899D-42FF-9A08-A125FBD1BAF1}" presName="background" presStyleLbl="node0" presStyleIdx="0" presStyleCnt="3"/>
      <dgm:spPr/>
    </dgm:pt>
    <dgm:pt modelId="{406CCA29-70AA-9948-B55E-5492C888D8C4}" type="pres">
      <dgm:prSet presAssocID="{9862A5C9-899D-42FF-9A08-A125FBD1BAF1}" presName="text" presStyleLbl="fgAcc0" presStyleIdx="0" presStyleCnt="3">
        <dgm:presLayoutVars>
          <dgm:chPref val="3"/>
        </dgm:presLayoutVars>
      </dgm:prSet>
      <dgm:spPr/>
    </dgm:pt>
    <dgm:pt modelId="{8B4C2F1F-4E96-C24E-A290-44329CDF7B9D}" type="pres">
      <dgm:prSet presAssocID="{9862A5C9-899D-42FF-9A08-A125FBD1BAF1}" presName="hierChild2" presStyleCnt="0"/>
      <dgm:spPr/>
    </dgm:pt>
    <dgm:pt modelId="{A24EC3D8-1318-6341-AA9E-61E52E7D2728}" type="pres">
      <dgm:prSet presAssocID="{5B3CC478-D85E-49F1-AA16-E3F0803F9AB0}" presName="hierRoot1" presStyleCnt="0"/>
      <dgm:spPr/>
    </dgm:pt>
    <dgm:pt modelId="{52A03643-FCFF-6A47-B277-61F1934B16A9}" type="pres">
      <dgm:prSet presAssocID="{5B3CC478-D85E-49F1-AA16-E3F0803F9AB0}" presName="composite" presStyleCnt="0"/>
      <dgm:spPr/>
    </dgm:pt>
    <dgm:pt modelId="{2342CC8C-F2A6-E64B-9FA2-463C6FFC8394}" type="pres">
      <dgm:prSet presAssocID="{5B3CC478-D85E-49F1-AA16-E3F0803F9AB0}" presName="background" presStyleLbl="node0" presStyleIdx="1" presStyleCnt="3"/>
      <dgm:spPr/>
    </dgm:pt>
    <dgm:pt modelId="{4D89C06B-D742-DF4D-9A76-D28B5D54FBF8}" type="pres">
      <dgm:prSet presAssocID="{5B3CC478-D85E-49F1-AA16-E3F0803F9AB0}" presName="text" presStyleLbl="fgAcc0" presStyleIdx="1" presStyleCnt="3">
        <dgm:presLayoutVars>
          <dgm:chPref val="3"/>
        </dgm:presLayoutVars>
      </dgm:prSet>
      <dgm:spPr/>
    </dgm:pt>
    <dgm:pt modelId="{44608092-058C-3D4F-B9AA-A6DA3A35DF9A}" type="pres">
      <dgm:prSet presAssocID="{5B3CC478-D85E-49F1-AA16-E3F0803F9AB0}" presName="hierChild2" presStyleCnt="0"/>
      <dgm:spPr/>
    </dgm:pt>
    <dgm:pt modelId="{370E4BB1-E669-1945-9A4F-355DA23342A6}" type="pres">
      <dgm:prSet presAssocID="{081B9C4D-8B14-4763-8E04-660F877CE03B}" presName="hierRoot1" presStyleCnt="0"/>
      <dgm:spPr/>
    </dgm:pt>
    <dgm:pt modelId="{BBB006D0-C1F4-AC45-9FF0-89D1AB5CED50}" type="pres">
      <dgm:prSet presAssocID="{081B9C4D-8B14-4763-8E04-660F877CE03B}" presName="composite" presStyleCnt="0"/>
      <dgm:spPr/>
    </dgm:pt>
    <dgm:pt modelId="{2BECF01A-5B9B-9E47-917E-186A1530F430}" type="pres">
      <dgm:prSet presAssocID="{081B9C4D-8B14-4763-8E04-660F877CE03B}" presName="background" presStyleLbl="node0" presStyleIdx="2" presStyleCnt="3"/>
      <dgm:spPr/>
    </dgm:pt>
    <dgm:pt modelId="{5FE9465C-F9F6-4847-ADD0-414F1CFA838F}" type="pres">
      <dgm:prSet presAssocID="{081B9C4D-8B14-4763-8E04-660F877CE03B}" presName="text" presStyleLbl="fgAcc0" presStyleIdx="2" presStyleCnt="3">
        <dgm:presLayoutVars>
          <dgm:chPref val="3"/>
        </dgm:presLayoutVars>
      </dgm:prSet>
      <dgm:spPr/>
    </dgm:pt>
    <dgm:pt modelId="{5EB948C9-7425-F648-94C1-F8E02DD57EF7}" type="pres">
      <dgm:prSet presAssocID="{081B9C4D-8B14-4763-8E04-660F877CE03B}" presName="hierChild2" presStyleCnt="0"/>
      <dgm:spPr/>
    </dgm:pt>
  </dgm:ptLst>
  <dgm:cxnLst>
    <dgm:cxn modelId="{B0338F09-EE8B-4780-9FAD-7076EFF881E3}" srcId="{4F3D1BFD-0039-458A-8345-303D8BAC87C9}" destId="{5B3CC478-D85E-49F1-AA16-E3F0803F9AB0}" srcOrd="1" destOrd="0" parTransId="{550A4968-EB5E-4BCA-8639-0C41653F4831}" sibTransId="{ECD2B2AB-0CA7-478A-9B95-8E878BD59D64}"/>
    <dgm:cxn modelId="{AB8DC020-9DA8-694A-8D29-57C6F8D59044}" type="presOf" srcId="{081B9C4D-8B14-4763-8E04-660F877CE03B}" destId="{5FE9465C-F9F6-4847-ADD0-414F1CFA838F}" srcOrd="0" destOrd="0" presId="urn:microsoft.com/office/officeart/2005/8/layout/hierarchy1"/>
    <dgm:cxn modelId="{59EFB335-89FC-6346-8CA9-0B227ADBDBE5}" type="presOf" srcId="{4F3D1BFD-0039-458A-8345-303D8BAC87C9}" destId="{03BA611C-4E9B-BD4F-A1B4-FC428CC6D456}" srcOrd="0" destOrd="0" presId="urn:microsoft.com/office/officeart/2005/8/layout/hierarchy1"/>
    <dgm:cxn modelId="{96D02AAA-1EC9-45E2-974A-8A3CEA8333D6}" srcId="{4F3D1BFD-0039-458A-8345-303D8BAC87C9}" destId="{081B9C4D-8B14-4763-8E04-660F877CE03B}" srcOrd="2" destOrd="0" parTransId="{819621BA-E9D5-4CC2-AC4F-58F172738329}" sibTransId="{10B12A3E-2836-4CFE-B751-F61FA6A4D2F8}"/>
    <dgm:cxn modelId="{29865BD2-9FF8-4F5D-9810-B25E1D7F259C}" srcId="{4F3D1BFD-0039-458A-8345-303D8BAC87C9}" destId="{9862A5C9-899D-42FF-9A08-A125FBD1BAF1}" srcOrd="0" destOrd="0" parTransId="{8681F666-628D-4DDC-85B2-8393195CF59B}" sibTransId="{9353FB1E-CA47-4BE3-B044-14305A842039}"/>
    <dgm:cxn modelId="{5A96B2D6-389A-5C4A-B945-D1F2536785ED}" type="presOf" srcId="{5B3CC478-D85E-49F1-AA16-E3F0803F9AB0}" destId="{4D89C06B-D742-DF4D-9A76-D28B5D54FBF8}" srcOrd="0" destOrd="0" presId="urn:microsoft.com/office/officeart/2005/8/layout/hierarchy1"/>
    <dgm:cxn modelId="{2E83E9EE-7DAA-3949-9BBB-FCC3175F0B36}" type="presOf" srcId="{9862A5C9-899D-42FF-9A08-A125FBD1BAF1}" destId="{406CCA29-70AA-9948-B55E-5492C888D8C4}" srcOrd="0" destOrd="0" presId="urn:microsoft.com/office/officeart/2005/8/layout/hierarchy1"/>
    <dgm:cxn modelId="{D30111B5-8A80-EB42-ADE4-CC5770457091}" type="presParOf" srcId="{03BA611C-4E9B-BD4F-A1B4-FC428CC6D456}" destId="{3C7D8F0D-CEF5-5541-9410-0BB0A66F30FE}" srcOrd="0" destOrd="0" presId="urn:microsoft.com/office/officeart/2005/8/layout/hierarchy1"/>
    <dgm:cxn modelId="{90CC803E-0243-1641-9B91-4794FCCF6666}" type="presParOf" srcId="{3C7D8F0D-CEF5-5541-9410-0BB0A66F30FE}" destId="{60965923-3195-364C-A527-4DEB9FBF0788}" srcOrd="0" destOrd="0" presId="urn:microsoft.com/office/officeart/2005/8/layout/hierarchy1"/>
    <dgm:cxn modelId="{9DC6907D-05F2-CC4C-BF1D-B144AA6AE62E}" type="presParOf" srcId="{60965923-3195-364C-A527-4DEB9FBF0788}" destId="{C109E673-24B5-C24C-B6C3-BD3C63DCE0E1}" srcOrd="0" destOrd="0" presId="urn:microsoft.com/office/officeart/2005/8/layout/hierarchy1"/>
    <dgm:cxn modelId="{E8C1B352-D78D-9B49-B26C-9F400BCF9E70}" type="presParOf" srcId="{60965923-3195-364C-A527-4DEB9FBF0788}" destId="{406CCA29-70AA-9948-B55E-5492C888D8C4}" srcOrd="1" destOrd="0" presId="urn:microsoft.com/office/officeart/2005/8/layout/hierarchy1"/>
    <dgm:cxn modelId="{20E7B337-313F-6A49-82C4-D5C6126E15DB}" type="presParOf" srcId="{3C7D8F0D-CEF5-5541-9410-0BB0A66F30FE}" destId="{8B4C2F1F-4E96-C24E-A290-44329CDF7B9D}" srcOrd="1" destOrd="0" presId="urn:microsoft.com/office/officeart/2005/8/layout/hierarchy1"/>
    <dgm:cxn modelId="{168A6D98-2598-5145-8F7B-572E8A9BC9D4}" type="presParOf" srcId="{03BA611C-4E9B-BD4F-A1B4-FC428CC6D456}" destId="{A24EC3D8-1318-6341-AA9E-61E52E7D2728}" srcOrd="1" destOrd="0" presId="urn:microsoft.com/office/officeart/2005/8/layout/hierarchy1"/>
    <dgm:cxn modelId="{DA0CB260-9EE2-5C45-A509-FF8AAB9C4572}" type="presParOf" srcId="{A24EC3D8-1318-6341-AA9E-61E52E7D2728}" destId="{52A03643-FCFF-6A47-B277-61F1934B16A9}" srcOrd="0" destOrd="0" presId="urn:microsoft.com/office/officeart/2005/8/layout/hierarchy1"/>
    <dgm:cxn modelId="{0F7607FC-1F1F-6848-8CEC-FB69B0DE13C9}" type="presParOf" srcId="{52A03643-FCFF-6A47-B277-61F1934B16A9}" destId="{2342CC8C-F2A6-E64B-9FA2-463C6FFC8394}" srcOrd="0" destOrd="0" presId="urn:microsoft.com/office/officeart/2005/8/layout/hierarchy1"/>
    <dgm:cxn modelId="{74C188BB-4C03-1344-964A-F315D3472C41}" type="presParOf" srcId="{52A03643-FCFF-6A47-B277-61F1934B16A9}" destId="{4D89C06B-D742-DF4D-9A76-D28B5D54FBF8}" srcOrd="1" destOrd="0" presId="urn:microsoft.com/office/officeart/2005/8/layout/hierarchy1"/>
    <dgm:cxn modelId="{6DE918D0-B26B-0E4F-AA82-64F3F49A16FD}" type="presParOf" srcId="{A24EC3D8-1318-6341-AA9E-61E52E7D2728}" destId="{44608092-058C-3D4F-B9AA-A6DA3A35DF9A}" srcOrd="1" destOrd="0" presId="urn:microsoft.com/office/officeart/2005/8/layout/hierarchy1"/>
    <dgm:cxn modelId="{5ED5310E-91D8-464A-97F9-270DD6B46A0A}" type="presParOf" srcId="{03BA611C-4E9B-BD4F-A1B4-FC428CC6D456}" destId="{370E4BB1-E669-1945-9A4F-355DA23342A6}" srcOrd="2" destOrd="0" presId="urn:microsoft.com/office/officeart/2005/8/layout/hierarchy1"/>
    <dgm:cxn modelId="{43AAB8D0-15A7-664E-A599-9BB47C3496F4}" type="presParOf" srcId="{370E4BB1-E669-1945-9A4F-355DA23342A6}" destId="{BBB006D0-C1F4-AC45-9FF0-89D1AB5CED50}" srcOrd="0" destOrd="0" presId="urn:microsoft.com/office/officeart/2005/8/layout/hierarchy1"/>
    <dgm:cxn modelId="{914709A7-170D-4849-A494-C4B3755D0A00}" type="presParOf" srcId="{BBB006D0-C1F4-AC45-9FF0-89D1AB5CED50}" destId="{2BECF01A-5B9B-9E47-917E-186A1530F430}" srcOrd="0" destOrd="0" presId="urn:microsoft.com/office/officeart/2005/8/layout/hierarchy1"/>
    <dgm:cxn modelId="{8DAD8129-A976-084A-8C37-28D70EF455BA}" type="presParOf" srcId="{BBB006D0-C1F4-AC45-9FF0-89D1AB5CED50}" destId="{5FE9465C-F9F6-4847-ADD0-414F1CFA838F}" srcOrd="1" destOrd="0" presId="urn:microsoft.com/office/officeart/2005/8/layout/hierarchy1"/>
    <dgm:cxn modelId="{27A4243D-D7C0-B649-A8D4-9DE4AAB19B93}" type="presParOf" srcId="{370E4BB1-E669-1945-9A4F-355DA23342A6}" destId="{5EB948C9-7425-F648-94C1-F8E02DD57EF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E03AC6-2CCE-452E-B78F-E60F64C9D8D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ACCC87-FF4B-416C-B0C6-FDCA83EA7E58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i="0" dirty="0"/>
            <a:t>Systematic Optimization</a:t>
          </a:r>
          <a:endParaRPr lang="en-US" dirty="0"/>
        </a:p>
      </dgm:t>
    </dgm:pt>
    <dgm:pt modelId="{AAAA96A3-2F1A-4B9E-957F-11EE2DFD5D12}" type="parTrans" cxnId="{E6D8CDC2-6337-4AC9-9416-0E1E39EB1C2F}">
      <dgm:prSet/>
      <dgm:spPr/>
      <dgm:t>
        <a:bodyPr/>
        <a:lstStyle/>
        <a:p>
          <a:endParaRPr lang="en-US"/>
        </a:p>
      </dgm:t>
    </dgm:pt>
    <dgm:pt modelId="{F923C4CB-BC6B-40D8-AD5F-CDAC4CE1980E}" type="sibTrans" cxnId="{E6D8CDC2-6337-4AC9-9416-0E1E39EB1C2F}">
      <dgm:prSet/>
      <dgm:spPr/>
      <dgm:t>
        <a:bodyPr/>
        <a:lstStyle/>
        <a:p>
          <a:endParaRPr lang="en-US"/>
        </a:p>
      </dgm:t>
    </dgm:pt>
    <dgm:pt modelId="{2D207354-4A58-4F57-9596-9161900AA0F3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i="0"/>
            <a:t>Modular Approach</a:t>
          </a:r>
          <a:endParaRPr lang="en-US"/>
        </a:p>
      </dgm:t>
    </dgm:pt>
    <dgm:pt modelId="{9D07C80B-4AEF-4484-B305-CA9277B1B749}" type="parTrans" cxnId="{5EED988B-0F59-4662-895D-A99A4016B2B5}">
      <dgm:prSet/>
      <dgm:spPr/>
      <dgm:t>
        <a:bodyPr/>
        <a:lstStyle/>
        <a:p>
          <a:endParaRPr lang="en-US"/>
        </a:p>
      </dgm:t>
    </dgm:pt>
    <dgm:pt modelId="{81963543-3478-444D-BEFC-CDA912DDEDD2}" type="sibTrans" cxnId="{5EED988B-0F59-4662-895D-A99A4016B2B5}">
      <dgm:prSet/>
      <dgm:spPr/>
      <dgm:t>
        <a:bodyPr/>
        <a:lstStyle/>
        <a:p>
          <a:endParaRPr lang="en-US"/>
        </a:p>
      </dgm:t>
    </dgm:pt>
    <dgm:pt modelId="{D722B2D8-3929-4EC3-B3D3-A9E8831B6966}">
      <dgm:prSet/>
      <dgm:spPr>
        <a:solidFill>
          <a:srgbClr val="7030A0"/>
        </a:solidFill>
      </dgm:spPr>
      <dgm:t>
        <a:bodyPr/>
        <a:lstStyle/>
        <a:p>
          <a:r>
            <a:rPr lang="en-US" b="1" i="0"/>
            <a:t>Cross-LM Compatibility</a:t>
          </a:r>
          <a:endParaRPr lang="en-US"/>
        </a:p>
      </dgm:t>
    </dgm:pt>
    <dgm:pt modelId="{422C684F-8AFC-4837-BAD0-B63BCB7FD06F}" type="parTrans" cxnId="{33903980-7D7F-4A01-A08B-CA2761D70992}">
      <dgm:prSet/>
      <dgm:spPr/>
      <dgm:t>
        <a:bodyPr/>
        <a:lstStyle/>
        <a:p>
          <a:endParaRPr lang="en-US"/>
        </a:p>
      </dgm:t>
    </dgm:pt>
    <dgm:pt modelId="{37BA86F3-2008-4537-9F7E-CF4ED8D96E1A}" type="sibTrans" cxnId="{33903980-7D7F-4A01-A08B-CA2761D70992}">
      <dgm:prSet/>
      <dgm:spPr/>
      <dgm:t>
        <a:bodyPr/>
        <a:lstStyle/>
        <a:p>
          <a:endParaRPr lang="en-US"/>
        </a:p>
      </dgm:t>
    </dgm:pt>
    <dgm:pt modelId="{0DFF37FB-AE33-4BC8-B0C4-90AB284F39DC}">
      <dgm:prSet/>
      <dgm:spPr/>
      <dgm:t>
        <a:bodyPr/>
        <a:lstStyle/>
        <a:p>
          <a:r>
            <a:rPr lang="en-US" b="1" i="0" dirty="0"/>
            <a:t>Confidence we have the optimal prompts for our system.</a:t>
          </a:r>
          <a:endParaRPr lang="en-US" dirty="0"/>
        </a:p>
      </dgm:t>
    </dgm:pt>
    <dgm:pt modelId="{4777F8EA-954E-4CC0-893C-2DC30BECEB2B}" type="parTrans" cxnId="{FFBA27D0-405A-4408-8467-E8F83361FCE5}">
      <dgm:prSet/>
      <dgm:spPr/>
      <dgm:t>
        <a:bodyPr/>
        <a:lstStyle/>
        <a:p>
          <a:endParaRPr lang="en-US"/>
        </a:p>
      </dgm:t>
    </dgm:pt>
    <dgm:pt modelId="{B1CB7667-4A1C-4B71-AFD9-A12140202F22}" type="sibTrans" cxnId="{FFBA27D0-405A-4408-8467-E8F83361FCE5}">
      <dgm:prSet/>
      <dgm:spPr/>
      <dgm:t>
        <a:bodyPr/>
        <a:lstStyle/>
        <a:p>
          <a:endParaRPr lang="en-US"/>
        </a:p>
      </dgm:t>
    </dgm:pt>
    <dgm:pt modelId="{2DE44659-6EDD-134D-BA25-43F36333322F}" type="pres">
      <dgm:prSet presAssocID="{97E03AC6-2CCE-452E-B78F-E60F64C9D8D1}" presName="diagram" presStyleCnt="0">
        <dgm:presLayoutVars>
          <dgm:dir/>
          <dgm:resizeHandles val="exact"/>
        </dgm:presLayoutVars>
      </dgm:prSet>
      <dgm:spPr/>
    </dgm:pt>
    <dgm:pt modelId="{E2D6805E-E905-1D40-8A31-947CFFEAF375}" type="pres">
      <dgm:prSet presAssocID="{06ACCC87-FF4B-416C-B0C6-FDCA83EA7E58}" presName="node" presStyleLbl="node1" presStyleIdx="0" presStyleCnt="4">
        <dgm:presLayoutVars>
          <dgm:bulletEnabled val="1"/>
        </dgm:presLayoutVars>
      </dgm:prSet>
      <dgm:spPr/>
    </dgm:pt>
    <dgm:pt modelId="{C8F432AE-3330-F642-8AC9-210FE171B031}" type="pres">
      <dgm:prSet presAssocID="{F923C4CB-BC6B-40D8-AD5F-CDAC4CE1980E}" presName="sibTrans" presStyleCnt="0"/>
      <dgm:spPr/>
    </dgm:pt>
    <dgm:pt modelId="{BA26919B-E5DC-8541-AAD8-B1012A4669C4}" type="pres">
      <dgm:prSet presAssocID="{2D207354-4A58-4F57-9596-9161900AA0F3}" presName="node" presStyleLbl="node1" presStyleIdx="1" presStyleCnt="4">
        <dgm:presLayoutVars>
          <dgm:bulletEnabled val="1"/>
        </dgm:presLayoutVars>
      </dgm:prSet>
      <dgm:spPr/>
    </dgm:pt>
    <dgm:pt modelId="{BDBB6CE7-E7F0-5C41-A26D-55FEFF986F6E}" type="pres">
      <dgm:prSet presAssocID="{81963543-3478-444D-BEFC-CDA912DDEDD2}" presName="sibTrans" presStyleCnt="0"/>
      <dgm:spPr/>
    </dgm:pt>
    <dgm:pt modelId="{7E5243A7-F902-8C48-9732-1D83816AD427}" type="pres">
      <dgm:prSet presAssocID="{D722B2D8-3929-4EC3-B3D3-A9E8831B6966}" presName="node" presStyleLbl="node1" presStyleIdx="2" presStyleCnt="4">
        <dgm:presLayoutVars>
          <dgm:bulletEnabled val="1"/>
        </dgm:presLayoutVars>
      </dgm:prSet>
      <dgm:spPr/>
    </dgm:pt>
    <dgm:pt modelId="{205AF86D-3AF1-3744-A0A0-D640A176CCCF}" type="pres">
      <dgm:prSet presAssocID="{37BA86F3-2008-4537-9F7E-CF4ED8D96E1A}" presName="sibTrans" presStyleCnt="0"/>
      <dgm:spPr/>
    </dgm:pt>
    <dgm:pt modelId="{B8569376-BE78-F24E-9845-FCDAB05B6AEA}" type="pres">
      <dgm:prSet presAssocID="{0DFF37FB-AE33-4BC8-B0C4-90AB284F39DC}" presName="node" presStyleLbl="node1" presStyleIdx="3" presStyleCnt="4">
        <dgm:presLayoutVars>
          <dgm:bulletEnabled val="1"/>
        </dgm:presLayoutVars>
      </dgm:prSet>
      <dgm:spPr/>
    </dgm:pt>
  </dgm:ptLst>
  <dgm:cxnLst>
    <dgm:cxn modelId="{3E5C3614-AC2C-CB48-ABD2-E81A75020A9D}" type="presOf" srcId="{2D207354-4A58-4F57-9596-9161900AA0F3}" destId="{BA26919B-E5DC-8541-AAD8-B1012A4669C4}" srcOrd="0" destOrd="0" presId="urn:microsoft.com/office/officeart/2005/8/layout/default"/>
    <dgm:cxn modelId="{484C2A2C-E6D1-6042-9BA4-0D8D480DF85C}" type="presOf" srcId="{D722B2D8-3929-4EC3-B3D3-A9E8831B6966}" destId="{7E5243A7-F902-8C48-9732-1D83816AD427}" srcOrd="0" destOrd="0" presId="urn:microsoft.com/office/officeart/2005/8/layout/default"/>
    <dgm:cxn modelId="{0BA4BD2F-0D32-6F42-9B92-C4839277949C}" type="presOf" srcId="{06ACCC87-FF4B-416C-B0C6-FDCA83EA7E58}" destId="{E2D6805E-E905-1D40-8A31-947CFFEAF375}" srcOrd="0" destOrd="0" presId="urn:microsoft.com/office/officeart/2005/8/layout/default"/>
    <dgm:cxn modelId="{33903980-7D7F-4A01-A08B-CA2761D70992}" srcId="{97E03AC6-2CCE-452E-B78F-E60F64C9D8D1}" destId="{D722B2D8-3929-4EC3-B3D3-A9E8831B6966}" srcOrd="2" destOrd="0" parTransId="{422C684F-8AFC-4837-BAD0-B63BCB7FD06F}" sibTransId="{37BA86F3-2008-4537-9F7E-CF4ED8D96E1A}"/>
    <dgm:cxn modelId="{5EED988B-0F59-4662-895D-A99A4016B2B5}" srcId="{97E03AC6-2CCE-452E-B78F-E60F64C9D8D1}" destId="{2D207354-4A58-4F57-9596-9161900AA0F3}" srcOrd="1" destOrd="0" parTransId="{9D07C80B-4AEF-4484-B305-CA9277B1B749}" sibTransId="{81963543-3478-444D-BEFC-CDA912DDEDD2}"/>
    <dgm:cxn modelId="{390917B0-917B-894E-B993-05F278AEC6BD}" type="presOf" srcId="{0DFF37FB-AE33-4BC8-B0C4-90AB284F39DC}" destId="{B8569376-BE78-F24E-9845-FCDAB05B6AEA}" srcOrd="0" destOrd="0" presId="urn:microsoft.com/office/officeart/2005/8/layout/default"/>
    <dgm:cxn modelId="{E6D8CDC2-6337-4AC9-9416-0E1E39EB1C2F}" srcId="{97E03AC6-2CCE-452E-B78F-E60F64C9D8D1}" destId="{06ACCC87-FF4B-416C-B0C6-FDCA83EA7E58}" srcOrd="0" destOrd="0" parTransId="{AAAA96A3-2F1A-4B9E-957F-11EE2DFD5D12}" sibTransId="{F923C4CB-BC6B-40D8-AD5F-CDAC4CE1980E}"/>
    <dgm:cxn modelId="{FFBA27D0-405A-4408-8467-E8F83361FCE5}" srcId="{97E03AC6-2CCE-452E-B78F-E60F64C9D8D1}" destId="{0DFF37FB-AE33-4BC8-B0C4-90AB284F39DC}" srcOrd="3" destOrd="0" parTransId="{4777F8EA-954E-4CC0-893C-2DC30BECEB2B}" sibTransId="{B1CB7667-4A1C-4B71-AFD9-A12140202F22}"/>
    <dgm:cxn modelId="{ACD908E2-A8F9-5940-B693-4D61AD813CC3}" type="presOf" srcId="{97E03AC6-2CCE-452E-B78F-E60F64C9D8D1}" destId="{2DE44659-6EDD-134D-BA25-43F36333322F}" srcOrd="0" destOrd="0" presId="urn:microsoft.com/office/officeart/2005/8/layout/default"/>
    <dgm:cxn modelId="{40376966-771F-1A4E-9B5C-38F2704004DB}" type="presParOf" srcId="{2DE44659-6EDD-134D-BA25-43F36333322F}" destId="{E2D6805E-E905-1D40-8A31-947CFFEAF375}" srcOrd="0" destOrd="0" presId="urn:microsoft.com/office/officeart/2005/8/layout/default"/>
    <dgm:cxn modelId="{B369CE8D-F653-4849-A9AF-AD8E304280B6}" type="presParOf" srcId="{2DE44659-6EDD-134D-BA25-43F36333322F}" destId="{C8F432AE-3330-F642-8AC9-210FE171B031}" srcOrd="1" destOrd="0" presId="urn:microsoft.com/office/officeart/2005/8/layout/default"/>
    <dgm:cxn modelId="{E5E59D38-B873-9945-A7A3-DC142C2E91C3}" type="presParOf" srcId="{2DE44659-6EDD-134D-BA25-43F36333322F}" destId="{BA26919B-E5DC-8541-AAD8-B1012A4669C4}" srcOrd="2" destOrd="0" presId="urn:microsoft.com/office/officeart/2005/8/layout/default"/>
    <dgm:cxn modelId="{37074E46-E69E-BE4A-B9A9-7CFE11AA6731}" type="presParOf" srcId="{2DE44659-6EDD-134D-BA25-43F36333322F}" destId="{BDBB6CE7-E7F0-5C41-A26D-55FEFF986F6E}" srcOrd="3" destOrd="0" presId="urn:microsoft.com/office/officeart/2005/8/layout/default"/>
    <dgm:cxn modelId="{EC91EB85-880D-EA4C-8D6A-D790403A3AB7}" type="presParOf" srcId="{2DE44659-6EDD-134D-BA25-43F36333322F}" destId="{7E5243A7-F902-8C48-9732-1D83816AD427}" srcOrd="4" destOrd="0" presId="urn:microsoft.com/office/officeart/2005/8/layout/default"/>
    <dgm:cxn modelId="{11479AF6-E1F6-B14A-97A3-245453218124}" type="presParOf" srcId="{2DE44659-6EDD-134D-BA25-43F36333322F}" destId="{205AF86D-3AF1-3744-A0A0-D640A176CCCF}" srcOrd="5" destOrd="0" presId="urn:microsoft.com/office/officeart/2005/8/layout/default"/>
    <dgm:cxn modelId="{97AC3171-4E2E-174E-BBAF-A455306AC0B3}" type="presParOf" srcId="{2DE44659-6EDD-134D-BA25-43F36333322F}" destId="{B8569376-BE78-F24E-9845-FCDAB05B6AE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4A8C1-4DAD-D749-A828-FBA9FBFDD901}">
      <dsp:nvSpPr>
        <dsp:cNvPr id="0" name=""/>
        <dsp:cNvSpPr/>
      </dsp:nvSpPr>
      <dsp:spPr>
        <a:xfrm>
          <a:off x="0" y="423743"/>
          <a:ext cx="6391275" cy="623610"/>
        </a:xfrm>
        <a:prstGeom prst="round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Strategies that “work”</a:t>
          </a:r>
        </a:p>
      </dsp:txBody>
      <dsp:txXfrm>
        <a:off x="30442" y="454185"/>
        <a:ext cx="6330391" cy="562726"/>
      </dsp:txXfrm>
    </dsp:sp>
    <dsp:sp modelId="{540CFF84-3981-254F-9BAF-B34CD7074274}">
      <dsp:nvSpPr>
        <dsp:cNvPr id="0" name=""/>
        <dsp:cNvSpPr/>
      </dsp:nvSpPr>
      <dsp:spPr>
        <a:xfrm>
          <a:off x="0" y="1047353"/>
          <a:ext cx="6391275" cy="1399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Threatening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Emotional Blackmail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Bribe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Grovel</a:t>
          </a:r>
        </a:p>
      </dsp:txBody>
      <dsp:txXfrm>
        <a:off x="0" y="1047353"/>
        <a:ext cx="6391275" cy="1399320"/>
      </dsp:txXfrm>
    </dsp:sp>
    <dsp:sp modelId="{4C4C4CA2-A726-5C4B-B70F-C1C172076562}">
      <dsp:nvSpPr>
        <dsp:cNvPr id="0" name=""/>
        <dsp:cNvSpPr/>
      </dsp:nvSpPr>
      <dsp:spPr>
        <a:xfrm>
          <a:off x="0" y="2446673"/>
          <a:ext cx="6391275" cy="623610"/>
        </a:xfrm>
        <a:prstGeom prst="round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Do you version control your Prompts?</a:t>
          </a:r>
        </a:p>
      </dsp:txBody>
      <dsp:txXfrm>
        <a:off x="30442" y="2477115"/>
        <a:ext cx="6330391" cy="562726"/>
      </dsp:txXfrm>
    </dsp:sp>
    <dsp:sp modelId="{E6C2627A-BCBB-CE40-A313-59AADD6A473A}">
      <dsp:nvSpPr>
        <dsp:cNvPr id="0" name=""/>
        <dsp:cNvSpPr/>
      </dsp:nvSpPr>
      <dsp:spPr>
        <a:xfrm>
          <a:off x="0" y="3145163"/>
          <a:ext cx="6391275" cy="623610"/>
        </a:xfrm>
        <a:prstGeom prst="round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Prompting Can Be Fragile	</a:t>
          </a:r>
        </a:p>
      </dsp:txBody>
      <dsp:txXfrm>
        <a:off x="30442" y="3175605"/>
        <a:ext cx="6330391" cy="562726"/>
      </dsp:txXfrm>
    </dsp:sp>
    <dsp:sp modelId="{EB41CD27-8998-A441-B65C-92543F20E75F}">
      <dsp:nvSpPr>
        <dsp:cNvPr id="0" name=""/>
        <dsp:cNvSpPr/>
      </dsp:nvSpPr>
      <dsp:spPr>
        <a:xfrm>
          <a:off x="0" y="3768773"/>
          <a:ext cx="6391275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Results change by Check Point or Model</a:t>
          </a:r>
        </a:p>
      </dsp:txBody>
      <dsp:txXfrm>
        <a:off x="0" y="3768773"/>
        <a:ext cx="6391275" cy="430560"/>
      </dsp:txXfrm>
    </dsp:sp>
    <dsp:sp modelId="{CD209EC9-4D32-494E-918A-12F9A6ED472A}">
      <dsp:nvSpPr>
        <dsp:cNvPr id="0" name=""/>
        <dsp:cNvSpPr/>
      </dsp:nvSpPr>
      <dsp:spPr>
        <a:xfrm>
          <a:off x="0" y="4199333"/>
          <a:ext cx="6391275" cy="623610"/>
        </a:xfrm>
        <a:prstGeom prst="round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Prompting can be non predictive</a:t>
          </a:r>
        </a:p>
      </dsp:txBody>
      <dsp:txXfrm>
        <a:off x="30442" y="4229775"/>
        <a:ext cx="6330391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CF804-1118-419F-ABDB-F7F223FAAEF3}">
      <dsp:nvSpPr>
        <dsp:cNvPr id="0" name=""/>
        <dsp:cNvSpPr/>
      </dsp:nvSpPr>
      <dsp:spPr>
        <a:xfrm>
          <a:off x="2610" y="369919"/>
          <a:ext cx="1142859" cy="1142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E5825-06AD-480C-B49B-BA0C3F30BCFB}">
      <dsp:nvSpPr>
        <dsp:cNvPr id="0" name=""/>
        <dsp:cNvSpPr/>
      </dsp:nvSpPr>
      <dsp:spPr>
        <a:xfrm>
          <a:off x="2610" y="1677811"/>
          <a:ext cx="3265312" cy="948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We live in world where LLMs are good at writing words.</a:t>
          </a:r>
        </a:p>
      </dsp:txBody>
      <dsp:txXfrm>
        <a:off x="2610" y="1677811"/>
        <a:ext cx="3265312" cy="948981"/>
      </dsp:txXfrm>
    </dsp:sp>
    <dsp:sp modelId="{89CF1069-71F2-4FF3-8C8F-9425A5839075}">
      <dsp:nvSpPr>
        <dsp:cNvPr id="0" name=""/>
        <dsp:cNvSpPr/>
      </dsp:nvSpPr>
      <dsp:spPr>
        <a:xfrm>
          <a:off x="2610" y="2703552"/>
          <a:ext cx="3265312" cy="1504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CC9B07-9582-4247-895B-FA84FC07970B}">
      <dsp:nvSpPr>
        <dsp:cNvPr id="0" name=""/>
        <dsp:cNvSpPr/>
      </dsp:nvSpPr>
      <dsp:spPr>
        <a:xfrm>
          <a:off x="3839352" y="369919"/>
          <a:ext cx="1142859" cy="1142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2F657-4B6A-4596-9A61-5F5B8148E0C8}">
      <dsp:nvSpPr>
        <dsp:cNvPr id="0" name=""/>
        <dsp:cNvSpPr/>
      </dsp:nvSpPr>
      <dsp:spPr>
        <a:xfrm>
          <a:off x="3839352" y="1677811"/>
          <a:ext cx="3265312" cy="948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Let’s make AI write many possible  prompts.</a:t>
          </a:r>
        </a:p>
      </dsp:txBody>
      <dsp:txXfrm>
        <a:off x="3839352" y="1677811"/>
        <a:ext cx="3265312" cy="948981"/>
      </dsp:txXfrm>
    </dsp:sp>
    <dsp:sp modelId="{FE0DFBB8-2FB5-47CE-B4B6-877CB3D73F52}">
      <dsp:nvSpPr>
        <dsp:cNvPr id="0" name=""/>
        <dsp:cNvSpPr/>
      </dsp:nvSpPr>
      <dsp:spPr>
        <a:xfrm>
          <a:off x="3779237" y="2503069"/>
          <a:ext cx="3265312" cy="1504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Make your computer test every prompt combination.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Then prove, with math, which is the optimal combination of prompts for your workflow</a:t>
          </a:r>
        </a:p>
      </dsp:txBody>
      <dsp:txXfrm>
        <a:off x="3779237" y="2503069"/>
        <a:ext cx="3265312" cy="1504336"/>
      </dsp:txXfrm>
    </dsp:sp>
    <dsp:sp modelId="{0E5D8060-1B8B-40A2-83C3-C1FDAC68385B}">
      <dsp:nvSpPr>
        <dsp:cNvPr id="0" name=""/>
        <dsp:cNvSpPr/>
      </dsp:nvSpPr>
      <dsp:spPr>
        <a:xfrm>
          <a:off x="7676094" y="369919"/>
          <a:ext cx="1142859" cy="11428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680C5-D6D3-4820-B327-DB4EB48E18F9}">
      <dsp:nvSpPr>
        <dsp:cNvPr id="0" name=""/>
        <dsp:cNvSpPr/>
      </dsp:nvSpPr>
      <dsp:spPr>
        <a:xfrm>
          <a:off x="7676094" y="1677811"/>
          <a:ext cx="3265312" cy="948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Welcome to </a:t>
          </a:r>
          <a:r>
            <a:rPr lang="en-US" sz="2000" kern="1200" dirty="0" err="1"/>
            <a:t>DSPy</a:t>
          </a:r>
          <a:r>
            <a:rPr lang="en-US" sz="2000" kern="1200" dirty="0"/>
            <a:t>!</a:t>
          </a:r>
        </a:p>
      </dsp:txBody>
      <dsp:txXfrm>
        <a:off x="7676094" y="1677811"/>
        <a:ext cx="3265312" cy="948981"/>
      </dsp:txXfrm>
    </dsp:sp>
    <dsp:sp modelId="{486867AB-4338-45EE-BFE5-081362EBC2C7}">
      <dsp:nvSpPr>
        <dsp:cNvPr id="0" name=""/>
        <dsp:cNvSpPr/>
      </dsp:nvSpPr>
      <dsp:spPr>
        <a:xfrm>
          <a:off x="7676094" y="2703552"/>
          <a:ext cx="3265312" cy="1504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9E673-24B5-C24C-B6C3-BD3C63DCE0E1}">
      <dsp:nvSpPr>
        <dsp:cNvPr id="0" name=""/>
        <dsp:cNvSpPr/>
      </dsp:nvSpPr>
      <dsp:spPr>
        <a:xfrm>
          <a:off x="0" y="947548"/>
          <a:ext cx="2884257" cy="18315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6CCA29-70AA-9948-B55E-5492C888D8C4}">
      <dsp:nvSpPr>
        <dsp:cNvPr id="0" name=""/>
        <dsp:cNvSpPr/>
      </dsp:nvSpPr>
      <dsp:spPr>
        <a:xfrm>
          <a:off x="320473" y="1251997"/>
          <a:ext cx="2884257" cy="1831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Data.  You still need high quality input data.  The more the better.</a:t>
          </a:r>
        </a:p>
      </dsp:txBody>
      <dsp:txXfrm>
        <a:off x="374116" y="1305640"/>
        <a:ext cx="2776971" cy="1724217"/>
      </dsp:txXfrm>
    </dsp:sp>
    <dsp:sp modelId="{2342CC8C-F2A6-E64B-9FA2-463C6FFC8394}">
      <dsp:nvSpPr>
        <dsp:cNvPr id="0" name=""/>
        <dsp:cNvSpPr/>
      </dsp:nvSpPr>
      <dsp:spPr>
        <a:xfrm>
          <a:off x="3525203" y="947548"/>
          <a:ext cx="2884257" cy="18315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89C06B-D742-DF4D-9A76-D28B5D54FBF8}">
      <dsp:nvSpPr>
        <dsp:cNvPr id="0" name=""/>
        <dsp:cNvSpPr/>
      </dsp:nvSpPr>
      <dsp:spPr>
        <a:xfrm>
          <a:off x="3845676" y="1251997"/>
          <a:ext cx="2884257" cy="1831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You still need to design and improve the program. The architecture of the logic.</a:t>
          </a:r>
        </a:p>
      </dsp:txBody>
      <dsp:txXfrm>
        <a:off x="3899319" y="1305640"/>
        <a:ext cx="2776971" cy="1724217"/>
      </dsp:txXfrm>
    </dsp:sp>
    <dsp:sp modelId="{2BECF01A-5B9B-9E47-917E-186A1530F430}">
      <dsp:nvSpPr>
        <dsp:cNvPr id="0" name=""/>
        <dsp:cNvSpPr/>
      </dsp:nvSpPr>
      <dsp:spPr>
        <a:xfrm>
          <a:off x="7050407" y="947548"/>
          <a:ext cx="2884257" cy="18315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E9465C-F9F6-4847-ADD0-414F1CFA838F}">
      <dsp:nvSpPr>
        <dsp:cNvPr id="0" name=""/>
        <dsp:cNvSpPr/>
      </dsp:nvSpPr>
      <dsp:spPr>
        <a:xfrm>
          <a:off x="7370880" y="1251997"/>
          <a:ext cx="2884257" cy="1831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Metrics.  You define the quality of the output.</a:t>
          </a:r>
        </a:p>
      </dsp:txBody>
      <dsp:txXfrm>
        <a:off x="7424523" y="1305640"/>
        <a:ext cx="2776971" cy="17242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6805E-E905-1D40-8A31-947CFFEAF375}">
      <dsp:nvSpPr>
        <dsp:cNvPr id="0" name=""/>
        <dsp:cNvSpPr/>
      </dsp:nvSpPr>
      <dsp:spPr>
        <a:xfrm>
          <a:off x="850" y="571119"/>
          <a:ext cx="3316070" cy="1989642"/>
        </a:xfrm>
        <a:prstGeom prst="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dirty="0"/>
            <a:t>Systematic Optimization</a:t>
          </a:r>
          <a:endParaRPr lang="en-US" sz="3000" kern="1200" dirty="0"/>
        </a:p>
      </dsp:txBody>
      <dsp:txXfrm>
        <a:off x="850" y="571119"/>
        <a:ext cx="3316070" cy="1989642"/>
      </dsp:txXfrm>
    </dsp:sp>
    <dsp:sp modelId="{BA26919B-E5DC-8541-AAD8-B1012A4669C4}">
      <dsp:nvSpPr>
        <dsp:cNvPr id="0" name=""/>
        <dsp:cNvSpPr/>
      </dsp:nvSpPr>
      <dsp:spPr>
        <a:xfrm>
          <a:off x="3648528" y="571119"/>
          <a:ext cx="3316070" cy="1989642"/>
        </a:xfrm>
        <a:prstGeom prst="rect">
          <a:avLst/>
        </a:prstGeom>
        <a:solidFill>
          <a:schemeClr val="accent5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/>
            <a:t>Modular Approach</a:t>
          </a:r>
          <a:endParaRPr lang="en-US" sz="3000" kern="1200"/>
        </a:p>
      </dsp:txBody>
      <dsp:txXfrm>
        <a:off x="3648528" y="571119"/>
        <a:ext cx="3316070" cy="1989642"/>
      </dsp:txXfrm>
    </dsp:sp>
    <dsp:sp modelId="{7E5243A7-F902-8C48-9732-1D83816AD427}">
      <dsp:nvSpPr>
        <dsp:cNvPr id="0" name=""/>
        <dsp:cNvSpPr/>
      </dsp:nvSpPr>
      <dsp:spPr>
        <a:xfrm>
          <a:off x="850" y="2892369"/>
          <a:ext cx="3316070" cy="1989642"/>
        </a:xfrm>
        <a:prstGeom prst="rect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/>
            <a:t>Cross-LM Compatibility</a:t>
          </a:r>
          <a:endParaRPr lang="en-US" sz="3000" kern="1200"/>
        </a:p>
      </dsp:txBody>
      <dsp:txXfrm>
        <a:off x="850" y="2892369"/>
        <a:ext cx="3316070" cy="1989642"/>
      </dsp:txXfrm>
    </dsp:sp>
    <dsp:sp modelId="{B8569376-BE78-F24E-9845-FCDAB05B6AEA}">
      <dsp:nvSpPr>
        <dsp:cNvPr id="0" name=""/>
        <dsp:cNvSpPr/>
      </dsp:nvSpPr>
      <dsp:spPr>
        <a:xfrm>
          <a:off x="3648528" y="2892369"/>
          <a:ext cx="3316070" cy="1989642"/>
        </a:xfrm>
        <a:prstGeom prst="rect">
          <a:avLst/>
        </a:prstGeom>
        <a:solidFill>
          <a:schemeClr val="accent2">
            <a:hueOff val="-1330735"/>
            <a:satOff val="8216"/>
            <a:lumOff val="-11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dirty="0"/>
            <a:t>Confidence we have the optimal prompts for our system.</a:t>
          </a:r>
          <a:endParaRPr lang="en-US" sz="3000" kern="1200" dirty="0"/>
        </a:p>
      </dsp:txBody>
      <dsp:txXfrm>
        <a:off x="3648528" y="2892369"/>
        <a:ext cx="3316070" cy="1989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17:18:28.9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17:19:01.3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12943 127,'-68'0,"1"0,16 0,-45 0,10 0,28 0,0 0,-21 0,-11 0,32-1,-3 2,-8-1,-4 2,-10 3,1 1,10 0,4 2,13-1,4 2,-30 6,20-3,1 0,9 0,4-1,6-2,3 0,6 1,5 0,9-1,7-4,-17-3,-24-7,-30-6,23 3,-5-1,-12-3,-4 0,1 0,-1 1,-6 0,1-1,8 2,2 0,6 2,1 0,3 0,0 1,1 0,1 2,5 0,2 0,4 1,2 1,-46-4,20 2,2 2,8 2,8 1,6 0,3 0,3-1,5 1,10 0,8 0,7 0,5 3,-17 3,-11-2,-22 1,-37-7,47 1,-2-2,-14 0,-4-2,-13-1,-4 0,1-1,-2 0,22 2,-2 0,0 0,-31-2,1 1,1 0,-1 0,32 3,-1 0,1 1,-27-1,2 0,3 1,3 0,13 2,4 0,9-1,2 1,-40 0,17 0,-7 0,5 0,9 0,20 1,25 0,16 1,4 7,-25-5,-1 3,-18-1,-11 0,-15 4,-7 2,13-3,-5 1,-3 1,-14 0,-3 1,-1-1,20-3,-1 0,1-1,0 0,-21 2,2-1,2 0,7-1,2-1,3 0,10-1,2-1,4-1,-10 0,4 0,-2-1,3 0,11-1,3 0,7-1,3 1,-40-1,19 1,15-1,16 0,11 0,8 1,8 2,-12 3,-3-3,-20 1,-9-4,-17 0,15-1,-6-1,-16-1,-5 0,-7-2,-2-1,-6 0,1-1,7 0,1-1,-1 1,-1 0,-4-1,0 0,5 1,1-1,1 2,1 1,2 1,2 1,6 1,3 1,13 1,6 0,-21 0,36 0,20 0,1 0,2 0,0 0,-7 0,-36-4,0-1,-11-3,2-3,21 2,-15-2,9 1,2 0,2 0,5 1,3 1,5 1,2 0,4 2,2 0,5 1,4 2,2 0,0 0,1 2,2 0,1-1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17:19:57.54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1720 0,'-99'0,"8"2,19 4,-2 3,-4 5,-4 4,-2 1,7 0,2-2,3-3,3 0,-1-1,5 1,6-2,4-2,-4 2,-1-1,-4 0,10-2,15-2,9-1,9-1,-1 0,4 0,4 0,-4 3,8-4,-8 4,6 0,-2 1,1 4,6 5,-1 11,0 16,-8 33,-2 13,10-41,-1 0,3 0,0 0,-2 37,-1 6,2 0,-2 1,3 1,2-1,2 0,1 4,1-38,0 3,0 8,0 1,0 2,0 2,0 4,0-3,0-16,0-4,0 37,1-20,1-26,1 1,1-11,-2-7,1-6,-1-5,0-4,0 0,0-3,1 7,-2-4,1 1,0-1,0-3,2 4,3 6,5 17,5 13,-1 0,-4-4,-5-11,-2-6,-1-3,-1-6,0-6,0-4,5 6,2-9,5 3,0-9,1-3,1 0,1 1,-1-1,-2 3,-1 0,4 2,-8 0,6 4,3 1,0 7,6-3,-5 3,-4-5,0-1,20 11,2 2,4 0,-5-3,-18-11,5 1,-2 0,1 0,-1 0,0 0,-2 0,2-1,-3 1,2 1,3 0,-2 1,-2-2,-5-2,-4-3,5 3,-4-2,5 2,-4-3,-2 1,8 2,-5-3,4 2,-5-4,-1 1,5 1,-4-1,3 0,-2-1,2 0,-2 0,3-1,-3 0,1-4,4 3,-5-3,2 0,-4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17:20:01.24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2392 1,'55'12,"3"3,-6-1,4 4,0 4,0 3,8 8,-6 0,-11-3,-9-4,-16-7,-4-3,-2-1,-6-3,-2-2,2 4,-3-2,5 2,2-7,0 0,0 1,-4 4,-5 9,-1 11,-1 9,-2 13,-3 11,-8 10,-9 10,-8 5,-3 3,3-7,2-6,2-5,0-2,-1 1,2-3,3-5,0 4,2-5,1-1,-2-3,-2 5,-6 13,-4 5,4-11,6-18,6-13,5-7,0 5,2 7,3 8,1 9,2 7,0 2,1 6,0 5,0-6,0-2,-1-4,1-4,0 1,0-5,0-9,0-7,0-10,0-9,0-7,0-8,-39-14,8 1,-36-6,6 7,-7 0,-17 0,0 0,7 0,1-1,-3 1,-15-1,-2 0,1 1,7-1,1 0,10-1,16 0,2 0,-27 1,0-1,23 0,3-1,-3 0,2 0,9-1,2 1,-41-2,12 2,9 1,7 0,5-1,4 1,2 0,3 0,3 0,4 0,6 0,7 0,6 0,7 0,6 0,1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10:43:54.53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4266 7,'-52'0,"8"0,29 0,-3 0,-4 0,-1 0,-2 0,3 0,-1 0,-1 0,0 0,0 0,2 0,1 0,0 0,-2 0,0 0,-3 0,-1 0,1 0,-1 0,-4 0,-5 0,-2 0,-1 0,11 2,9-1,5 1,-1 0,-3 2,1-3,2 3,-3-2,3 0,-5 3,3-1,0-1,-2 0,-1-1,-2 1,-1-1,-3 0,1 1,-1-1,-3 1,-1-1,-11-2,-5 0,-6 0,5 0,9 0,8 0,6 0,-2 0,1 0,-1 0,0 0,1 0,2 0,1 0,1 0,1 0,-3 0,0 0,0 0,1 0,-1 0,0 0,-3 0,-3 0,1 0,-1 0,0 0,2 0,-7 0,-5 0,-1 0,4 0,10 0,10 0,3 0,-8 0,6 0,-7 0,5 0,0 0,-2 0,-3 0,0 0,-2 0,-1-2,1 0,-1-3,-2 0,3 0,1 0,-1-1,1 1,-1 2,1-2,-1 2,-7-2,-7 0,0 2,2 1,5 2,1 0,-4 0,-1 0,-1 0,2 0,2 0,-1 0,2 0,0 0,3 0,2 0,2 0,3 0,2 0,2 2,0 0,1 0,-1 2,-1-1,0 0,-2 2,0-2,-4 1,-4 1,-4 0,2 1,6-2,3 0,5-2,0-1,-1 0,2-1,-3 0,3 0,-3 0,2 0,1 2,-3 0,1 0,-2 2,-1-1,-5 1,-1 3,-6 1,2 2,-1-2,-1 0,4 0,-3-2,0 2,-2-1,-4 1,5-2,6 0,8-3,4-1,-1 1,-5-1,5 1,-3-1,1 1,6-3,-9 1,7-1,-5 0,2 3,9 13,2-1,11 6,-1-3,1 7,2 2,-1-2,0-7,-2-8,1 2,1 10,-2-1,-1 11,-4 0,1-2,1-2,0-7,1-5,0 0,0-2,2 3,1 1,-1-1,-1-1,-3 5,-1-4,0 8,2-6,0-1,1-1,-1 0,-2-1,0 1,0-1,2-1,1 4,1 3,1 8,-3 3,0-3,-2-1,0-6,0 2,0-2,0-1,0-1,0 0,0-1,0 0,0 0,0 2,0 1,0 1,0 1,0-1,0 2,0 0,0-2,0-2,0-4,0-1,0-2,0 0,0 1,0 1,0 1,0-1,0-3,0 1,0 6,0-1,0 5,0-3,0 0,0 0,0-3,0-4,0 0,0 3,0-5,4 7,-3-5,2-1,-1 4,30-22,-12 10,22-16,-19 10,-5 0,10 0,6 0,1 0,-3 0,-10 0,-6 0,0 0,-1 0,2 0,0 0,3 0,-1 0,1 0,2 0,9 0,11 0,10 0,-2 0,-5 0,-8 0,-3 0,0 0,-3 0,-2 0,-3 0,-1 0,-3 0,-1 0,-1 0,-1 0,-2 0,1 0,-1 0,3 0,0 0,0 0,0 0,0 0,2 0,-1 0,2 0,5 0,2 0,8 0,-5 0,-5 0,-6 0,-4 0,2 0,0 0,-1 0,0 0,1 0,-1 0,1 0,-1 0,0 0,-3 0,0 0,-2 0,2 0,2 0,-3 0,2 0,-4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10:43:59.61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97 1,'86'0,"-10"0,-2 0,-12 0,-11 1,3 3,-10 1,23 9,6 4,7 1,0 0,-34-10,-10-5,-10 0,-6-2,-3 1,-1 0,0 1,-4 0,8 3,-5-1,-1 0,5 4,-6-2,5 1,-2-1,1-2,2 2,-1-1,-1 1,-1-2,2 1,-1-1,2 1,2 0,-2-3,1 2,-5-2,-3 2,0 6,-6 7,-3 4,-5 4,-1-7,-1-2,-2-1,0-2,2 0,1 3,1-3,-1 7,0 11,1 20,2 21,0 18,-1-14,-2-17,1-15,0-15,1-1,-2-6,1-4,0-2,-2-2,1-3,0 3,-2-1,2 0,-4 2,2-3,-2 0,-1 3,1-7,-4 4,-1 0,-1 2,1-1,3-3,1 2,3-1,-1 2,-3 2,4-6,-6 2,4 0,2 0,1 4,0 0,-3-1,-1-2,-5 1,5-5,-4 7,6-7,-5 7,1-3,2 1,-4-2,4-2,-6 0,3 0,-1 0,-1 2,3-3,-6 5,3-4,-3 2,1 0,2-2,3-1,-5 2,1-1,-5 2,5-5,-2 0,0-1,-3-1,1 1,1-2,-1 0,1 0,-2 0,-1 0,2 0,0-1,1 1,-1 0,-2 0,2 0,-3 0,-3 2,-4 3,0 0,7-1,3-2,4-2,0 1,-5 2,5-2,-6 2,7-3,-1-1,-7 1,5-2,-5 2,5-2,1 0,-2 1,1-1,0 0,0 1,1-1,0-1,-6 3,5-2,-6-1,1 3,0-2,1 1,3 2,6 0,0 2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8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2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2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54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70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56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24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6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8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4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8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4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3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4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7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0.png"/><Relationship Id="rId18" Type="http://schemas.openxmlformats.org/officeDocument/2006/relationships/customXml" Target="../ink/ink6.xml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17" Type="http://schemas.openxmlformats.org/officeDocument/2006/relationships/image" Target="../media/image12.png"/><Relationship Id="rId2" Type="http://schemas.openxmlformats.org/officeDocument/2006/relationships/image" Target="../media/image9.png"/><Relationship Id="rId16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9" Type="http://schemas.openxmlformats.org/officeDocument/2006/relationships/image" Target="../media/image13.png"/><Relationship Id="rId4" Type="http://schemas.openxmlformats.org/officeDocument/2006/relationships/customXml" Target="../ink/ink1.xml"/><Relationship Id="rId1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35AD-3D43-8136-9499-7B7F0DFA9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989" y="803751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DSPy</a:t>
            </a:r>
            <a:r>
              <a:rPr lang="en-US" sz="560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6B598-9AFE-DFCF-75F9-99D3F9DB0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989" y="1976521"/>
            <a:ext cx="4696880" cy="407772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2400" b="1" dirty="0">
                <a:solidFill>
                  <a:srgbClr val="FFFFFF"/>
                </a:solidFill>
              </a:rPr>
              <a:t> A </a:t>
            </a:r>
            <a:r>
              <a:rPr lang="en-US" sz="2400" b="1" dirty="0" err="1">
                <a:solidFill>
                  <a:srgbClr val="FFFFFF"/>
                </a:solidFill>
              </a:rPr>
              <a:t>prograMmatic</a:t>
            </a:r>
            <a:r>
              <a:rPr lang="en-US" sz="2400" b="1" dirty="0">
                <a:solidFill>
                  <a:srgbClr val="FFFFFF"/>
                </a:solidFill>
              </a:rPr>
              <a:t> paradigm for LLM application optimization</a:t>
            </a:r>
            <a:br>
              <a:rPr lang="en-US" dirty="0">
                <a:solidFill>
                  <a:srgbClr val="FFFFFF"/>
                </a:solidFill>
              </a:rPr>
            </a:br>
            <a:endParaRPr lang="en-US" sz="2400" dirty="0">
              <a:solidFill>
                <a:srgbClr val="FFFFFF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sz="2400" b="1" dirty="0">
                <a:solidFill>
                  <a:srgbClr val="FFFFFF"/>
                </a:solidFill>
              </a:rPr>
              <a:t> Or: How I Learned to Stop Prompting and Love AI!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>
                <a:solidFill>
                  <a:srgbClr val="FFFFFF"/>
                </a:solidFill>
              </a:rPr>
              <a:t>Lars Bell 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Symbol" pitchFamily="2" charset="2"/>
              </a:rPr>
              <a:t> </a:t>
            </a:r>
            <a:r>
              <a:rPr lang="en-US" dirty="0" err="1">
                <a:solidFill>
                  <a:srgbClr val="FFFFFF"/>
                </a:solidFill>
              </a:rPr>
              <a:t>larsbell@gmail.com</a:t>
            </a:r>
            <a:endParaRPr lang="en-US" dirty="0">
              <a:solidFill>
                <a:srgbClr val="FFFFFF"/>
              </a:solidFill>
            </a:endParaRPr>
          </a:p>
          <a:p>
            <a:pPr algn="ctr"/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AD2A8-A304-F158-8B9B-21F1489E7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124" y="803751"/>
            <a:ext cx="5250498" cy="52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14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09E5A-D3E4-51A9-3C18-98905149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Prompting is Weird…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FCB9D8-D7E2-674F-5673-985A79322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05510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823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57C0-EAD9-1864-34D0-1D69632D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Screw all that. 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2DA06E-F60C-ED8A-2D4E-74B2914064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726969"/>
              </p:ext>
            </p:extLst>
          </p:nvPr>
        </p:nvGraphicFramePr>
        <p:xfrm>
          <a:off x="1154953" y="2057400"/>
          <a:ext cx="10944017" cy="4577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092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985D8-366E-055C-89A5-D46E745B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13496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FFFF"/>
                </a:solidFill>
              </a:rPr>
              <a:t>Ok, the AI is writing the Prompts.  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What is left for me to do?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6F682B-4A3D-6042-2154-CCDB9D4216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585388"/>
              </p:ext>
            </p:extLst>
          </p:nvPr>
        </p:nvGraphicFramePr>
        <p:xfrm>
          <a:off x="968431" y="2115875"/>
          <a:ext cx="10255138" cy="403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9101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D528B0-C48F-F3A9-BA30-F6FAA5E84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909" y="675732"/>
            <a:ext cx="9415913" cy="20300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BDA069-4A41-72DC-0DAC-61A964E97E0A}"/>
              </a:ext>
            </a:extLst>
          </p:cNvPr>
          <p:cNvSpPr txBox="1"/>
          <p:nvPr/>
        </p:nvSpPr>
        <p:spPr>
          <a:xfrm>
            <a:off x="375271" y="123672"/>
            <a:ext cx="8164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What does the code look like?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DADE8-BE40-A05B-6A9C-0B2841EA9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36" y="3031179"/>
            <a:ext cx="10413146" cy="37706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952DCD-F61A-E57D-924C-7F715FE979D1}"/>
              </a:ext>
            </a:extLst>
          </p:cNvPr>
          <p:cNvSpPr txBox="1"/>
          <p:nvPr/>
        </p:nvSpPr>
        <p:spPr>
          <a:xfrm>
            <a:off x="7682753" y="1621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689E73E-3D8E-3782-1CEF-36CBD6625253}"/>
                  </a:ext>
                </a:extLst>
              </p14:cNvPr>
              <p14:cNvContentPartPr/>
              <p14:nvPr/>
            </p14:nvContentPartPr>
            <p14:xfrm>
              <a:off x="6168346" y="1315101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689E73E-3D8E-3782-1CEF-36CBD66252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2226" y="130898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C2975AE-4EEF-A2D1-1F52-5B50D070C783}"/>
                  </a:ext>
                </a:extLst>
              </p14:cNvPr>
              <p14:cNvContentPartPr/>
              <p14:nvPr/>
            </p14:nvContentPartPr>
            <p14:xfrm>
              <a:off x="3010426" y="1606701"/>
              <a:ext cx="4659480" cy="102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C2975AE-4EEF-A2D1-1F52-5B50D070C7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56426" y="1499077"/>
                <a:ext cx="4767120" cy="317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4E1520B-2C2E-462E-5768-858BD4406E3E}"/>
                  </a:ext>
                </a:extLst>
              </p14:cNvPr>
              <p14:cNvContentPartPr/>
              <p14:nvPr/>
            </p14:nvContentPartPr>
            <p14:xfrm>
              <a:off x="817666" y="5284101"/>
              <a:ext cx="619560" cy="1319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4E1520B-2C2E-462E-5768-858BD4406E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3666" y="5176101"/>
                <a:ext cx="727200" cy="15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98E5AD8-C69A-2487-EA0E-36073B1B1541}"/>
                  </a:ext>
                </a:extLst>
              </p14:cNvPr>
              <p14:cNvContentPartPr/>
              <p14:nvPr/>
            </p14:nvContentPartPr>
            <p14:xfrm>
              <a:off x="9047626" y="5284101"/>
              <a:ext cx="1116360" cy="1192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98E5AD8-C69A-2487-EA0E-36073B1B154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93626" y="5176461"/>
                <a:ext cx="1224000" cy="14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6665E5C-7185-B1E8-C568-EF598F15CC44}"/>
                  </a:ext>
                </a:extLst>
              </p14:cNvPr>
              <p14:cNvContentPartPr/>
              <p14:nvPr/>
            </p14:nvContentPartPr>
            <p14:xfrm>
              <a:off x="2654091" y="4667211"/>
              <a:ext cx="1536120" cy="679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6665E5C-7185-B1E8-C568-EF598F15CC4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00091" y="4559211"/>
                <a:ext cx="1643760" cy="89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88D5F4C-FF58-0C86-E01D-7DB1F2DFAC73}"/>
                  </a:ext>
                </a:extLst>
              </p14:cNvPr>
              <p14:cNvContentPartPr/>
              <p14:nvPr/>
            </p14:nvContentPartPr>
            <p14:xfrm>
              <a:off x="9598851" y="4619331"/>
              <a:ext cx="502920" cy="709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88D5F4C-FF58-0C86-E01D-7DB1F2DFAC7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45211" y="4511691"/>
                <a:ext cx="610560" cy="92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606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F065-1D8C-3662-88E7-DD1A0E2D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466550" cy="483374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We now have: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2AE472-395A-9B52-8220-2C4758018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799463"/>
              </p:ext>
            </p:extLst>
          </p:nvPr>
        </p:nvGraphicFramePr>
        <p:xfrm>
          <a:off x="3741821" y="1092048"/>
          <a:ext cx="6965449" cy="5453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96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B44741E-4F8A-4DC4-96E4-E4A2E555A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FDC0C6-6677-4608-AE99-98D3C7BB1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9982C5-DDA9-41E0-8CF5-F83999C1B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6E454F1-BC7B-4FC5-901F-84095FC67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0BDA7F3-0D92-4CE5-B124-114C29D28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6F90B9-54A4-4A43-B853-11AA290E0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E538A9-6169-4720-88AE-7AE14BE80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9E5CEE5-D27F-4281-9293-590AD4163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FCAD798-DEC5-4392-90CE-C46AD6CE6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474BD5-5CDD-4624-B265-461D5D2FA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6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541F74-7AB4-44F5-B299-DC46587E9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7C5CDCA-4575-4FF4-A5EC-64DC449B2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42D19B-10DE-4D94-98F8-1F12F9938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C4F9F2-5068-498F-A8BD-B7B105328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E1DABB-ED82-4D7D-8F9D-4F5168E3E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468F7E-1797-41D7-AB73-3AD2C4C25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20D4073-E031-435E-B8A6-63CEA7375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8304B15C-CB59-49EF-BEFA-F4B5CFF1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6739E239-4B56-4CD1-B3C9-F44730C4B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B97F9A81-D694-4C86-AF0C-8D592AFE2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45B88-D4D2-442B-8C19-CD62171A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0" y="1143000"/>
            <a:ext cx="9289791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600" dirty="0">
                <a:solidFill>
                  <a:srgbClr val="FFFFFF"/>
                </a:solidFill>
                <a:effectLst/>
              </a:rPr>
              <a:t>“There is no difference between Prompting and Fine Tuning </a:t>
            </a:r>
            <a:br>
              <a:rPr lang="en-US" sz="4600" dirty="0">
                <a:solidFill>
                  <a:srgbClr val="FFFFFF"/>
                </a:solidFill>
                <a:effectLst/>
              </a:rPr>
            </a:br>
            <a:r>
              <a:rPr lang="en-US" sz="4600" dirty="0">
                <a:solidFill>
                  <a:srgbClr val="FFFFFF"/>
                </a:solidFill>
                <a:effectLst/>
              </a:rPr>
              <a:t>when you are doing neither.” 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89606-515F-E1B6-929F-5E2418772F53}"/>
              </a:ext>
            </a:extLst>
          </p:cNvPr>
          <p:cNvSpPr>
            <a:spLocks/>
          </p:cNvSpPr>
          <p:nvPr/>
        </p:nvSpPr>
        <p:spPr>
          <a:xfrm>
            <a:off x="1683171" y="4929089"/>
            <a:ext cx="8825658" cy="828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400" cap="all" dirty="0">
                <a:solidFill>
                  <a:schemeClr val="tx2"/>
                </a:solidFill>
              </a:rPr>
              <a:t>-- Omar Khattab, Head Creator of </a:t>
            </a:r>
            <a:r>
              <a:rPr lang="en-US" sz="2400" cap="all" dirty="0" err="1">
                <a:solidFill>
                  <a:schemeClr val="tx2"/>
                </a:solidFill>
              </a:rPr>
              <a:t>DSPy</a:t>
            </a:r>
            <a:endParaRPr lang="en-US" sz="2400" cap="all" dirty="0">
              <a:solidFill>
                <a:schemeClr val="tx2"/>
              </a:solidFill>
              <a:effectLst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D90C12D-7372-5048-1F94-D38438DCB40A}"/>
              </a:ext>
            </a:extLst>
          </p:cNvPr>
          <p:cNvSpPr>
            <a:spLocks/>
          </p:cNvSpPr>
          <p:nvPr/>
        </p:nvSpPr>
        <p:spPr>
          <a:xfrm>
            <a:off x="961012" y="4004749"/>
            <a:ext cx="10265786" cy="1791526"/>
          </a:xfrm>
          <a:prstGeom prst="rect">
            <a:avLst/>
          </a:prstGeom>
        </p:spPr>
        <p:txBody>
          <a:bodyPr/>
          <a:lstStyle/>
          <a:p>
            <a:pPr defTabSz="525780">
              <a:spcAft>
                <a:spcPts val="600"/>
              </a:spcAft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A7DD0-998E-AF57-4256-577897CEF67C}"/>
              </a:ext>
            </a:extLst>
          </p:cNvPr>
          <p:cNvSpPr txBox="1"/>
          <p:nvPr/>
        </p:nvSpPr>
        <p:spPr>
          <a:xfrm>
            <a:off x="1347537" y="5702968"/>
            <a:ext cx="997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Bonus: you can graduate to fine tuning with the same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9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43E644-AC11-3C04-A42D-0BDC2A556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113" y="370113"/>
            <a:ext cx="5802087" cy="58020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9BF99D-0661-B12F-C604-4F6208B5F84E}"/>
              </a:ext>
            </a:extLst>
          </p:cNvPr>
          <p:cNvSpPr txBox="1"/>
          <p:nvPr/>
        </p:nvSpPr>
        <p:spPr>
          <a:xfrm>
            <a:off x="3037113" y="5991726"/>
            <a:ext cx="5802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Lars Bell 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Symbol" pitchFamily="2" charset="2"/>
              </a:rPr>
              <a:t> </a:t>
            </a:r>
            <a:r>
              <a:rPr lang="en-US" sz="2400" dirty="0" err="1"/>
              <a:t>larsbell@gmail.com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8150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349</TotalTime>
  <Words>254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Century Gothic</vt:lpstr>
      <vt:lpstr>Wingdings 3</vt:lpstr>
      <vt:lpstr>Ion Boardroom</vt:lpstr>
      <vt:lpstr>DSPy:</vt:lpstr>
      <vt:lpstr>Prompting is Weird…</vt:lpstr>
      <vt:lpstr>Screw all that.  </vt:lpstr>
      <vt:lpstr>Ok, the AI is writing the Prompts.   What is left for me to do?</vt:lpstr>
      <vt:lpstr>PowerPoint Presentation</vt:lpstr>
      <vt:lpstr>We now have:</vt:lpstr>
      <vt:lpstr>“There is no difference between Prompting and Fine Tuning  when you are doing neither.” 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DSPy</dc:title>
  <dc:creator>Lars Bell</dc:creator>
  <cp:lastModifiedBy>Lars Bell</cp:lastModifiedBy>
  <cp:revision>43</cp:revision>
  <dcterms:created xsi:type="dcterms:W3CDTF">2024-04-10T12:49:53Z</dcterms:created>
  <dcterms:modified xsi:type="dcterms:W3CDTF">2024-04-11T10:45:11Z</dcterms:modified>
</cp:coreProperties>
</file>