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5" r:id="rId3"/>
    <p:sldId id="337" r:id="rId4"/>
    <p:sldId id="375" r:id="rId5"/>
    <p:sldId id="376" r:id="rId6"/>
    <p:sldId id="329" r:id="rId7"/>
    <p:sldId id="372" r:id="rId8"/>
    <p:sldId id="373" r:id="rId9"/>
    <p:sldId id="374" r:id="rId10"/>
    <p:sldId id="377" r:id="rId11"/>
    <p:sldId id="383" r:id="rId12"/>
    <p:sldId id="387" r:id="rId13"/>
    <p:sldId id="384" r:id="rId14"/>
    <p:sldId id="388" r:id="rId15"/>
    <p:sldId id="378" r:id="rId16"/>
    <p:sldId id="379" r:id="rId17"/>
    <p:sldId id="380" r:id="rId18"/>
    <p:sldId id="382" r:id="rId19"/>
    <p:sldId id="385" r:id="rId20"/>
    <p:sldId id="386" r:id="rId21"/>
    <p:sldId id="389" r:id="rId22"/>
    <p:sldId id="26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93" d="100"/>
          <a:sy n="93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14B7-C4F4-4C84-8A83-813ABFCC7F22}" type="datetimeFigureOut">
              <a:rPr lang="pt-BR" smtClean="0"/>
              <a:pPr/>
              <a:t>25/10/2018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www.taginfo.com.br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2194-B035-4C15-B198-9D405EB3F5A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902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A44B-C5C7-400E-9EBA-85CE3D9D73F7}" type="datetimeFigureOut">
              <a:rPr lang="pt-BR" smtClean="0"/>
              <a:pPr/>
              <a:t>25/10/2018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www.taginfo.com.br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4EA5-712E-401D-A11E-2D3AAB95CF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440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4EA5-712E-401D-A11E-2D3AAB95CF4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www.taginfo.com.br</a:t>
            </a:r>
          </a:p>
        </p:txBody>
      </p:sp>
    </p:spTree>
    <p:extLst>
      <p:ext uri="{BB962C8B-B14F-4D97-AF65-F5344CB8AC3E}">
        <p14:creationId xmlns:p14="http://schemas.microsoft.com/office/powerpoint/2010/main" val="217064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A70E00-714D-46C5-AABB-59235B46BCF0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F1F7-1CBC-42C5-A9FA-3129BE17733C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6B1-136E-4A58-8010-81D7AEF46716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69BE-CCB5-4082-AFBA-A575D5B2C91F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E109-25A6-4220-B1DD-42462E4FABD2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B553-C434-4267-A0C6-8017D0C2F17F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06F3-3EC6-4A7D-AD9F-D6CE30CDF9DB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5B3C-F4F0-4575-89C4-63FD75485A3F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57D-0D77-4C8A-8303-F41404136CD8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7013B4D-0529-49BF-92BF-0EC3E4CC1675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1CB4E9-9E85-434A-B5E8-2C5EA1FD5986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EF7F3D-7710-47C3-8ADA-86CF66F25C74}" type="datetime1">
              <a:rPr lang="pt-BR" smtClean="0"/>
              <a:pPr/>
              <a:t>25/10/2018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A53E28-403D-4E70-8A7F-363F8296F2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10000" t="7000" r="10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23528" y="3212976"/>
            <a:ext cx="8568952" cy="316835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Configuração Driver </a:t>
            </a:r>
            <a:b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lang="pt-BR" sz="4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MProt</a:t>
            </a:r>
            <a: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da Siemens</a:t>
            </a:r>
            <a:br>
              <a:rPr lang="pt-BR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4000" dirty="0">
                <a:solidFill>
                  <a:schemeClr val="accent1"/>
                </a:solidFill>
                <a:latin typeface="Verdana" pitchFamily="34" charset="0"/>
              </a:rPr>
            </a:br>
            <a:br>
              <a:rPr lang="pt-BR" sz="3200" dirty="0">
                <a:solidFill>
                  <a:schemeClr val="accent1"/>
                </a:solidFill>
                <a:latin typeface="Verdana" pitchFamily="34" charset="0"/>
              </a:rPr>
            </a:br>
            <a:br>
              <a:rPr lang="pt-BR" sz="2700" dirty="0">
                <a:solidFill>
                  <a:schemeClr val="accent3">
                    <a:lumMod val="75000"/>
                  </a:schemeClr>
                </a:solidFill>
                <a:latin typeface="Verdana" pitchFamily="34" charset="0"/>
              </a:rPr>
            </a:br>
            <a:endParaRPr lang="pt-BR" sz="2700" dirty="0">
              <a:solidFill>
                <a:schemeClr val="accent3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16216" y="63813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www.taginfo.com.b</a:t>
            </a:r>
            <a:r>
              <a:rPr lang="pt-BR" dirty="0"/>
              <a:t>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3600" y="1772816"/>
            <a:ext cx="7512816" cy="2379720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Driver </a:t>
            </a:r>
            <a:r>
              <a:rPr lang="pt-BR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Mprot</a:t>
            </a: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CLP S7-1200</a:t>
            </a:r>
          </a:p>
          <a:p>
            <a:pPr marL="109728" indent="0" algn="ctr">
              <a:lnSpc>
                <a:spcPct val="150000"/>
              </a:lnSpc>
              <a:buNone/>
            </a:pPr>
            <a:b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endParaRPr lang="pt-BR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10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IP</a:t>
            </a:r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25EF4CB2-6AD1-4EED-B3C2-1A21F12C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40" y="1124744"/>
            <a:ext cx="5229320" cy="5588699"/>
          </a:xfrm>
        </p:spPr>
      </p:pic>
    </p:spTree>
    <p:extLst>
      <p:ext uri="{BB962C8B-B14F-4D97-AF65-F5344CB8AC3E}">
        <p14:creationId xmlns:p14="http://schemas.microsoft.com/office/powerpoint/2010/main" val="410873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 </a:t>
            </a:r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(Depende Firmware)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FB06540-542F-40CF-BAED-AE96C79CD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1" y="1124744"/>
            <a:ext cx="8299338" cy="5272824"/>
          </a:xfrm>
        </p:spPr>
      </p:pic>
    </p:spTree>
    <p:extLst>
      <p:ext uri="{BB962C8B-B14F-4D97-AF65-F5344CB8AC3E}">
        <p14:creationId xmlns:p14="http://schemas.microsoft.com/office/powerpoint/2010/main" val="966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 de Comunicação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t="-3" r="21009" b="53355"/>
          <a:stretch/>
        </p:blipFill>
        <p:spPr>
          <a:xfrm>
            <a:off x="287999" y="1124744"/>
            <a:ext cx="8556943" cy="3888432"/>
          </a:xfrm>
        </p:spPr>
      </p:pic>
    </p:spTree>
    <p:extLst>
      <p:ext uri="{BB962C8B-B14F-4D97-AF65-F5344CB8AC3E}">
        <p14:creationId xmlns:p14="http://schemas.microsoft.com/office/powerpoint/2010/main" val="132002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pode ser DB Otimizado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2C03270-7972-4626-B103-6BCFB4F10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" y="1124744"/>
            <a:ext cx="8281035" cy="5254943"/>
          </a:xfr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E74122D-B710-4937-9031-64A9E49C1C8C}"/>
              </a:ext>
            </a:extLst>
          </p:cNvPr>
          <p:cNvSpPr/>
          <p:nvPr/>
        </p:nvSpPr>
        <p:spPr>
          <a:xfrm>
            <a:off x="2483768" y="2492896"/>
            <a:ext cx="1440160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0"/>
            <a:ext cx="9144000" cy="107636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Protocolo e Slot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168412A-0E04-4580-8541-DFAC7D5D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1" y="1076368"/>
            <a:ext cx="4673617" cy="4694576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EC87B78-0E8B-4772-AC2C-D657104F7FEF}"/>
              </a:ext>
            </a:extLst>
          </p:cNvPr>
          <p:cNvSpPr/>
          <p:nvPr/>
        </p:nvSpPr>
        <p:spPr>
          <a:xfrm>
            <a:off x="4031939" y="1844824"/>
            <a:ext cx="1080120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CCCDD5-19C6-4952-9F8D-708F513DCDD9}"/>
              </a:ext>
            </a:extLst>
          </p:cNvPr>
          <p:cNvSpPr/>
          <p:nvPr/>
        </p:nvSpPr>
        <p:spPr>
          <a:xfrm>
            <a:off x="5292080" y="3933056"/>
            <a:ext cx="1152128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65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Meio Físico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3C7BB75-D723-43D0-98FD-A12E6A86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1" y="1196752"/>
            <a:ext cx="4673617" cy="4694576"/>
          </a:xfr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7DF5517-0BAF-4039-AF13-8D9E53090A31}"/>
              </a:ext>
            </a:extLst>
          </p:cNvPr>
          <p:cNvSpPr/>
          <p:nvPr/>
        </p:nvSpPr>
        <p:spPr>
          <a:xfrm>
            <a:off x="3275856" y="1844824"/>
            <a:ext cx="936104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1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Transporte e Número IP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E180C42-DC40-4AB4-BE24-01AB8D12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79" y="1196752"/>
            <a:ext cx="4673617" cy="4694576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2CE641A-D24D-4584-9634-2E100EB0824F}"/>
              </a:ext>
            </a:extLst>
          </p:cNvPr>
          <p:cNvSpPr/>
          <p:nvPr/>
        </p:nvSpPr>
        <p:spPr>
          <a:xfrm>
            <a:off x="2411760" y="1772816"/>
            <a:ext cx="1728192" cy="36966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CFBA32-958E-45C5-B8B2-01E953D1BC72}"/>
              </a:ext>
            </a:extLst>
          </p:cNvPr>
          <p:cNvSpPr/>
          <p:nvPr/>
        </p:nvSpPr>
        <p:spPr>
          <a:xfrm>
            <a:off x="2915816" y="3364020"/>
            <a:ext cx="2376264" cy="3600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6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34168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Comunicação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FA6E659F-43CB-498A-B57C-D7868CCCB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1" y="1124744"/>
            <a:ext cx="8726805" cy="4234815"/>
          </a:xfrm>
        </p:spPr>
      </p:pic>
    </p:spTree>
    <p:extLst>
      <p:ext uri="{BB962C8B-B14F-4D97-AF65-F5344CB8AC3E}">
        <p14:creationId xmlns:p14="http://schemas.microsoft.com/office/powerpoint/2010/main" val="228559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Duas Maneiras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 anchor="ctr">
            <a:normAutofit/>
          </a:bodyPr>
          <a:lstStyle/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primeira maneira é escrever o endereço de forma semelhante a usada na Siemens. O valor real é escrito como “DBF” ao invés de “DBD”;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segunda maneira é usar os parâmetros B1/N1, B2/N2, B3/N3 e B4/N4.</a:t>
            </a:r>
          </a:p>
        </p:txBody>
      </p:sp>
    </p:spTree>
    <p:extLst>
      <p:ext uri="{BB962C8B-B14F-4D97-AF65-F5344CB8AC3E}">
        <p14:creationId xmlns:p14="http://schemas.microsoft.com/office/powerpoint/2010/main" val="232634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Roteiro de Apresentação 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64496"/>
          </a:xfrm>
        </p:spPr>
        <p:txBody>
          <a:bodyPr anchor="ctr">
            <a:normAutofit/>
          </a:bodyPr>
          <a:lstStyle/>
          <a:p>
            <a:pPr marL="452438" indent="-3429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para CLP S7-400</a:t>
            </a:r>
          </a:p>
          <a:p>
            <a:pPr marL="452438" indent="-34290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para CLP S7-1200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7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 e Hora</a:t>
            </a:r>
            <a:endParaRPr lang="pt-B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 anchor="ctr">
            <a:normAutofit/>
          </a:bodyPr>
          <a:lstStyle/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 é feita em bloco de bytes;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ano é calculado da seguinte forma: Byte_1 * 256 + Byte_2;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7*256 + 224 = 2016;</a:t>
            </a:r>
          </a:p>
          <a:p>
            <a:pPr marL="452438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 algoritmo pode ser usado para calcular os milissegundos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65164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-36512" y="44624"/>
            <a:ext cx="9144000" cy="11521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 Exemplo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CC8C2BA-7BAA-4840-9351-3969C04F2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8" y="1237944"/>
            <a:ext cx="8192643" cy="4382112"/>
          </a:xfrm>
        </p:spPr>
      </p:pic>
    </p:spTree>
    <p:extLst>
      <p:ext uri="{BB962C8B-B14F-4D97-AF65-F5344CB8AC3E}">
        <p14:creationId xmlns:p14="http://schemas.microsoft.com/office/powerpoint/2010/main" val="163967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50000" t="70000" r="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>
            <a:spLocks noGrp="1"/>
          </p:cNvSpPr>
          <p:nvPr>
            <p:ph type="title"/>
          </p:nvPr>
        </p:nvSpPr>
        <p:spPr>
          <a:xfrm>
            <a:off x="395536" y="764704"/>
            <a:ext cx="8496944" cy="5544616"/>
          </a:xfrm>
          <a:ln>
            <a:noFill/>
          </a:ln>
        </p:spPr>
        <p:txBody>
          <a:bodyPr>
            <a:noAutofit/>
          </a:bodyPr>
          <a:lstStyle/>
          <a:p>
            <a:pPr algn="ctr"/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Obrigado</a:t>
            </a:r>
            <a:br>
              <a:rPr lang="pt-BR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br>
              <a:rPr lang="pt-BR" sz="60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  <a:t>         </a:t>
            </a:r>
            <a:b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</a:br>
            <a:r>
              <a:rPr lang="pt-BR" sz="1200" dirty="0">
                <a:solidFill>
                  <a:schemeClr val="accent1"/>
                </a:solidFill>
                <a:effectLst/>
                <a:latin typeface="Verdana" pitchFamily="34" charset="0"/>
              </a:rPr>
              <a:t>                                                                                                           www.taginfo.com.br</a:t>
            </a:r>
            <a:endParaRPr lang="pt-BR" sz="6000" dirty="0">
              <a:solidFill>
                <a:schemeClr val="accent1"/>
              </a:solidFill>
              <a:effectLst/>
              <a:latin typeface="Verdan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3600" y="1772816"/>
            <a:ext cx="7512816" cy="2379720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Configurando Driver </a:t>
            </a:r>
            <a:r>
              <a:rPr lang="pt-BR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Mprot</a:t>
            </a:r>
            <a: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CLP S7-400</a:t>
            </a:r>
          </a:p>
          <a:p>
            <a:pPr marL="109728" indent="0" algn="ctr">
              <a:lnSpc>
                <a:spcPct val="150000"/>
              </a:lnSpc>
              <a:buNone/>
            </a:pPr>
            <a:br>
              <a:rPr lang="pt-B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endParaRPr lang="pt-BR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9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Endereço IP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F805B82-6AE9-40FB-B660-30BA54004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5" y="1124744"/>
            <a:ext cx="4779169" cy="5672138"/>
          </a:xfrm>
        </p:spPr>
      </p:pic>
    </p:spTree>
    <p:extLst>
      <p:ext uri="{BB962C8B-B14F-4D97-AF65-F5344CB8AC3E}">
        <p14:creationId xmlns:p14="http://schemas.microsoft.com/office/powerpoint/2010/main" val="255470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 de Comunicação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ACD2CC9-11F4-4C67-BCFA-1AB2D6B51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124744"/>
            <a:ext cx="8915400" cy="4781550"/>
          </a:xfrm>
        </p:spPr>
      </p:pic>
    </p:spTree>
    <p:extLst>
      <p:ext uri="{BB962C8B-B14F-4D97-AF65-F5344CB8AC3E}">
        <p14:creationId xmlns:p14="http://schemas.microsoft.com/office/powerpoint/2010/main" val="101163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D5BB3EF-EA34-4968-BCDE-BFB2F20A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1" y="1081712"/>
            <a:ext cx="4673617" cy="469457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1"/>
            <a:ext cx="9144000" cy="107636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Protocolo e Slot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31939" y="1844824"/>
            <a:ext cx="1080120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7AC9C0-54B8-4BA6-BFCE-928BE313E025}"/>
              </a:ext>
            </a:extLst>
          </p:cNvPr>
          <p:cNvSpPr/>
          <p:nvPr/>
        </p:nvSpPr>
        <p:spPr>
          <a:xfrm>
            <a:off x="5292080" y="3933056"/>
            <a:ext cx="1152128" cy="5040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0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4F73CEE-EE92-41EF-B6A6-DBD54D78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1" y="1124744"/>
            <a:ext cx="4673617" cy="469457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Meio Físico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EF5265-9C85-4DA8-8264-934747D3A5D4}"/>
              </a:ext>
            </a:extLst>
          </p:cNvPr>
          <p:cNvSpPr/>
          <p:nvPr/>
        </p:nvSpPr>
        <p:spPr>
          <a:xfrm>
            <a:off x="3275856" y="1772816"/>
            <a:ext cx="936104" cy="28803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9783689-1C06-4DBF-8616-C59353E71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1" y="1157824"/>
            <a:ext cx="4673617" cy="469457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15782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Transporte e Número IP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A987B7-5F76-4C79-B759-F4B860786928}"/>
              </a:ext>
            </a:extLst>
          </p:cNvPr>
          <p:cNvSpPr/>
          <p:nvPr/>
        </p:nvSpPr>
        <p:spPr>
          <a:xfrm>
            <a:off x="2411760" y="1772816"/>
            <a:ext cx="1800200" cy="3600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87DB66-A740-430E-A817-B48B96419F17}"/>
              </a:ext>
            </a:extLst>
          </p:cNvPr>
          <p:cNvSpPr/>
          <p:nvPr/>
        </p:nvSpPr>
        <p:spPr>
          <a:xfrm>
            <a:off x="2915816" y="3325092"/>
            <a:ext cx="2376264" cy="36004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3E28-403D-4E70-8A7F-363F8296F22C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0" y="0"/>
            <a:ext cx="9144000" cy="105780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Tags</a:t>
            </a:r>
            <a:r>
              <a:rPr lang="pt-B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Comunicação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DDA46B7A-3C65-4066-9C6B-2B36A4862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" y="1495901"/>
            <a:ext cx="8701088" cy="3866198"/>
          </a:xfrm>
        </p:spPr>
      </p:pic>
    </p:spTree>
    <p:extLst>
      <p:ext uri="{BB962C8B-B14F-4D97-AF65-F5344CB8AC3E}">
        <p14:creationId xmlns:p14="http://schemas.microsoft.com/office/powerpoint/2010/main" val="199656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6330</TotalTime>
  <Words>211</Words>
  <Application>Microsoft Office PowerPoint</Application>
  <PresentationFormat>Apresentação na tela (4:3)</PresentationFormat>
  <Paragraphs>57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Configuração Driver  MProt da Siemens     </vt:lpstr>
      <vt:lpstr>Roteiro de Apresentação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Duas Maneiras</vt:lpstr>
      <vt:lpstr>Data e Hora</vt:lpstr>
      <vt:lpstr>Apresentação do PowerPoint</vt:lpstr>
      <vt:lpstr> Obrigado                                                                                                                        www.taginfo.com.br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Lecênio Hélio Trein Júnior</cp:lastModifiedBy>
  <cp:revision>692</cp:revision>
  <dcterms:created xsi:type="dcterms:W3CDTF">2012-10-26T16:54:31Z</dcterms:created>
  <dcterms:modified xsi:type="dcterms:W3CDTF">2018-10-25T18:01:25Z</dcterms:modified>
</cp:coreProperties>
</file>