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5"/>
  </p:notesMasterIdLst>
  <p:handoutMasterIdLst>
    <p:handoutMasterId r:id="rId26"/>
  </p:handoutMasterIdLst>
  <p:sldIdLst>
    <p:sldId id="256" r:id="rId2"/>
    <p:sldId id="325" r:id="rId3"/>
    <p:sldId id="337" r:id="rId4"/>
    <p:sldId id="375" r:id="rId5"/>
    <p:sldId id="376" r:id="rId6"/>
    <p:sldId id="329" r:id="rId7"/>
    <p:sldId id="372" r:id="rId8"/>
    <p:sldId id="373" r:id="rId9"/>
    <p:sldId id="374" r:id="rId10"/>
    <p:sldId id="377" r:id="rId11"/>
    <p:sldId id="383" r:id="rId12"/>
    <p:sldId id="387" r:id="rId13"/>
    <p:sldId id="384" r:id="rId14"/>
    <p:sldId id="388" r:id="rId15"/>
    <p:sldId id="378" r:id="rId16"/>
    <p:sldId id="379" r:id="rId17"/>
    <p:sldId id="380" r:id="rId18"/>
    <p:sldId id="382" r:id="rId19"/>
    <p:sldId id="385" r:id="rId20"/>
    <p:sldId id="390" r:id="rId21"/>
    <p:sldId id="386" r:id="rId22"/>
    <p:sldId id="389" r:id="rId23"/>
    <p:sldId id="267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4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>
      <p:cViewPr varScale="1">
        <p:scale>
          <a:sx n="90" d="100"/>
          <a:sy n="90" d="100"/>
        </p:scale>
        <p:origin x="14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914B7-C4F4-4C84-8A83-813ABFCC7F22}" type="datetimeFigureOut">
              <a:rPr lang="pt-BR" smtClean="0"/>
              <a:pPr/>
              <a:t>21/06/2020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www.taginfo.com.br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D2194-B035-4C15-B198-9D405EB3F5A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89024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AA44B-C5C7-400E-9EBA-85CE3D9D73F7}" type="datetimeFigureOut">
              <a:rPr lang="pt-BR" smtClean="0"/>
              <a:pPr/>
              <a:t>21/06/2020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www.taginfo.com.br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74EA5-712E-401D-A11E-2D3AAB95CF4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24401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4EA5-712E-401D-A11E-2D3AAB95CF4C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www.taginfo.com.br</a:t>
            </a:r>
          </a:p>
        </p:txBody>
      </p:sp>
    </p:spTree>
    <p:extLst>
      <p:ext uri="{BB962C8B-B14F-4D97-AF65-F5344CB8AC3E}">
        <p14:creationId xmlns:p14="http://schemas.microsoft.com/office/powerpoint/2010/main" val="2170646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3A70E00-714D-46C5-AABB-59235B46BCF0}" type="datetime1">
              <a:rPr lang="pt-BR" smtClean="0"/>
              <a:pPr/>
              <a:t>21/06/2020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AA53E28-403D-4E70-8A7F-363F8296F22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F1F7-1CBC-42C5-A9FA-3129BE17733C}" type="datetime1">
              <a:rPr lang="pt-BR" smtClean="0"/>
              <a:pPr/>
              <a:t>21/06/2020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6B1-136E-4A58-8010-81D7AEF46716}" type="datetime1">
              <a:rPr lang="pt-BR" smtClean="0"/>
              <a:pPr/>
              <a:t>21/06/2020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69BE-CCB5-4082-AFBA-A575D5B2C91F}" type="datetime1">
              <a:rPr lang="pt-BR" smtClean="0"/>
              <a:pPr/>
              <a:t>21/06/2020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E109-25A6-4220-B1DD-42462E4FABD2}" type="datetime1">
              <a:rPr lang="pt-BR" smtClean="0"/>
              <a:pPr/>
              <a:t>21/06/2020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B553-C434-4267-A0C6-8017D0C2F17F}" type="datetime1">
              <a:rPr lang="pt-BR" smtClean="0"/>
              <a:pPr/>
              <a:t>21/06/2020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06F3-3EC6-4A7D-AD9F-D6CE30CDF9DB}" type="datetime1">
              <a:rPr lang="pt-BR" smtClean="0"/>
              <a:pPr/>
              <a:t>21/06/2020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5B3C-F4F0-4575-89C4-63FD75485A3F}" type="datetime1">
              <a:rPr lang="pt-BR" smtClean="0"/>
              <a:pPr/>
              <a:t>21/06/2020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957D-0D77-4C8A-8303-F41404136CD8}" type="datetime1">
              <a:rPr lang="pt-BR" smtClean="0"/>
              <a:pPr/>
              <a:t>21/06/2020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67013B4D-0529-49BF-92BF-0EC3E4CC1675}" type="datetime1">
              <a:rPr lang="pt-BR" smtClean="0"/>
              <a:pPr/>
              <a:t>21/06/2020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71CB4E9-9E85-434A-B5E8-2C5EA1FD5986}" type="datetime1">
              <a:rPr lang="pt-BR" smtClean="0"/>
              <a:pPr/>
              <a:t>21/06/2020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AA53E28-403D-4E70-8A7F-363F8296F22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AEF7F3D-7710-47C3-8ADA-86CF66F25C74}" type="datetime1">
              <a:rPr lang="pt-BR" smtClean="0"/>
              <a:pPr/>
              <a:t>21/06/2020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AA53E28-403D-4E70-8A7F-363F8296F22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10000" t="7000" r="10000" b="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23528" y="3212976"/>
            <a:ext cx="8568952" cy="316835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Configuração Driver </a:t>
            </a:r>
            <a:br>
              <a:rPr lang="pt-BR" sz="4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</a:br>
            <a:r>
              <a:rPr lang="pt-BR" sz="44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MProt</a:t>
            </a:r>
            <a:r>
              <a:rPr lang="pt-BR" sz="4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da Siemens</a:t>
            </a:r>
            <a:br>
              <a:rPr lang="pt-BR" sz="4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</a:br>
            <a:br>
              <a:rPr lang="pt-BR" sz="4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</a:br>
            <a:br>
              <a:rPr lang="pt-BR" sz="4000" dirty="0">
                <a:solidFill>
                  <a:schemeClr val="accent1"/>
                </a:solidFill>
                <a:latin typeface="Verdana" pitchFamily="34" charset="0"/>
              </a:rPr>
            </a:br>
            <a:br>
              <a:rPr lang="pt-BR" sz="3200" dirty="0">
                <a:solidFill>
                  <a:schemeClr val="accent1"/>
                </a:solidFill>
                <a:latin typeface="Verdana" pitchFamily="34" charset="0"/>
              </a:rPr>
            </a:br>
            <a:br>
              <a:rPr lang="pt-BR" sz="2700" dirty="0">
                <a:solidFill>
                  <a:schemeClr val="accent3">
                    <a:lumMod val="75000"/>
                  </a:schemeClr>
                </a:solidFill>
                <a:latin typeface="Verdana" pitchFamily="34" charset="0"/>
              </a:rPr>
            </a:br>
            <a:endParaRPr lang="pt-BR" sz="2700" dirty="0">
              <a:solidFill>
                <a:schemeClr val="accent3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516216" y="638132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www.taginfo.com.b</a:t>
            </a:r>
            <a:r>
              <a:rPr lang="pt-BR" dirty="0"/>
              <a:t>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03600" y="1772816"/>
            <a:ext cx="7512816" cy="2379720"/>
          </a:xfrm>
        </p:spPr>
        <p:txBody>
          <a:bodyPr>
            <a:noAutofit/>
          </a:bodyPr>
          <a:lstStyle/>
          <a:p>
            <a:pPr marL="109728" indent="0" algn="ctr">
              <a:lnSpc>
                <a:spcPct val="150000"/>
              </a:lnSpc>
              <a:buNone/>
            </a:pPr>
            <a:r>
              <a:rPr lang="pt-BR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Configurando Driver </a:t>
            </a:r>
            <a:r>
              <a:rPr lang="pt-BR" sz="4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Mprot</a:t>
            </a:r>
            <a:r>
              <a:rPr lang="pt-BR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CLP S7-1200</a:t>
            </a:r>
          </a:p>
          <a:p>
            <a:pPr marL="109728" indent="0" algn="ctr">
              <a:lnSpc>
                <a:spcPct val="150000"/>
              </a:lnSpc>
              <a:buNone/>
            </a:pPr>
            <a:br>
              <a:rPr lang="pt-BR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</a:br>
            <a:endParaRPr lang="pt-BR" sz="4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3109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8" name="Título 3"/>
          <p:cNvSpPr txBox="1">
            <a:spLocks/>
          </p:cNvSpPr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Endereço IP</a:t>
            </a:r>
          </a:p>
        </p:txBody>
      </p:sp>
      <p:pic>
        <p:nvPicPr>
          <p:cNvPr id="16" name="Espaço Reservado para Conteúdo 15">
            <a:extLst>
              <a:ext uri="{FF2B5EF4-FFF2-40B4-BE49-F238E27FC236}">
                <a16:creationId xmlns:a16="http://schemas.microsoft.com/office/drawing/2014/main" id="{25EF4CB2-6AD1-4EED-B3C2-1A21F12C5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340" y="1124744"/>
            <a:ext cx="5229320" cy="5588699"/>
          </a:xfrm>
        </p:spPr>
      </p:pic>
    </p:spTree>
    <p:extLst>
      <p:ext uri="{BB962C8B-B14F-4D97-AF65-F5344CB8AC3E}">
        <p14:creationId xmlns:p14="http://schemas.microsoft.com/office/powerpoint/2010/main" val="4108733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8" name="Título 3"/>
          <p:cNvSpPr txBox="1">
            <a:spLocks/>
          </p:cNvSpPr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Permite </a:t>
            </a:r>
            <a:r>
              <a:rPr lang="pt-BR" sz="32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Put</a:t>
            </a:r>
            <a:r>
              <a:rPr lang="pt-BR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/ </a:t>
            </a:r>
            <a:r>
              <a:rPr lang="pt-BR" sz="32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</a:t>
            </a:r>
            <a:r>
              <a:rPr lang="pt-BR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(Depende Firmware)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1FB06540-542F-40CF-BAED-AE96C79CD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31" y="1124744"/>
            <a:ext cx="8299338" cy="5272824"/>
          </a:xfrm>
        </p:spPr>
      </p:pic>
    </p:spTree>
    <p:extLst>
      <p:ext uri="{BB962C8B-B14F-4D97-AF65-F5344CB8AC3E}">
        <p14:creationId xmlns:p14="http://schemas.microsoft.com/office/powerpoint/2010/main" val="96664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8" name="Título 3"/>
          <p:cNvSpPr txBox="1">
            <a:spLocks/>
          </p:cNvSpPr>
          <p:nvPr/>
        </p:nvSpPr>
        <p:spPr>
          <a:xfrm>
            <a:off x="-36512" y="0"/>
            <a:ext cx="9144000" cy="1124744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DB de Comunicação</a:t>
            </a:r>
          </a:p>
        </p:txBody>
      </p:sp>
      <p:pic>
        <p:nvPicPr>
          <p:cNvPr id="7" name="Espaço Reservado para Conteúdo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74EFBB05-66EF-4168-AD16-F4B55A231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0" y="1339498"/>
            <a:ext cx="8676000" cy="4179004"/>
          </a:xfrm>
        </p:spPr>
      </p:pic>
    </p:spTree>
    <p:extLst>
      <p:ext uri="{BB962C8B-B14F-4D97-AF65-F5344CB8AC3E}">
        <p14:creationId xmlns:p14="http://schemas.microsoft.com/office/powerpoint/2010/main" val="1320027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8" name="Título 3"/>
          <p:cNvSpPr txBox="1">
            <a:spLocks/>
          </p:cNvSpPr>
          <p:nvPr/>
        </p:nvSpPr>
        <p:spPr>
          <a:xfrm>
            <a:off x="-36512" y="0"/>
            <a:ext cx="9144000" cy="1124744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Não pode ser DB Otimizado</a:t>
            </a:r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D2C03270-7972-4626-B103-6BCFB4F10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2" y="1124744"/>
            <a:ext cx="8281035" cy="5254943"/>
          </a:xfr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3E74122D-B710-4937-9031-64A9E49C1C8C}"/>
              </a:ext>
            </a:extLst>
          </p:cNvPr>
          <p:cNvSpPr/>
          <p:nvPr/>
        </p:nvSpPr>
        <p:spPr>
          <a:xfrm>
            <a:off x="2483768" y="2492896"/>
            <a:ext cx="1440160" cy="288032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684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9FD5EB9F-A343-4B9F-9574-1346512F9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154" y="1076368"/>
            <a:ext cx="4229690" cy="5096586"/>
          </a:xfr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8" name="Título 3"/>
          <p:cNvSpPr txBox="1">
            <a:spLocks/>
          </p:cNvSpPr>
          <p:nvPr/>
        </p:nvSpPr>
        <p:spPr>
          <a:xfrm>
            <a:off x="-36512" y="0"/>
            <a:ext cx="9144000" cy="1076368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Protocolo e Slot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EC87B78-0E8B-4772-AC2C-D657104F7FEF}"/>
              </a:ext>
            </a:extLst>
          </p:cNvPr>
          <p:cNvSpPr/>
          <p:nvPr/>
        </p:nvSpPr>
        <p:spPr>
          <a:xfrm>
            <a:off x="4031939" y="1764652"/>
            <a:ext cx="1080120" cy="50405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BCCCDD5-19C6-4952-9F8D-708F513DCDD9}"/>
              </a:ext>
            </a:extLst>
          </p:cNvPr>
          <p:cNvSpPr/>
          <p:nvPr/>
        </p:nvSpPr>
        <p:spPr>
          <a:xfrm>
            <a:off x="3203848" y="4589293"/>
            <a:ext cx="1728192" cy="279867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654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0B90D1E4-90DC-4D0E-8E81-8EC358DFB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155" y="1196752"/>
            <a:ext cx="4229690" cy="5096586"/>
          </a:xfr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8" name="Título 3"/>
          <p:cNvSpPr txBox="1">
            <a:spLocks/>
          </p:cNvSpPr>
          <p:nvPr/>
        </p:nvSpPr>
        <p:spPr>
          <a:xfrm>
            <a:off x="-36512" y="44624"/>
            <a:ext cx="9144000" cy="1152128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Meio Físico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7DF5517-0BAF-4039-AF13-8D9E53090A31}"/>
              </a:ext>
            </a:extLst>
          </p:cNvPr>
          <p:cNvSpPr/>
          <p:nvPr/>
        </p:nvSpPr>
        <p:spPr>
          <a:xfrm>
            <a:off x="3347864" y="1844824"/>
            <a:ext cx="936104" cy="288032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416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ço Reservado para Conteúdo 1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CFC30155-FDF9-45E6-BF08-6FCD9FAFC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155" y="1196752"/>
            <a:ext cx="4229690" cy="5096586"/>
          </a:xfr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8" name="Título 3"/>
          <p:cNvSpPr txBox="1">
            <a:spLocks/>
          </p:cNvSpPr>
          <p:nvPr/>
        </p:nvSpPr>
        <p:spPr>
          <a:xfrm>
            <a:off x="-36512" y="44624"/>
            <a:ext cx="9144000" cy="1152128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Transporte e Número IP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2CE641A-D24D-4584-9634-2E100EB0824F}"/>
              </a:ext>
            </a:extLst>
          </p:cNvPr>
          <p:cNvSpPr/>
          <p:nvPr/>
        </p:nvSpPr>
        <p:spPr>
          <a:xfrm>
            <a:off x="2627784" y="1772816"/>
            <a:ext cx="1584176" cy="369660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ECFBA32-958E-45C5-B8B2-01E953D1BC72}"/>
              </a:ext>
            </a:extLst>
          </p:cNvPr>
          <p:cNvSpPr/>
          <p:nvPr/>
        </p:nvSpPr>
        <p:spPr>
          <a:xfrm>
            <a:off x="3059832" y="3284984"/>
            <a:ext cx="2160240" cy="288032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465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8" name="Título 3"/>
          <p:cNvSpPr txBox="1">
            <a:spLocks/>
          </p:cNvSpPr>
          <p:nvPr/>
        </p:nvSpPr>
        <p:spPr>
          <a:xfrm>
            <a:off x="0" y="0"/>
            <a:ext cx="9134168" cy="1124744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sz="32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Tags</a:t>
            </a:r>
            <a:r>
              <a:rPr lang="pt-BR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Comunicação</a:t>
            </a:r>
          </a:p>
        </p:txBody>
      </p:sp>
      <p:pic>
        <p:nvPicPr>
          <p:cNvPr id="6" name="Espaço Reservado para Conteúdo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0E371DD9-B2FE-4F5B-95BC-DD83FA487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84" y="1124744"/>
            <a:ext cx="8676000" cy="5046149"/>
          </a:xfrm>
        </p:spPr>
      </p:pic>
    </p:spTree>
    <p:extLst>
      <p:ext uri="{BB962C8B-B14F-4D97-AF65-F5344CB8AC3E}">
        <p14:creationId xmlns:p14="http://schemas.microsoft.com/office/powerpoint/2010/main" val="2285599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Duas Maneiras de Mapeamento</a:t>
            </a:r>
            <a:endParaRPr lang="pt-BR" sz="32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680520"/>
          </a:xfrm>
        </p:spPr>
        <p:txBody>
          <a:bodyPr anchor="ctr">
            <a:normAutofit/>
          </a:bodyPr>
          <a:lstStyle/>
          <a:p>
            <a:pPr marL="452438" indent="-3429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primeira maneira é escrever o endereço de forma semelhante a usada na Siemens.</a:t>
            </a:r>
          </a:p>
          <a:p>
            <a:pPr marL="452438" indent="-3429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segunda maneira é usar os parâmetros B1/N1, B2/N2, B3/N3 e B4/N4.</a:t>
            </a:r>
          </a:p>
        </p:txBody>
      </p:sp>
    </p:spTree>
    <p:extLst>
      <p:ext uri="{BB962C8B-B14F-4D97-AF65-F5344CB8AC3E}">
        <p14:creationId xmlns:p14="http://schemas.microsoft.com/office/powerpoint/2010/main" val="232634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Roteiro de Apresentação </a:t>
            </a:r>
            <a:endParaRPr lang="pt-BR" sz="32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64496"/>
          </a:xfrm>
        </p:spPr>
        <p:txBody>
          <a:bodyPr anchor="ctr">
            <a:normAutofit/>
          </a:bodyPr>
          <a:lstStyle/>
          <a:p>
            <a:pPr marL="452438" indent="-342900">
              <a:lnSpc>
                <a:spcPct val="20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Configurando para CLP S7-400</a:t>
            </a:r>
          </a:p>
          <a:p>
            <a:pPr marL="452438" indent="-342900">
              <a:lnSpc>
                <a:spcPct val="20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Configurando para CLP S7-1200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775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Forma Semelhante a Siemens</a:t>
            </a:r>
            <a:endParaRPr lang="pt-BR" sz="32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680520"/>
          </a:xfrm>
        </p:spPr>
        <p:txBody>
          <a:bodyPr anchor="ctr">
            <a:normAutofit/>
          </a:bodyPr>
          <a:lstStyle/>
          <a:p>
            <a:pPr marL="542925" indent="-433388" algn="just">
              <a:lnSpc>
                <a:spcPct val="15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q"/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Inteiro</a:t>
            </a:r>
          </a:p>
          <a:p>
            <a:pPr marL="708470" lvl="1" indent="-3429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DB3.DI28 ou DB3.DBI28 ou invés de DB3.DBW28</a:t>
            </a:r>
          </a:p>
          <a:p>
            <a:pPr marL="542925" indent="-433388" algn="just">
              <a:lnSpc>
                <a:spcPct val="15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q"/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Duplo Inteiro</a:t>
            </a:r>
          </a:p>
          <a:p>
            <a:pPr marL="708025" lvl="1" indent="-3429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DB3.DLI30 ou DB3.DBLI30 ao invés de DB3.DBD30</a:t>
            </a:r>
          </a:p>
          <a:p>
            <a:pPr marL="542925" indent="-433388" algn="just">
              <a:lnSpc>
                <a:spcPct val="15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q"/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</a:t>
            </a:r>
          </a:p>
          <a:p>
            <a:pPr marL="708470" lvl="1" indent="-3429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DB3.DF24 ou DB3.DBF24 ao invés de DB3.DBD30</a:t>
            </a:r>
          </a:p>
          <a:p>
            <a:pPr marL="708470" lvl="1" indent="-3429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endParaRPr lang="pt-B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39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Data e Hora</a:t>
            </a:r>
            <a:endParaRPr lang="pt-BR" sz="32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680520"/>
          </a:xfrm>
        </p:spPr>
        <p:txBody>
          <a:bodyPr anchor="ctr">
            <a:normAutofit/>
          </a:bodyPr>
          <a:lstStyle/>
          <a:p>
            <a:pPr marL="452438" indent="-3429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Leitura é feita em bloco de bytes;</a:t>
            </a:r>
          </a:p>
          <a:p>
            <a:pPr marL="452438" indent="-3429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ano é calculado da seguinte forma: Byte_1 * 256 + Byte_2;</a:t>
            </a:r>
          </a:p>
          <a:p>
            <a:pPr marL="452438" indent="-3429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7*256 + 224 = 2016;</a:t>
            </a:r>
          </a:p>
          <a:p>
            <a:pPr marL="452438" indent="-3429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Esse algoritmo pode ser usado para calcular os milissegundos se necessário.</a:t>
            </a:r>
          </a:p>
        </p:txBody>
      </p:sp>
    </p:spTree>
    <p:extLst>
      <p:ext uri="{BB962C8B-B14F-4D97-AF65-F5344CB8AC3E}">
        <p14:creationId xmlns:p14="http://schemas.microsoft.com/office/powerpoint/2010/main" val="651640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8" name="Título 3"/>
          <p:cNvSpPr txBox="1">
            <a:spLocks/>
          </p:cNvSpPr>
          <p:nvPr/>
        </p:nvSpPr>
        <p:spPr>
          <a:xfrm>
            <a:off x="-36512" y="44624"/>
            <a:ext cx="9144000" cy="1152128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Aplicação Exemplo</a:t>
            </a:r>
          </a:p>
        </p:txBody>
      </p:sp>
      <p:pic>
        <p:nvPicPr>
          <p:cNvPr id="16" name="Espaço Reservado para Conteúdo 15" descr="Texto branco sobre fundo preto&#10;&#10;Descrição gerada automaticamente">
            <a:extLst>
              <a:ext uri="{FF2B5EF4-FFF2-40B4-BE49-F238E27FC236}">
                <a16:creationId xmlns:a16="http://schemas.microsoft.com/office/drawing/2014/main" id="{7A5ACB5A-25CE-42D3-BD54-AD97E0B26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1191436"/>
            <a:ext cx="7560000" cy="5192829"/>
          </a:xfrm>
        </p:spPr>
      </p:pic>
    </p:spTree>
    <p:extLst>
      <p:ext uri="{BB962C8B-B14F-4D97-AF65-F5344CB8AC3E}">
        <p14:creationId xmlns:p14="http://schemas.microsoft.com/office/powerpoint/2010/main" val="1639670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50000" t="70000" r="5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/>
          <p:cNvSpPr>
            <a:spLocks noGrp="1"/>
          </p:cNvSpPr>
          <p:nvPr>
            <p:ph type="title"/>
          </p:nvPr>
        </p:nvSpPr>
        <p:spPr>
          <a:xfrm>
            <a:off x="395536" y="764704"/>
            <a:ext cx="8496944" cy="5544616"/>
          </a:xfrm>
          <a:ln>
            <a:noFill/>
          </a:ln>
        </p:spPr>
        <p:txBody>
          <a:bodyPr>
            <a:noAutofit/>
          </a:bodyPr>
          <a:lstStyle/>
          <a:p>
            <a:pPr algn="ctr"/>
            <a:br>
              <a:rPr lang="pt-BR" sz="6000" dirty="0">
                <a:solidFill>
                  <a:schemeClr val="accent1"/>
                </a:solidFill>
                <a:effectLst/>
                <a:latin typeface="Verdana" pitchFamily="34" charset="0"/>
              </a:rPr>
            </a:br>
            <a:r>
              <a:rPr lang="pt-BR" sz="6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Obrigado</a:t>
            </a:r>
            <a:br>
              <a:rPr lang="pt-BR" sz="6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</a:br>
            <a:br>
              <a:rPr lang="pt-BR" sz="6000" dirty="0">
                <a:solidFill>
                  <a:schemeClr val="accent1"/>
                </a:solidFill>
                <a:effectLst/>
                <a:latin typeface="Verdana" pitchFamily="34" charset="0"/>
              </a:rPr>
            </a:br>
            <a:br>
              <a:rPr lang="pt-BR" sz="6000" dirty="0">
                <a:solidFill>
                  <a:schemeClr val="accent1"/>
                </a:solidFill>
                <a:effectLst/>
                <a:latin typeface="Verdana" pitchFamily="34" charset="0"/>
              </a:rPr>
            </a:br>
            <a:r>
              <a:rPr lang="pt-BR" sz="1200" dirty="0">
                <a:solidFill>
                  <a:schemeClr val="accent1"/>
                </a:solidFill>
                <a:effectLst/>
                <a:latin typeface="Verdana" pitchFamily="34" charset="0"/>
              </a:rPr>
              <a:t>         </a:t>
            </a:r>
            <a:br>
              <a:rPr lang="pt-BR" sz="1200" dirty="0">
                <a:solidFill>
                  <a:schemeClr val="accent1"/>
                </a:solidFill>
                <a:effectLst/>
                <a:latin typeface="Verdana" pitchFamily="34" charset="0"/>
              </a:rPr>
            </a:br>
            <a:r>
              <a:rPr lang="pt-BR" sz="1200" dirty="0">
                <a:solidFill>
                  <a:schemeClr val="accent1"/>
                </a:solidFill>
                <a:effectLst/>
                <a:latin typeface="Verdana" pitchFamily="34" charset="0"/>
              </a:rPr>
              <a:t>                                                                                                           www.taginfo.com.br</a:t>
            </a:r>
            <a:endParaRPr lang="pt-BR" sz="6000" dirty="0">
              <a:solidFill>
                <a:schemeClr val="accent1"/>
              </a:solidFill>
              <a:effectLst/>
              <a:latin typeface="Verdana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03600" y="1772816"/>
            <a:ext cx="7512816" cy="2379720"/>
          </a:xfrm>
        </p:spPr>
        <p:txBody>
          <a:bodyPr>
            <a:noAutofit/>
          </a:bodyPr>
          <a:lstStyle/>
          <a:p>
            <a:pPr marL="109728" indent="0" algn="ctr">
              <a:lnSpc>
                <a:spcPct val="150000"/>
              </a:lnSpc>
              <a:buNone/>
            </a:pPr>
            <a:r>
              <a:rPr lang="pt-BR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Configurando Driver </a:t>
            </a:r>
            <a:r>
              <a:rPr lang="pt-BR" sz="4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Mprot</a:t>
            </a:r>
            <a:r>
              <a:rPr lang="pt-BR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para CLP S7-400</a:t>
            </a:r>
          </a:p>
          <a:p>
            <a:pPr marL="109728" indent="0" algn="ctr">
              <a:lnSpc>
                <a:spcPct val="150000"/>
              </a:lnSpc>
              <a:buNone/>
            </a:pPr>
            <a:br>
              <a:rPr lang="pt-BR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</a:br>
            <a:endParaRPr lang="pt-BR" sz="4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296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8" name="Título 3"/>
          <p:cNvSpPr txBox="1">
            <a:spLocks/>
          </p:cNvSpPr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Endereço IP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2F805B82-6AE9-40FB-B660-30BA54004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415" y="1124744"/>
            <a:ext cx="4779169" cy="5672138"/>
          </a:xfrm>
        </p:spPr>
      </p:pic>
    </p:spTree>
    <p:extLst>
      <p:ext uri="{BB962C8B-B14F-4D97-AF65-F5344CB8AC3E}">
        <p14:creationId xmlns:p14="http://schemas.microsoft.com/office/powerpoint/2010/main" val="255470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8" name="Título 3"/>
          <p:cNvSpPr txBox="1">
            <a:spLocks/>
          </p:cNvSpPr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DB de Comunicação</a:t>
            </a:r>
          </a:p>
        </p:txBody>
      </p:sp>
      <p:pic>
        <p:nvPicPr>
          <p:cNvPr id="6" name="Espaço Reservado para Conteúdo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B8062D36-AE8C-49BD-B756-D7E132DED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0" y="1666510"/>
            <a:ext cx="8676000" cy="3524980"/>
          </a:xfrm>
        </p:spPr>
      </p:pic>
    </p:spTree>
    <p:extLst>
      <p:ext uri="{BB962C8B-B14F-4D97-AF65-F5344CB8AC3E}">
        <p14:creationId xmlns:p14="http://schemas.microsoft.com/office/powerpoint/2010/main" val="101163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3764BDB-FC03-4BA3-949F-38EA8AE80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099" y="1076368"/>
            <a:ext cx="4229690" cy="5096586"/>
          </a:xfr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8" name="Título 3"/>
          <p:cNvSpPr txBox="1">
            <a:spLocks/>
          </p:cNvSpPr>
          <p:nvPr/>
        </p:nvSpPr>
        <p:spPr>
          <a:xfrm>
            <a:off x="0" y="1"/>
            <a:ext cx="9144000" cy="1076367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Protocolo e Slot</a:t>
            </a:r>
          </a:p>
        </p:txBody>
      </p:sp>
      <p:sp>
        <p:nvSpPr>
          <p:cNvPr id="6" name="Retângulo 5"/>
          <p:cNvSpPr/>
          <p:nvPr/>
        </p:nvSpPr>
        <p:spPr>
          <a:xfrm>
            <a:off x="3563888" y="1748628"/>
            <a:ext cx="1008112" cy="50405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D7AC9C0-54B8-4BA6-BFCE-928BE313E025}"/>
              </a:ext>
            </a:extLst>
          </p:cNvPr>
          <p:cNvSpPr/>
          <p:nvPr/>
        </p:nvSpPr>
        <p:spPr>
          <a:xfrm>
            <a:off x="2699792" y="4584014"/>
            <a:ext cx="1728192" cy="28514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602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1DAA84FA-152B-4AA6-85DD-B1997A724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155" y="1124744"/>
            <a:ext cx="4229690" cy="5096586"/>
          </a:xfr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8" name="Título 3"/>
          <p:cNvSpPr txBox="1">
            <a:spLocks/>
          </p:cNvSpPr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Meio Físico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FEF5265-9C85-4DA8-8264-934747D3A5D4}"/>
              </a:ext>
            </a:extLst>
          </p:cNvPr>
          <p:cNvSpPr/>
          <p:nvPr/>
        </p:nvSpPr>
        <p:spPr>
          <a:xfrm>
            <a:off x="3347864" y="1772816"/>
            <a:ext cx="936104" cy="288032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470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E26DAE4D-05C7-444C-BB57-30B5FE40F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155" y="1157824"/>
            <a:ext cx="4229690" cy="5096586"/>
          </a:xfr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8" name="Título 3"/>
          <p:cNvSpPr txBox="1">
            <a:spLocks/>
          </p:cNvSpPr>
          <p:nvPr/>
        </p:nvSpPr>
        <p:spPr>
          <a:xfrm>
            <a:off x="0" y="0"/>
            <a:ext cx="9144000" cy="1157824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Transporte e Número IP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2A987B7-5F76-4C79-B759-F4B860786928}"/>
              </a:ext>
            </a:extLst>
          </p:cNvPr>
          <p:cNvSpPr/>
          <p:nvPr/>
        </p:nvSpPr>
        <p:spPr>
          <a:xfrm>
            <a:off x="2627784" y="1772816"/>
            <a:ext cx="1584176" cy="360040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987DB66-A740-430E-A817-B48B96419F17}"/>
              </a:ext>
            </a:extLst>
          </p:cNvPr>
          <p:cNvSpPr/>
          <p:nvPr/>
        </p:nvSpPr>
        <p:spPr>
          <a:xfrm>
            <a:off x="3023828" y="3242824"/>
            <a:ext cx="2196244" cy="258184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77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8" name="Título 3"/>
          <p:cNvSpPr txBox="1">
            <a:spLocks/>
          </p:cNvSpPr>
          <p:nvPr/>
        </p:nvSpPr>
        <p:spPr>
          <a:xfrm>
            <a:off x="0" y="0"/>
            <a:ext cx="9144000" cy="1057803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sz="32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Tags</a:t>
            </a:r>
            <a:r>
              <a:rPr lang="pt-BR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Comunicação</a:t>
            </a:r>
          </a:p>
        </p:txBody>
      </p:sp>
      <p:pic>
        <p:nvPicPr>
          <p:cNvPr id="11" name="Espaço Reservado para Conteúdo 10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1A9D08DC-B007-4EEB-BDE9-87ADADD49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0" y="1800140"/>
            <a:ext cx="8676000" cy="3257720"/>
          </a:xfrm>
        </p:spPr>
      </p:pic>
    </p:spTree>
    <p:extLst>
      <p:ext uri="{BB962C8B-B14F-4D97-AF65-F5344CB8AC3E}">
        <p14:creationId xmlns:p14="http://schemas.microsoft.com/office/powerpoint/2010/main" val="1996565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6368</TotalTime>
  <Words>272</Words>
  <Application>Microsoft Office PowerPoint</Application>
  <PresentationFormat>Apresentação na tela (4:3)</PresentationFormat>
  <Paragraphs>65</Paragraphs>
  <Slides>23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Calibri</vt:lpstr>
      <vt:lpstr>Lucida Sans Unicode</vt:lpstr>
      <vt:lpstr>Verdana</vt:lpstr>
      <vt:lpstr>Wingdings</vt:lpstr>
      <vt:lpstr>Wingdings 2</vt:lpstr>
      <vt:lpstr>Wingdings 3</vt:lpstr>
      <vt:lpstr>Concurso</vt:lpstr>
      <vt:lpstr>Configuração Driver  MProt da Siemens     </vt:lpstr>
      <vt:lpstr>Roteiro de Apresentação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Duas Maneiras de Mapeamento</vt:lpstr>
      <vt:lpstr>Forma Semelhante a Siemens</vt:lpstr>
      <vt:lpstr>Data e Hora</vt:lpstr>
      <vt:lpstr>Apresentação do PowerPoint</vt:lpstr>
      <vt:lpstr> Obrigado                                                                                                                        www.taginfo.com.br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Lecênio Hélio Trein Júnior</cp:lastModifiedBy>
  <cp:revision>698</cp:revision>
  <dcterms:created xsi:type="dcterms:W3CDTF">2012-10-26T16:54:31Z</dcterms:created>
  <dcterms:modified xsi:type="dcterms:W3CDTF">2020-06-21T14:03:30Z</dcterms:modified>
</cp:coreProperties>
</file>