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9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9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4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CF5E-8764-4907-BB83-EDAFB2CA90B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8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126" y="751522"/>
            <a:ext cx="9353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«Московский государственный технический университет </a:t>
            </a:r>
            <a:br>
              <a:rPr lang="ru-RU" dirty="0"/>
            </a:br>
            <a:r>
              <a:rPr lang="ru-RU" dirty="0"/>
              <a:t>им. Н.Э. Баумана (национальный исследовательский университет)» (МГТУ им. Н.Э. Баумана</a:t>
            </a:r>
            <a:r>
              <a:rPr lang="ru-RU" dirty="0" smtClean="0"/>
              <a:t>)</a:t>
            </a:r>
          </a:p>
          <a:p>
            <a:pPr algn="ctr"/>
            <a:r>
              <a:rPr lang="ru-RU" dirty="0"/>
              <a:t>ФАКУЛЬТЕТ – Информатика и управления</a:t>
            </a:r>
          </a:p>
          <a:p>
            <a:pPr algn="ctr"/>
            <a:r>
              <a:rPr lang="ru-RU" dirty="0"/>
              <a:t>КАФЕДРА – Информационные системы и телекоммуникации</a:t>
            </a:r>
          </a:p>
          <a:p>
            <a:pPr algn="ctr"/>
            <a:endParaRPr lang="ru-RU" dirty="0"/>
          </a:p>
        </p:txBody>
      </p:sp>
      <p:pic>
        <p:nvPicPr>
          <p:cNvPr id="5" name="Изображение 2" descr="Gerb-BMSTU_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50795"/>
            <a:ext cx="1066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01711" y="2793563"/>
            <a:ext cx="70778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Презентация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 курсовой работе по дисциплине</a:t>
            </a:r>
          </a:p>
          <a:p>
            <a:pPr algn="ctr"/>
            <a:r>
              <a:rPr lang="ru-RU" dirty="0" smtClean="0"/>
              <a:t>Информационные системы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На тему</a:t>
            </a:r>
          </a:p>
          <a:p>
            <a:pPr algn="ctr"/>
            <a:r>
              <a:rPr lang="ru-RU" dirty="0" smtClean="0"/>
              <a:t>Разработка </a:t>
            </a:r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ru-RU" dirty="0" smtClean="0"/>
              <a:t>сервиса мониторинга сетевых </a:t>
            </a:r>
            <a:r>
              <a:rPr lang="en-US" dirty="0" smtClean="0"/>
              <a:t> Ethernet </a:t>
            </a:r>
            <a:r>
              <a:rPr lang="ru-RU" dirty="0" smtClean="0"/>
              <a:t>интерфейсов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53500" y="5666601"/>
            <a:ext cx="28003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 группы ИУ3-73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800"/>
              </a:lnSpc>
              <a:spcAft>
                <a:spcPts val="0"/>
              </a:spcAft>
            </a:pP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А.М Петров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</a:t>
            </a:r>
            <a:r>
              <a:rPr lang="ru-RU" dirty="0" err="1" smtClean="0"/>
              <a:t>OSGi</a:t>
            </a:r>
            <a:r>
              <a:rPr lang="ru-RU" dirty="0" smtClean="0"/>
              <a:t> сервиса мониторинга сетевых </a:t>
            </a:r>
            <a:r>
              <a:rPr lang="en-US" dirty="0" smtClean="0"/>
              <a:t>Ethernet </a:t>
            </a:r>
            <a:r>
              <a:rPr lang="ru-RU" dirty="0" smtClean="0"/>
              <a:t>интерфейсов:</a:t>
            </a:r>
            <a:endParaRPr lang="ru-RU" b="0" dirty="0" smtClean="0">
              <a:effectLst/>
            </a:endParaRPr>
          </a:p>
          <a:p>
            <a:pPr fontAlgn="base"/>
            <a:r>
              <a:rPr lang="ru-RU" dirty="0"/>
              <a:t>изучить соответствующие системы;</a:t>
            </a:r>
          </a:p>
          <a:p>
            <a:pPr fontAlgn="base"/>
            <a:r>
              <a:rPr lang="ru-RU" dirty="0" smtClean="0"/>
              <a:t>реализовать </a:t>
            </a:r>
            <a:r>
              <a:rPr lang="ru-RU" dirty="0"/>
              <a:t>компонент;</a:t>
            </a:r>
          </a:p>
          <a:p>
            <a:pPr fontAlgn="base"/>
            <a:r>
              <a:rPr lang="ru-RU" dirty="0"/>
              <a:t>спроектировать </a:t>
            </a:r>
            <a:r>
              <a:rPr lang="ru-RU" dirty="0" err="1"/>
              <a:t>JUnit</a:t>
            </a:r>
            <a:r>
              <a:rPr lang="ru-RU" dirty="0"/>
              <a:t> тесты, провести тестирование;</a:t>
            </a:r>
          </a:p>
          <a:p>
            <a:pPr fontAlgn="base"/>
            <a:r>
              <a:rPr lang="ru-RU" dirty="0"/>
              <a:t>описать требования, конструкцию, особенности сборки и запуска в документации.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self-* </a:t>
            </a:r>
            <a:r>
              <a:rPr lang="ru-RU" dirty="0" smtClean="0"/>
              <a:t>системы?</a:t>
            </a:r>
            <a:endParaRPr lang="ru-RU" dirty="0"/>
          </a:p>
        </p:txBody>
      </p:sp>
      <p:pic>
        <p:nvPicPr>
          <p:cNvPr id="1026" name="Picture 2" descr="Картинки по запросу os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42" y="2258630"/>
            <a:ext cx="6432550" cy="37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0460"/>
            <a:ext cx="36385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сетевой интерфейс?</a:t>
            </a:r>
            <a:endParaRPr lang="ru-RU" dirty="0"/>
          </a:p>
        </p:txBody>
      </p:sp>
      <p:pic>
        <p:nvPicPr>
          <p:cNvPr id="2050" name="Picture 2" descr="http://enkosp.ru/upload/resize_cache/iblock/ee9/650_500_0/ee90946bdcf25918b797b60353c6e5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076450"/>
            <a:ext cx="61912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ogueamoeba.com/global/images/icons/96/loopback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0786"/>
            <a:ext cx="243037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компонентов сервиса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87" y="1564367"/>
            <a:ext cx="6650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ПО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57" y="1690688"/>
            <a:ext cx="9560685" cy="4351338"/>
          </a:xfrm>
        </p:spPr>
      </p:pic>
    </p:spTree>
    <p:extLst>
      <p:ext uri="{BB962C8B-B14F-4D97-AF65-F5344CB8AC3E}">
        <p14:creationId xmlns:p14="http://schemas.microsoft.com/office/powerpoint/2010/main" val="444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001044"/>
            <a:ext cx="373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ru-RU" dirty="0" smtClean="0"/>
              <a:t>Покрытие проекта</a:t>
            </a:r>
            <a:endParaRPr lang="ru-RU" dirty="0"/>
          </a:p>
        </p:txBody>
      </p:sp>
      <p:pic>
        <p:nvPicPr>
          <p:cNvPr id="4" name="Объект 3" descr="https://pp.userapi.com/c840420/v840420801/3877e/zvM5iEc924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01" y="4857637"/>
            <a:ext cx="967740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p.userapi.com/c840420/v840420801/387e0/Uy3tKUOcBm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63" y="1181100"/>
            <a:ext cx="6363970" cy="3480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7100" y="253682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Техническое задание</vt:lpstr>
      <vt:lpstr>Что такое self-* системы?</vt:lpstr>
      <vt:lpstr>Что такое сетевой интерфейс?</vt:lpstr>
      <vt:lpstr>Диаграмма компонентов сервиса</vt:lpstr>
      <vt:lpstr>Диаграмма классов ПО </vt:lpstr>
      <vt:lpstr>Тестирование проекта</vt:lpstr>
      <vt:lpstr>Покрытие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Петров</dc:creator>
  <cp:lastModifiedBy>Alexey Petrov</cp:lastModifiedBy>
  <cp:revision>5</cp:revision>
  <dcterms:created xsi:type="dcterms:W3CDTF">2017-12-28T08:16:14Z</dcterms:created>
  <dcterms:modified xsi:type="dcterms:W3CDTF">2018-02-19T13:50:11Z</dcterms:modified>
</cp:coreProperties>
</file>