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B23"/>
    <a:srgbClr val="D292EA"/>
    <a:srgbClr val="FFD34C"/>
    <a:srgbClr val="CE9B00"/>
    <a:srgbClr val="FFD145"/>
    <a:srgbClr val="FFC5C5"/>
    <a:srgbClr val="FF9696"/>
    <a:srgbClr val="FF7171"/>
    <a:srgbClr val="DD3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A737-BF4E-BA49-B16D-E763D0C8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152699-F245-6B4D-A267-07F8D5DA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CAC27-5539-CD47-A9F9-B820746F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C0A96-5E24-C345-8EC8-44D3E08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5F787-7BD5-6841-8A0F-4BC89B9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93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03BE-6B11-C94A-913B-5AE8BB32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40802-6B3C-7949-99AF-82CD4588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7BA0-DE5A-9F4C-83B7-AD8A9323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16136-5424-E54F-A3CF-2F51679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30F53-FF9B-394B-8D6C-F528E7B9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8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EAA70-46B7-E64E-93A1-68CDCA0AE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E86D1D-71A4-EB49-8A97-6A41BE89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17ADE-BCD2-B347-836A-A0569317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C10D1-D805-C34A-B268-35B9AA0E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3052-AD4E-694D-91AB-BF8477E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29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561C9-727B-8147-B83F-A9476D4F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E6077-77BD-4B44-820A-6D1B7D79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8056D-F3D6-CC46-BB92-4AF736A5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08D10-85AA-7547-945C-34D91EF1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FBE85-9817-3344-B4A0-088C154D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C8628-79E7-6742-A709-35FC3A70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EA012-2281-A745-BFB4-97457C55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550EC-0873-0140-9184-F03A7AF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8DE15-C5CB-9A4E-AAC7-585631B1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13CC7-BB45-3F40-A940-8F349B2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54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837B-338F-8F4B-A3DC-59E794CD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133FB-C83C-5E4E-B8CF-C81D3F89B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F0B3A-5D80-6F45-A9FC-E6C1FF23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D7E18-A8E0-E74F-BB42-BA2D60D4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0D715-2A24-A045-9909-0C8CA89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B60DF-302B-0545-B1E8-D5250D9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1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5CA0C-15C8-0F47-876B-941DC75C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4005A-18AA-754A-89B4-024310BC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4F2C4-5E37-A846-A607-DF890CE2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A7A51-3B90-DC43-8675-9879B1E38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E39C1-7EC2-4240-BA9F-8F56AE55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284BF-5A88-FD4B-861F-66D015C0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48510-E33D-B74F-820B-71C2AF1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D58711-7F33-8A40-8309-EEF983D0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9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06B0-8A6C-2942-9298-927147CC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0C5C2-0E70-204F-BA68-617E5B82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F14BA-8933-5B49-8DA7-AC3DA3D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B72FD3-241A-9C45-99C5-395CBD7D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7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56C64-19BA-1040-85C5-4CB83193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B34E2-9572-9E4E-9210-1663B068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4EA11-592B-234C-B0A5-3A7D790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9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F1E3C-8381-904E-A27D-3D434CAE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85046-B70C-394E-A740-78C822D5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98AEF-A084-464B-8651-FC665CBC6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77DA6-0C59-4C40-BDC2-BB9D630C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3A3C1-FEB7-3C47-8656-AD29271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B3222-6749-B14B-A082-3076BFE3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65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2C989-CABF-8945-867B-26970B96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5FF47-EE04-9540-BBC8-407A419C8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98804-A58F-CF4D-A891-F2827F07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07C92-BDDA-C048-9253-EB7968C2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C5619-CE79-924D-9023-7D5AC11C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528D2-0695-5044-8C6B-AE2C8F9B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88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3C90F-E2D5-0D4E-8902-95A1EEF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338C6-21D6-F645-B0E2-B5A36B7B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98D59-B491-E747-A300-354D210F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115B-573B-DF4B-8D62-8A9B5974432F}" type="datetimeFigureOut">
              <a:rPr kumimoji="1" lang="ko-KR" altLang="en-US" smtClean="0"/>
              <a:t>2020. 8. 31.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4362-FD61-3245-97E4-949907FCA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DB92B-376D-CC49-9656-ADF37A5C1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63AA-4859-8748-9494-8ED19539EA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3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6C843-A5A7-5145-B4CE-CF41579CAE4E}"/>
              </a:ext>
            </a:extLst>
          </p:cNvPr>
          <p:cNvSpPr txBox="1"/>
          <p:nvPr/>
        </p:nvSpPr>
        <p:spPr>
          <a:xfrm>
            <a:off x="225631" y="237506"/>
            <a:ext cx="64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온프레미스</a:t>
            </a:r>
            <a:r>
              <a:rPr kumimoji="1" lang="ko-KR" altLang="en-US" dirty="0"/>
              <a:t> 위에 가상화 환경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VM + WEB/WAS + MYSQL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993D-6A7C-C64E-B5A5-C37C3EB466EB}"/>
              </a:ext>
            </a:extLst>
          </p:cNvPr>
          <p:cNvSpPr/>
          <p:nvPr/>
        </p:nvSpPr>
        <p:spPr>
          <a:xfrm>
            <a:off x="746233" y="4393324"/>
            <a:ext cx="5454869" cy="8303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온프레미스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Vshpere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7ED20A-0357-8F4A-A003-AEB421984495}"/>
              </a:ext>
            </a:extLst>
          </p:cNvPr>
          <p:cNvSpPr/>
          <p:nvPr/>
        </p:nvSpPr>
        <p:spPr>
          <a:xfrm>
            <a:off x="746234" y="2832110"/>
            <a:ext cx="1093076" cy="7147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LB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087E3-9FC1-4A44-AE64-E6C58F8A2D95}"/>
              </a:ext>
            </a:extLst>
          </p:cNvPr>
          <p:cNvSpPr/>
          <p:nvPr/>
        </p:nvSpPr>
        <p:spPr>
          <a:xfrm>
            <a:off x="2927130" y="2203688"/>
            <a:ext cx="1093076" cy="71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WEB</a:t>
            </a:r>
          </a:p>
          <a:p>
            <a:pPr algn="ctr"/>
            <a:r>
              <a:rPr kumimoji="1" lang="en-US" altLang="ko-KR" dirty="0"/>
              <a:t>WAS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EF768-0040-8D48-B460-98E1C2075DB7}"/>
              </a:ext>
            </a:extLst>
          </p:cNvPr>
          <p:cNvSpPr/>
          <p:nvPr/>
        </p:nvSpPr>
        <p:spPr>
          <a:xfrm>
            <a:off x="2924502" y="3395617"/>
            <a:ext cx="1093076" cy="71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WEB</a:t>
            </a:r>
          </a:p>
          <a:p>
            <a:pPr algn="ctr"/>
            <a:r>
              <a:rPr kumimoji="1" lang="en-US" altLang="ko-KR" dirty="0"/>
              <a:t>WAS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3F5F79-B479-CD44-8610-5EF113DE674D}"/>
              </a:ext>
            </a:extLst>
          </p:cNvPr>
          <p:cNvSpPr/>
          <p:nvPr/>
        </p:nvSpPr>
        <p:spPr>
          <a:xfrm>
            <a:off x="5102770" y="2933731"/>
            <a:ext cx="1093076" cy="714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019DCC5-8FFE-444D-865F-C8C98CB3F30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839310" y="2561041"/>
            <a:ext cx="1087820" cy="62842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9B252B3-5F6C-B140-8D92-A0C7AA0DFA4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839310" y="3189463"/>
            <a:ext cx="1085192" cy="56350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660AC7E-240C-FB40-9DCC-66C709F126F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020206" y="2561041"/>
            <a:ext cx="1082564" cy="73004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4BF8F11-E61D-9946-9DC1-E0CF0E2E013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017578" y="3291084"/>
            <a:ext cx="1085192" cy="4618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6C843-A5A7-5145-B4CE-CF41579CAE4E}"/>
              </a:ext>
            </a:extLst>
          </p:cNvPr>
          <p:cNvSpPr txBox="1"/>
          <p:nvPr/>
        </p:nvSpPr>
        <p:spPr>
          <a:xfrm>
            <a:off x="225631" y="237506"/>
            <a:ext cx="88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 dirty="0" err="1"/>
              <a:t>퍼블릭</a:t>
            </a:r>
            <a:r>
              <a:rPr kumimoji="1" lang="ko-KR" altLang="en-US" dirty="0"/>
              <a:t> 위에 가상화 환경 및 자동화 구현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AWS + WEB/WAS + RDS/S3 + Ansible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F724B2-8041-5849-A6D3-8834F98036DA}"/>
              </a:ext>
            </a:extLst>
          </p:cNvPr>
          <p:cNvSpPr/>
          <p:nvPr/>
        </p:nvSpPr>
        <p:spPr>
          <a:xfrm>
            <a:off x="435840" y="4656084"/>
            <a:ext cx="6532521" cy="830317"/>
          </a:xfrm>
          <a:prstGeom prst="rect">
            <a:avLst/>
          </a:prstGeom>
          <a:solidFill>
            <a:srgbClr val="CE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AWS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37AD4E-FAC7-2F4E-860E-0DDEC15C44BF}"/>
              </a:ext>
            </a:extLst>
          </p:cNvPr>
          <p:cNvSpPr/>
          <p:nvPr/>
        </p:nvSpPr>
        <p:spPr>
          <a:xfrm>
            <a:off x="756756" y="2918823"/>
            <a:ext cx="1093076" cy="714705"/>
          </a:xfrm>
          <a:prstGeom prst="rect">
            <a:avLst/>
          </a:prstGeom>
          <a:solidFill>
            <a:srgbClr val="FFD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ELB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A39A7-39C1-814D-A1F3-62B006ABF617}"/>
              </a:ext>
            </a:extLst>
          </p:cNvPr>
          <p:cNvSpPr/>
          <p:nvPr/>
        </p:nvSpPr>
        <p:spPr>
          <a:xfrm>
            <a:off x="2343811" y="2372284"/>
            <a:ext cx="1093076" cy="714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WEB</a:t>
            </a:r>
          </a:p>
          <a:p>
            <a:pPr algn="ctr"/>
            <a:r>
              <a:rPr kumimoji="1" lang="en-US" altLang="ko-KR" dirty="0"/>
              <a:t>WAS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EB8F2-8046-D043-898A-EE51731968D3}"/>
              </a:ext>
            </a:extLst>
          </p:cNvPr>
          <p:cNvSpPr/>
          <p:nvPr/>
        </p:nvSpPr>
        <p:spPr>
          <a:xfrm>
            <a:off x="2343811" y="3596006"/>
            <a:ext cx="1093076" cy="714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WEB</a:t>
            </a:r>
          </a:p>
          <a:p>
            <a:pPr algn="ctr"/>
            <a:r>
              <a:rPr kumimoji="1" lang="en-US" altLang="ko-KR" dirty="0"/>
              <a:t>WAS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AEA9D0-1271-7241-96F0-561E5015A1BD}"/>
              </a:ext>
            </a:extLst>
          </p:cNvPr>
          <p:cNvSpPr/>
          <p:nvPr/>
        </p:nvSpPr>
        <p:spPr>
          <a:xfrm>
            <a:off x="3951892" y="2984939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RDS</a:t>
            </a:r>
            <a:endParaRPr kumimoji="1" lang="ko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B8FD6A9-0EAE-ED49-9705-27ED38864FE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49832" y="2729637"/>
            <a:ext cx="493979" cy="5465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37B5E5A-0452-DD4B-920C-B19099C2CD4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49832" y="3276176"/>
            <a:ext cx="493979" cy="6771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E79B5AB-B712-5546-993A-26EF31CCC7D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436887" y="2729637"/>
            <a:ext cx="515005" cy="6126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AB5B700-A843-754F-8AF6-2196367E1467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436887" y="3342292"/>
            <a:ext cx="515005" cy="6110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6B2A4-B611-0344-915C-E17CE3C60B90}"/>
              </a:ext>
            </a:extLst>
          </p:cNvPr>
          <p:cNvSpPr/>
          <p:nvPr/>
        </p:nvSpPr>
        <p:spPr>
          <a:xfrm>
            <a:off x="5559974" y="2984939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S3</a:t>
            </a:r>
            <a:endParaRPr kumimoji="1" lang="ko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CC87FE4-0DAB-AA48-BE61-8072A603ECE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044968" y="3342292"/>
            <a:ext cx="515006" cy="0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8B2E6A7-5E3F-8A46-84BE-AC515783B401}"/>
              </a:ext>
            </a:extLst>
          </p:cNvPr>
          <p:cNvSpPr/>
          <p:nvPr/>
        </p:nvSpPr>
        <p:spPr>
          <a:xfrm>
            <a:off x="435840" y="2025734"/>
            <a:ext cx="6532520" cy="2536491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C5670-CC0A-E84E-87C1-90EC52810B99}"/>
              </a:ext>
            </a:extLst>
          </p:cNvPr>
          <p:cNvSpPr txBox="1"/>
          <p:nvPr/>
        </p:nvSpPr>
        <p:spPr>
          <a:xfrm>
            <a:off x="6106512" y="183931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highlight>
                  <a:srgbClr val="00FFFF"/>
                </a:highlight>
              </a:rPr>
              <a:t>VPC</a:t>
            </a:r>
            <a:endParaRPr kumimoji="1"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C9B79FA-7E9E-5448-A2B1-8CED0B578C04}"/>
              </a:ext>
            </a:extLst>
          </p:cNvPr>
          <p:cNvCxnSpPr/>
          <p:nvPr/>
        </p:nvCxnSpPr>
        <p:spPr>
          <a:xfrm>
            <a:off x="2112581" y="2025734"/>
            <a:ext cx="0" cy="25364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286B55F-0BA2-5D4B-8208-3D3D719031E4}"/>
              </a:ext>
            </a:extLst>
          </p:cNvPr>
          <p:cNvCxnSpPr/>
          <p:nvPr/>
        </p:nvCxnSpPr>
        <p:spPr>
          <a:xfrm>
            <a:off x="3694388" y="2025734"/>
            <a:ext cx="0" cy="25364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E761542-212E-CF4D-A769-3DEC3ECF3B08}"/>
              </a:ext>
            </a:extLst>
          </p:cNvPr>
          <p:cNvCxnSpPr>
            <a:cxnSpLocks/>
          </p:cNvCxnSpPr>
          <p:nvPr/>
        </p:nvCxnSpPr>
        <p:spPr>
          <a:xfrm>
            <a:off x="2107335" y="3342292"/>
            <a:ext cx="158705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C03E03CE-3F59-7746-96B5-1308A5CA2A39}"/>
              </a:ext>
            </a:extLst>
          </p:cNvPr>
          <p:cNvSpPr/>
          <p:nvPr/>
        </p:nvSpPr>
        <p:spPr>
          <a:xfrm>
            <a:off x="7220267" y="3429000"/>
            <a:ext cx="1329899" cy="775138"/>
          </a:xfrm>
          <a:prstGeom prst="rightArrow">
            <a:avLst/>
          </a:prstGeom>
          <a:solidFill>
            <a:srgbClr val="D29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ansible</a:t>
            </a:r>
            <a:endParaRPr kumimoji="1"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3050965-385C-F749-97C1-11E59CEE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788" y="3170948"/>
            <a:ext cx="3076369" cy="12912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9A94DC-42CD-3148-BFB4-6FC9FF0F2B05}"/>
              </a:ext>
            </a:extLst>
          </p:cNvPr>
          <p:cNvSpPr txBox="1"/>
          <p:nvPr/>
        </p:nvSpPr>
        <p:spPr>
          <a:xfrm>
            <a:off x="5066551" y="161933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>
                <a:solidFill>
                  <a:schemeClr val="accent5"/>
                </a:solidFill>
              </a:rPr>
              <a:t>페이지</a:t>
            </a:r>
            <a:r>
              <a:rPr kumimoji="1" lang="en-US" altLang="ko-KR" i="1" dirty="0">
                <a:solidFill>
                  <a:schemeClr val="accent5"/>
                </a:solidFill>
              </a:rPr>
              <a:t>A</a:t>
            </a:r>
            <a:endParaRPr kumimoji="1" lang="ko-KR" altLang="en-US" i="1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5B0EE-BE22-9A4C-B2D4-748B47F09935}"/>
              </a:ext>
            </a:extLst>
          </p:cNvPr>
          <p:cNvSpPr txBox="1"/>
          <p:nvPr/>
        </p:nvSpPr>
        <p:spPr>
          <a:xfrm>
            <a:off x="10329919" y="28956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>
                <a:solidFill>
                  <a:schemeClr val="accent5"/>
                </a:solidFill>
              </a:rPr>
              <a:t>페이지</a:t>
            </a:r>
            <a:r>
              <a:rPr kumimoji="1" lang="en-US" altLang="ko-KR" i="1" dirty="0">
                <a:solidFill>
                  <a:schemeClr val="accent5"/>
                </a:solidFill>
              </a:rPr>
              <a:t>B</a:t>
            </a:r>
            <a:endParaRPr kumimoji="1" lang="ko-KR" alt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4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6C843-A5A7-5145-B4CE-CF41579CAE4E}"/>
              </a:ext>
            </a:extLst>
          </p:cNvPr>
          <p:cNvSpPr txBox="1"/>
          <p:nvPr/>
        </p:nvSpPr>
        <p:spPr>
          <a:xfrm>
            <a:off x="225631" y="237506"/>
            <a:ext cx="102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컨테이너를 통한 서비스 배포와 </a:t>
            </a:r>
            <a:r>
              <a:rPr kumimoji="1" lang="en-US" altLang="ko-KR" dirty="0"/>
              <a:t>CI/CD; </a:t>
            </a:r>
            <a:r>
              <a:rPr kumimoji="1" lang="en-US" altLang="ko-KR" dirty="0">
                <a:highlight>
                  <a:srgbClr val="FFFF00"/>
                </a:highlight>
              </a:rPr>
              <a:t>OPENSHIFT + WEB containerization + RDS/S3 + CI/CD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DF0FFB-3C68-8049-948F-A7EB3E3E3B38}"/>
              </a:ext>
            </a:extLst>
          </p:cNvPr>
          <p:cNvSpPr/>
          <p:nvPr/>
        </p:nvSpPr>
        <p:spPr>
          <a:xfrm>
            <a:off x="1261241" y="5202620"/>
            <a:ext cx="6589986" cy="830317"/>
          </a:xfrm>
          <a:prstGeom prst="rect">
            <a:avLst/>
          </a:prstGeom>
          <a:solidFill>
            <a:srgbClr val="DD3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온프레미스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OpenShift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26294-CC83-6946-B5FE-EAE73125C6B3}"/>
              </a:ext>
            </a:extLst>
          </p:cNvPr>
          <p:cNvSpPr/>
          <p:nvPr/>
        </p:nvSpPr>
        <p:spPr>
          <a:xfrm>
            <a:off x="1902372" y="3223222"/>
            <a:ext cx="1797269" cy="1716640"/>
          </a:xfrm>
          <a:prstGeom prst="rect">
            <a:avLst/>
          </a:prstGeom>
          <a:solidFill>
            <a:srgbClr val="FF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8D615-844E-F340-9136-ABBA5162794D}"/>
              </a:ext>
            </a:extLst>
          </p:cNvPr>
          <p:cNvSpPr txBox="1"/>
          <p:nvPr/>
        </p:nvSpPr>
        <p:spPr>
          <a:xfrm>
            <a:off x="2338187" y="2596835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A72A4-B584-8846-90F6-AA97AB408B9C}"/>
              </a:ext>
            </a:extLst>
          </p:cNvPr>
          <p:cNvSpPr txBox="1"/>
          <p:nvPr/>
        </p:nvSpPr>
        <p:spPr>
          <a:xfrm>
            <a:off x="2188787" y="3672718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Replicaset</a:t>
            </a:r>
            <a:endParaRPr kumimoji="1"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92548-CE4A-3B4B-9D80-F19209304CFD}"/>
              </a:ext>
            </a:extLst>
          </p:cNvPr>
          <p:cNvSpPr txBox="1"/>
          <p:nvPr/>
        </p:nvSpPr>
        <p:spPr>
          <a:xfrm>
            <a:off x="2178158" y="40292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pod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ABD5A-2E3B-5A40-9006-653F2CE0EA6F}"/>
              </a:ext>
            </a:extLst>
          </p:cNvPr>
          <p:cNvSpPr txBox="1"/>
          <p:nvPr/>
        </p:nvSpPr>
        <p:spPr>
          <a:xfrm>
            <a:off x="2954435" y="402264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pod</a:t>
            </a:r>
            <a:endParaRPr kumimoji="1"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58EAE2-E70E-BC4E-B90D-0A0EC9F1E22E}"/>
              </a:ext>
            </a:extLst>
          </p:cNvPr>
          <p:cNvSpPr/>
          <p:nvPr/>
        </p:nvSpPr>
        <p:spPr>
          <a:xfrm>
            <a:off x="2084752" y="4330419"/>
            <a:ext cx="693683" cy="451945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7674FE-86A9-F24A-9ABF-F83BFAB22C00}"/>
              </a:ext>
            </a:extLst>
          </p:cNvPr>
          <p:cNvSpPr/>
          <p:nvPr/>
        </p:nvSpPr>
        <p:spPr>
          <a:xfrm>
            <a:off x="2861029" y="4330419"/>
            <a:ext cx="693683" cy="451945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13253-DD9E-304C-91D6-2652B26FE3BB}"/>
              </a:ext>
            </a:extLst>
          </p:cNvPr>
          <p:cNvSpPr txBox="1"/>
          <p:nvPr/>
        </p:nvSpPr>
        <p:spPr>
          <a:xfrm>
            <a:off x="2084752" y="305866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highlight>
                  <a:srgbClr val="FF00FF"/>
                </a:highlight>
              </a:rPr>
              <a:t>Deployment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8CD394-06C4-E742-8C36-94567E301E3B}"/>
              </a:ext>
            </a:extLst>
          </p:cNvPr>
          <p:cNvSpPr/>
          <p:nvPr/>
        </p:nvSpPr>
        <p:spPr>
          <a:xfrm>
            <a:off x="2188787" y="4381412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Web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D3621E-97BF-E34B-A010-A6D47C0E0647}"/>
              </a:ext>
            </a:extLst>
          </p:cNvPr>
          <p:cNvSpPr/>
          <p:nvPr/>
        </p:nvSpPr>
        <p:spPr>
          <a:xfrm>
            <a:off x="2182708" y="4577403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Was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A46208-C072-F34B-891E-A152FCDC3FCF}"/>
              </a:ext>
            </a:extLst>
          </p:cNvPr>
          <p:cNvSpPr/>
          <p:nvPr/>
        </p:nvSpPr>
        <p:spPr>
          <a:xfrm>
            <a:off x="2960815" y="4364838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Web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F5DDBC-661E-3041-A3E9-BA640AB88FB4}"/>
              </a:ext>
            </a:extLst>
          </p:cNvPr>
          <p:cNvSpPr/>
          <p:nvPr/>
        </p:nvSpPr>
        <p:spPr>
          <a:xfrm>
            <a:off x="2954736" y="4560829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Was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30D740-B877-A140-B26B-9721D71D9F78}"/>
              </a:ext>
            </a:extLst>
          </p:cNvPr>
          <p:cNvSpPr/>
          <p:nvPr/>
        </p:nvSpPr>
        <p:spPr>
          <a:xfrm>
            <a:off x="5123792" y="3223222"/>
            <a:ext cx="1797269" cy="1716640"/>
          </a:xfrm>
          <a:prstGeom prst="rect">
            <a:avLst/>
          </a:prstGeom>
          <a:solidFill>
            <a:srgbClr val="FF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2993E5-0422-C746-8FC8-E15408B63E37}"/>
              </a:ext>
            </a:extLst>
          </p:cNvPr>
          <p:cNvSpPr txBox="1"/>
          <p:nvPr/>
        </p:nvSpPr>
        <p:spPr>
          <a:xfrm>
            <a:off x="5572880" y="2593259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E9ACD-750E-3C4E-953C-94651381D002}"/>
              </a:ext>
            </a:extLst>
          </p:cNvPr>
          <p:cNvSpPr txBox="1"/>
          <p:nvPr/>
        </p:nvSpPr>
        <p:spPr>
          <a:xfrm>
            <a:off x="5410207" y="3672718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Replicaset</a:t>
            </a:r>
            <a:endParaRPr kumimoji="1"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584B2C-F9F4-E343-B8D3-FFE83114135A}"/>
              </a:ext>
            </a:extLst>
          </p:cNvPr>
          <p:cNvSpPr txBox="1"/>
          <p:nvPr/>
        </p:nvSpPr>
        <p:spPr>
          <a:xfrm>
            <a:off x="5399578" y="40292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pod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C3942-7A5A-8247-BB51-0AEA82E0B0FC}"/>
              </a:ext>
            </a:extLst>
          </p:cNvPr>
          <p:cNvSpPr txBox="1"/>
          <p:nvPr/>
        </p:nvSpPr>
        <p:spPr>
          <a:xfrm>
            <a:off x="6175855" y="402264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pod</a:t>
            </a:r>
            <a:endParaRPr kumimoji="1"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C7BA89-13B5-114F-8EB4-0F79B3495CC7}"/>
              </a:ext>
            </a:extLst>
          </p:cNvPr>
          <p:cNvSpPr/>
          <p:nvPr/>
        </p:nvSpPr>
        <p:spPr>
          <a:xfrm>
            <a:off x="5306172" y="4330419"/>
            <a:ext cx="693683" cy="451945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F8BC2A-30FA-A94B-B393-4CDA18FE89C7}"/>
              </a:ext>
            </a:extLst>
          </p:cNvPr>
          <p:cNvSpPr/>
          <p:nvPr/>
        </p:nvSpPr>
        <p:spPr>
          <a:xfrm>
            <a:off x="6082449" y="4330419"/>
            <a:ext cx="693683" cy="451945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AFC1D-17CD-9A40-8B09-D211D8B21AE8}"/>
              </a:ext>
            </a:extLst>
          </p:cNvPr>
          <p:cNvSpPr txBox="1"/>
          <p:nvPr/>
        </p:nvSpPr>
        <p:spPr>
          <a:xfrm>
            <a:off x="5306172" y="303356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highlight>
                  <a:srgbClr val="FF00FF"/>
                </a:highlight>
              </a:rPr>
              <a:t>Deployment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E1AB23-4CA4-DF4C-A1C0-8F34F8BB63A6}"/>
              </a:ext>
            </a:extLst>
          </p:cNvPr>
          <p:cNvSpPr/>
          <p:nvPr/>
        </p:nvSpPr>
        <p:spPr>
          <a:xfrm>
            <a:off x="5410207" y="4381412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Web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B868C-7976-3745-8569-07DF13D8C95A}"/>
              </a:ext>
            </a:extLst>
          </p:cNvPr>
          <p:cNvSpPr/>
          <p:nvPr/>
        </p:nvSpPr>
        <p:spPr>
          <a:xfrm>
            <a:off x="5404128" y="4577403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Was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51AA54-52CD-E042-81F9-DA2442CEC2AC}"/>
              </a:ext>
            </a:extLst>
          </p:cNvPr>
          <p:cNvSpPr/>
          <p:nvPr/>
        </p:nvSpPr>
        <p:spPr>
          <a:xfrm>
            <a:off x="6182235" y="4364838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Web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4464D-3DB2-A34C-A8D3-A9F6192ACA50}"/>
              </a:ext>
            </a:extLst>
          </p:cNvPr>
          <p:cNvSpPr/>
          <p:nvPr/>
        </p:nvSpPr>
        <p:spPr>
          <a:xfrm>
            <a:off x="6176156" y="4560829"/>
            <a:ext cx="504497" cy="17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B0F5C-7FFC-6143-897D-F99E5204B3FD}"/>
              </a:ext>
            </a:extLst>
          </p:cNvPr>
          <p:cNvSpPr txBox="1"/>
          <p:nvPr/>
        </p:nvSpPr>
        <p:spPr>
          <a:xfrm>
            <a:off x="3459233" y="1735452"/>
            <a:ext cx="199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Ingress controller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D89B9D-DB4F-214A-A533-C6E816F1AEF0}"/>
              </a:ext>
            </a:extLst>
          </p:cNvPr>
          <p:cNvSpPr txBox="1"/>
          <p:nvPr/>
        </p:nvSpPr>
        <p:spPr>
          <a:xfrm>
            <a:off x="3801217" y="1419407"/>
            <a:ext cx="13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Service(LB)</a:t>
            </a:r>
            <a:endParaRPr kumimoji="1" lang="ko-KR" altLang="en-US" dirty="0"/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E9671F4C-9433-6A46-B6CC-AEC0E49107B2}"/>
              </a:ext>
            </a:extLst>
          </p:cNvPr>
          <p:cNvCxnSpPr>
            <a:cxnSpLocks/>
            <a:stCxn id="36" idx="1"/>
            <a:endCxn id="13" idx="0"/>
          </p:cNvCxnSpPr>
          <p:nvPr/>
        </p:nvCxnSpPr>
        <p:spPr>
          <a:xfrm rot="10800000" flipV="1">
            <a:off x="2801007" y="1920117"/>
            <a:ext cx="658227" cy="67671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A2491F89-92CC-3F49-802A-C7758F8EC203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>
            <a:off x="5455164" y="1920118"/>
            <a:ext cx="580535" cy="67314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C0F2BC-9E74-CB49-9631-98C52A3704A2}"/>
              </a:ext>
            </a:extLst>
          </p:cNvPr>
          <p:cNvSpPr/>
          <p:nvPr/>
        </p:nvSpPr>
        <p:spPr>
          <a:xfrm>
            <a:off x="8492361" y="5202620"/>
            <a:ext cx="2701157" cy="830317"/>
          </a:xfrm>
          <a:prstGeom prst="rect">
            <a:avLst/>
          </a:prstGeom>
          <a:solidFill>
            <a:srgbClr val="CE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AWS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94D01C-650B-C248-8E31-A858BEBC2A1C}"/>
              </a:ext>
            </a:extLst>
          </p:cNvPr>
          <p:cNvSpPr/>
          <p:nvPr/>
        </p:nvSpPr>
        <p:spPr>
          <a:xfrm>
            <a:off x="8492361" y="4240277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RDS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56AD89-E818-B948-B780-2A88BE8D82FB}"/>
              </a:ext>
            </a:extLst>
          </p:cNvPr>
          <p:cNvSpPr/>
          <p:nvPr/>
        </p:nvSpPr>
        <p:spPr>
          <a:xfrm>
            <a:off x="10100443" y="4240277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S3</a:t>
            </a:r>
            <a:endParaRPr kumimoji="1" lang="ko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0D0480B-97F4-E941-B13C-F26C4CEE65CF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9585437" y="4597630"/>
            <a:ext cx="515006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BCD0966-553A-F14E-BA9B-076D0A102F6E}"/>
              </a:ext>
            </a:extLst>
          </p:cNvPr>
          <p:cNvSpPr txBox="1"/>
          <p:nvPr/>
        </p:nvSpPr>
        <p:spPr>
          <a:xfrm>
            <a:off x="1704364" y="210765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F04B23"/>
                </a:solidFill>
              </a:rPr>
              <a:t>/</a:t>
            </a:r>
            <a:r>
              <a:rPr kumimoji="1" lang="ko-KR" altLang="en-US" i="1" dirty="0">
                <a:solidFill>
                  <a:srgbClr val="F04B23"/>
                </a:solidFill>
              </a:rPr>
              <a:t>페이지</a:t>
            </a:r>
            <a:r>
              <a:rPr kumimoji="1" lang="en-US" altLang="ko-KR" i="1" dirty="0">
                <a:solidFill>
                  <a:srgbClr val="F04B23"/>
                </a:solidFill>
              </a:rPr>
              <a:t>A</a:t>
            </a:r>
            <a:endParaRPr kumimoji="1" lang="ko-KR" altLang="en-US" i="1" dirty="0">
              <a:solidFill>
                <a:srgbClr val="F04B23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D6D2B5-596D-7C41-86FE-20BD206D37DE}"/>
              </a:ext>
            </a:extLst>
          </p:cNvPr>
          <p:cNvSpPr txBox="1"/>
          <p:nvPr/>
        </p:nvSpPr>
        <p:spPr>
          <a:xfrm>
            <a:off x="6046605" y="210784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F04B23"/>
                </a:solidFill>
              </a:rPr>
              <a:t>/</a:t>
            </a:r>
            <a:r>
              <a:rPr kumimoji="1" lang="ko-KR" altLang="en-US" i="1" dirty="0">
                <a:solidFill>
                  <a:srgbClr val="F04B23"/>
                </a:solidFill>
              </a:rPr>
              <a:t>페이지</a:t>
            </a:r>
            <a:r>
              <a:rPr kumimoji="1" lang="en-US" altLang="ko-KR" i="1" dirty="0">
                <a:solidFill>
                  <a:srgbClr val="F04B23"/>
                </a:solidFill>
              </a:rPr>
              <a:t>B</a:t>
            </a:r>
            <a:endParaRPr kumimoji="1" lang="ko-KR" altLang="en-US" i="1" dirty="0">
              <a:solidFill>
                <a:srgbClr val="F04B23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0422F-5E87-AD48-BF48-A22A1FE09895}"/>
              </a:ext>
            </a:extLst>
          </p:cNvPr>
          <p:cNvSpPr/>
          <p:nvPr/>
        </p:nvSpPr>
        <p:spPr>
          <a:xfrm>
            <a:off x="8476289" y="3346895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RDS</a:t>
            </a:r>
            <a:endParaRPr kumimoji="1"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766A9D-E159-FF4E-92FF-647BCE0FC3B5}"/>
              </a:ext>
            </a:extLst>
          </p:cNvPr>
          <p:cNvSpPr/>
          <p:nvPr/>
        </p:nvSpPr>
        <p:spPr>
          <a:xfrm>
            <a:off x="10084371" y="3346895"/>
            <a:ext cx="1093076" cy="714705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S3</a:t>
            </a:r>
            <a:endParaRPr kumimoji="1" lang="ko-KR" altLang="en-US" dirty="0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2230CF5-E9AA-2748-AAE0-147FB3242E6F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9569365" y="3704248"/>
            <a:ext cx="515006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3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116</Words>
  <Application>Microsoft Macintosh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정인</dc:creator>
  <cp:lastModifiedBy>이 정인</cp:lastModifiedBy>
  <cp:revision>10</cp:revision>
  <dcterms:created xsi:type="dcterms:W3CDTF">2020-08-31T01:45:00Z</dcterms:created>
  <dcterms:modified xsi:type="dcterms:W3CDTF">2020-08-31T08:53:30Z</dcterms:modified>
</cp:coreProperties>
</file>