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a49a1d6f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75a49a1d6f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5a49a1d6f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75a49a1d6f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a49a1d6f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75a49a1d6f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a49a1d6f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75a49a1d6f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5a49a1d6f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75a49a1d6f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a49a1d6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75a49a1d6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a49a1d6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75a49a1d6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a49a1d6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75a49a1d6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a49a1d6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75a49a1d6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17452" y="1160244"/>
            <a:ext cx="10757096" cy="216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erriweather"/>
              <a:buNone/>
            </a:pPr>
            <a:r>
              <a:rPr b="1" lang="en-US" sz="4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Web Front End cho người mới</a:t>
            </a:r>
            <a:br>
              <a:rPr b="1" lang="en-US" sz="3000">
                <a:solidFill>
                  <a:srgbClr val="434343"/>
                </a:solidFill>
              </a:rPr>
            </a:br>
            <a:r>
              <a:rPr lang="en-US" sz="3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Phần 8 – Javascript cơ bản: Vòng lặp</a:t>
            </a:r>
            <a:endParaRPr sz="3600"/>
          </a:p>
        </p:txBody>
      </p:sp>
      <p:sp>
        <p:nvSpPr>
          <p:cNvPr id="89" name="Google Shape;89;p13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000" y="3107842"/>
            <a:ext cx="5182002" cy="3228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29450" y="1318650"/>
            <a:ext cx="108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Phương thức map() của Array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882925" y="2299700"/>
            <a:ext cx="101433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Dùng để tạo ra một mảng mới bằng cách gọi hàm truyền vào (callback function) với mỗi phần tử của mảng.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Phương thức này không thay đổi giá trị của mảng ban đầu.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1149850" y="4086050"/>
            <a:ext cx="103899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numbers = [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 3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 4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 5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];</a:t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doubles = numbers.map(number =&gt; number * 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729450" y="1318650"/>
            <a:ext cx="108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Phương thức filter() của Array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882925" y="2299700"/>
            <a:ext cx="101433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Dùng để tạo ra một mảng mới với những phần tử thỏa mãn điều kiện của hàm truyền vào (callback function).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Phương thức này không thay đổi giá trị của mảng ban đầu.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1149750" y="3757525"/>
            <a:ext cx="103899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words = [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'apple'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'microsoft'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'samsung'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'intel'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];</a:t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longWords = words.filter(word =&gt; word.length &gt; 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29450" y="1318650"/>
            <a:ext cx="108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Phương thức reduce() của Array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882925" y="2299700"/>
            <a:ext cx="101433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Dùng để tạo ra một kết quả duy nhất bằng cách thực hiện hàm truyền vào (callback function) trên mỗi phần tử trong mảng.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Phương thức này không thay đổi giá trị của mảng ban đầu.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939600" y="3757525"/>
            <a:ext cx="103899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array = [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 3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 4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 5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];</a:t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total = array.reduce((sum, value) =&gt; sum + value);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729450" y="1318650"/>
            <a:ext cx="108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Minh họa (</a:t>
            </a:r>
            <a:r>
              <a:rPr b="1" lang="en-US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map, filter and reduce</a:t>
            </a: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000" y="1977050"/>
            <a:ext cx="6176000" cy="46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717452" y="1277164"/>
            <a:ext cx="10757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</a:t>
            </a:r>
            <a:endParaRPr b="0" i="0" sz="4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800775" y="2053300"/>
            <a:ext cx="106737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Viết hàm truyền vào một mảng các số và tính ra tổng các số đó.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Cho một mảng các số nguyên bất kỳ, dùng phương thức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map() 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tạo ra một mảng mới với các số là số dư tương ứng khi chia các số trong mảng cũ cho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Dùng phương thức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filter()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lọc ra các số chẵn trong một mảng nhiều số bất kỳ.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Cho một mảng các chuỗi là tên các học viên. Viết hàm lọc ra những học viên có tên bắt đầu bằng chữ H (không phân biệt hoa thường).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717452" y="1277164"/>
            <a:ext cx="1075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/>
          <p:nvPr/>
        </p:nvSpPr>
        <p:spPr>
          <a:xfrm>
            <a:off x="717450" y="2108175"/>
            <a:ext cx="107571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Ôn lại lý thuyết phần 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Vòng lặp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Học và làm bài tập phần 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Điều kiện, rẽ nhánh phần 1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17450" y="1510974"/>
            <a:ext cx="107571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Toán tử số học </a:t>
            </a:r>
            <a:endParaRPr b="1" sz="30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erriweather"/>
                <a:ea typeface="Merriweather"/>
                <a:cs typeface="Merriweather"/>
                <a:sym typeface="Merriweather"/>
              </a:rPr>
              <a:t>Các toán tử số học cơ bản: (+ - * /), ngoài ra còn có các toán tử số học dưới bảng sau: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450" y="2461976"/>
            <a:ext cx="8829112" cy="42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717452" y="1510979"/>
            <a:ext cx="1075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Toán tử gán kết hợp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038" y="2341975"/>
            <a:ext cx="10987924" cy="32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17452" y="1404719"/>
            <a:ext cx="10757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fffdfdfdf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17450" y="1337606"/>
            <a:ext cx="10757100" cy="5541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717448" y="14047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Toán tử so sánh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729450" y="1318650"/>
            <a:ext cx="10745098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Toán tử luận lý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8" y="2006250"/>
            <a:ext cx="12054625" cy="41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29450" y="1318650"/>
            <a:ext cx="10067504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4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Vòng lặp (Loop)</a:t>
            </a:r>
            <a:endParaRPr sz="4000">
              <a:solidFill>
                <a:srgbClr val="434343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879231" y="2356338"/>
            <a:ext cx="1042767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29450" y="1318650"/>
            <a:ext cx="10067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Lặp qua các ký tự của 1 chuỗi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879225" y="2356354"/>
            <a:ext cx="10427700" cy="19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string =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'Techmaster'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for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i =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; i &lt;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string.length; i++)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console.log(string[i])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729450" y="1318650"/>
            <a:ext cx="10067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Lặp qua các thuộc tính của Object bằng for … in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879225" y="2023775"/>
            <a:ext cx="10427700" cy="4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 =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firstName: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'Tèo'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lastName: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'Nguyễn'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age: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20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for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key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in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student)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console.log(student[key])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29450" y="1318650"/>
            <a:ext cx="108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Lặp qua các thuộc tính của Array và String bằng for … of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7306050" y="2121800"/>
            <a:ext cx="4233600" cy="37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string =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'Techmaster'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for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character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of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string)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console.log(character)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154850" y="2142325"/>
            <a:ext cx="4233600" cy="37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array = [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'a'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'b'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'c'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'd'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];</a:t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for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const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item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of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array)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console.log(item)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