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Display: none vs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visibility hidden;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 về các trình duyệt họ sử dụng</a:t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cách có ưu điểm gì? Độ ưu tiên</a:t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Hỏi học viên: Đoán xem javascript thêm vào để làm gì?</a:t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3 – CSS Layout</a:t>
            </a:r>
            <a:endParaRPr sz="3600"/>
          </a:p>
        </p:txBody>
      </p:sp>
      <p:sp>
        <p:nvSpPr>
          <p:cNvPr id="89" name="Google Shape;89;p1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714" y="3532934"/>
            <a:ext cx="1222336" cy="158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5381" y="3532934"/>
            <a:ext cx="1582934" cy="158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1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775" y="1937550"/>
            <a:ext cx="6899113" cy="33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753900" y="1937550"/>
            <a:ext cx="3879900" cy="3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Code giao diện 2 cột tương tự trong ảnh (chữ bên trong chỉ để mô tả kích thước).</a:t>
            </a:r>
            <a:endParaRPr b="1"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Chiều rộng khối màu đỏ lớn hơn 2 khối còn lại.</a:t>
            </a:r>
            <a:endParaRPr b="1"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Nội dung vừa khít với chiều rộng của trình duyệt.</a:t>
            </a:r>
            <a:endParaRPr b="1"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2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200" y="1930050"/>
            <a:ext cx="7132477" cy="34156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Tương tự bài trước, nhưng có thêm khoảng cách giữa khối màu đỏ với 2 khối còn lại là 15px.</a:t>
            </a:r>
            <a:endParaRPr b="1"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3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300" y="1853850"/>
            <a:ext cx="7027343" cy="33863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Code giao diện 3 cột tương tự trong ảnh.</a:t>
            </a:r>
            <a:endParaRPr b="1"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Chiều rộng 3 cột bằng nhau.</a:t>
            </a:r>
            <a:endParaRPr b="1" sz="1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Nội dung vừa khít với chiều rộng của trình duyệt.</a:t>
            </a:r>
            <a:endParaRPr b="1"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4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800" y="1861349"/>
            <a:ext cx="7078308" cy="38268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753900" y="1937550"/>
            <a:ext cx="3879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Tương tự bài trước, nhưng có thêm khoảng cách giữa các khối là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15px</a:t>
            </a:r>
            <a:r>
              <a:rPr i="0" lang="en-US" sz="1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thực hành 5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851650" y="1937550"/>
            <a:ext cx="106230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Làm bài tập thuộc tính Position trong giáo trình Online (phần CSS Layout).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>
            <a:off x="717450" y="2108150"/>
            <a:ext cx="107571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Làm bài tập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Image Gallery</a:t>
            </a: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trong phần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CSS Layout</a:t>
            </a: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Tự học lý thuyết và làm bài tập phần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Tối ưu website</a:t>
            </a: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Xem trước lý thuyết phần </a:t>
            </a:r>
            <a:r>
              <a:rPr b="1" lang="en-US" sz="1800">
                <a:latin typeface="Merriweather"/>
                <a:ea typeface="Merriweather"/>
                <a:cs typeface="Merriweather"/>
                <a:sym typeface="Merriweather"/>
              </a:rPr>
              <a:t>Grid Layout</a:t>
            </a:r>
            <a:r>
              <a:rPr i="0" lang="en-US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608792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17452" y="1337607"/>
            <a:ext cx="10757100" cy="4443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Layout là gì?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39150" y="2136050"/>
            <a:ext cx="57681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Sử dụng css để xây dựng lên layout (khung, bố cục, các component con…) của website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Các thuộc tính css hay d</a:t>
            </a: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ù</a:t>
            </a: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ng: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 , position.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Float, clear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Box-sizing, margin, padding, boder.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Width, height, max-width, max-height</a:t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1555" y="2424392"/>
            <a:ext cx="52387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29450" y="1318650"/>
            <a:ext cx="10745098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thành phần layout phổ biến trong website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100" y="2142212"/>
            <a:ext cx="4960448" cy="46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717450" y="2323074"/>
            <a:ext cx="55851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Header: </a:t>
            </a:r>
            <a:r>
              <a:rPr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đầu trang, thường chứa logo, thông tin liên hệ, nút đăng nhập đăng ký, …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Navigation Bar</a:t>
            </a:r>
            <a:r>
              <a:rPr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Menu chính của trang web (có thể nằm luôn trong Header).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  <a:r>
              <a:rPr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Nội dung chính của trang.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Footer</a:t>
            </a:r>
            <a:r>
              <a:rPr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Phần chân trang, thường chứa địa chỉ, liên hệ, menu phụ, ...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17450" y="1889415"/>
            <a:ext cx="4556742" cy="460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29450" y="1318650"/>
            <a:ext cx="1006750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thành phần layout phổ biến trong website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53900" y="2013749"/>
            <a:ext cx="4609408" cy="44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Sidebar: </a:t>
            </a:r>
            <a:r>
              <a:rPr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bên cạnh trang (có thể phải hoặc trái). Phần này nếu nằm ngoài nội dung chính thì thường là Menu dọc (cũng chính là Navigation Bar).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642" y="2093270"/>
            <a:ext cx="6243842" cy="430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937" y="1836350"/>
            <a:ext cx="5350125" cy="47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730812" y="1125400"/>
            <a:ext cx="47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Giao diện 2 cột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550" y="1753424"/>
            <a:ext cx="7177749" cy="49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4639225" y="1120575"/>
            <a:ext cx="3182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Giao diện 3 cột</a:t>
            </a:r>
            <a:endParaRPr b="1"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29450" y="1318650"/>
            <a:ext cx="10542288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Một số thành phần phổ biến trong website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49" y="2142200"/>
            <a:ext cx="5079375" cy="27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0775" y="2121838"/>
            <a:ext cx="5310975" cy="26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951380" y="5059375"/>
            <a:ext cx="263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Breadcrumb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92607" y="5059398"/>
            <a:ext cx="2847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Pagination</a:t>
            </a:r>
            <a:endParaRPr b="1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Modal</a:t>
            </a:r>
            <a:endParaRPr b="1" i="0" sz="14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012" y="1904530"/>
            <a:ext cx="6423976" cy="426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17452" y="12523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form</a:t>
            </a:r>
            <a:endParaRPr b="1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0989" y="1806317"/>
            <a:ext cx="6130021" cy="407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