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8ed3b9ac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78ed3b9ac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8ed3b9ac5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78ed3b9ac5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 học viên thực hành thực hành từng bước, show màn hình cho các bạn trong lớp nhận xét</a:t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8e8f53f6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78e8f53f6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8ed3b9ac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78ed3b9ac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87" name="Google Shape;8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717452" y="1160244"/>
            <a:ext cx="10757096" cy="2164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erriweather"/>
              <a:buNone/>
            </a:pPr>
            <a:r>
              <a:rPr b="1" lang="en-US" sz="4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Web Front End cho người mới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6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Phần 5 – Css Transitions vs Css Animations</a:t>
            </a:r>
            <a:endParaRPr sz="3600"/>
          </a:p>
        </p:txBody>
      </p:sp>
      <p:sp>
        <p:nvSpPr>
          <p:cNvPr id="98" name="Google Shape;98;p14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7065" y="3268319"/>
            <a:ext cx="6397869" cy="257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17452" y="1277164"/>
            <a:ext cx="1075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2 Animation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/>
          <p:nvPr/>
        </p:nvSpPr>
        <p:spPr>
          <a:xfrm>
            <a:off x="3048000" y="2918059"/>
            <a:ext cx="60960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931100" y="2108025"/>
            <a:ext cx="53292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Tạo hiệu ứng animation tương tự trong hình vẽ.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Ảnh không cần giống hệt 100%, tốc độ có thể chậm hơn.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225" y="2108175"/>
            <a:ext cx="4645324" cy="3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17450" y="1277171"/>
            <a:ext cx="107571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3 Xem trước cách tạo menu đa cấp</a:t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Lưu ý: ai chưa hoàn thành và nộp bài hôm trước cố gắng làm xong rồi gửi qua gmail nhé</a:t>
            </a:r>
            <a:endParaRPr sz="3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3048000" y="2918059"/>
            <a:ext cx="60960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84777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17452" y="1510979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Các thuộc tính hay dung trong css để tạo hiệu ứng động</a:t>
            </a:r>
            <a:br>
              <a:rPr b="1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717450" y="2778387"/>
            <a:ext cx="107571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transition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animation 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transform, opacity, width, height, margin, padding, overflow, box-shadow, ...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6087927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17452" y="1404719"/>
            <a:ext cx="10757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fffdfdfdf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17452" y="1337607"/>
            <a:ext cx="10757100" cy="4443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17448" y="1404719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CSS Transitions</a:t>
            </a:r>
            <a:endParaRPr b="0" i="0" sz="30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17450" y="2148475"/>
            <a:ext cx="10757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Css transitions cho phép bạn thay đổi giá trị thuộc tính một cách trơn tru, trong 1 khoảng thời gian nhất định.</a:t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729450" y="1318650"/>
            <a:ext cx="10745098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Làm thế nào để tạo Transition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29450" y="2074985"/>
            <a:ext cx="10745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 Bạn có thể tạo Transition với thuộc tính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transition</a:t>
            </a:r>
            <a:endParaRPr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738" y="2764251"/>
            <a:ext cx="10772525" cy="15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0" y="0"/>
            <a:ext cx="12192000" cy="687266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29450" y="1318650"/>
            <a:ext cx="10067504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-US" sz="30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Các thuộc tính của transition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879225" y="2356363"/>
            <a:ext cx="104277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Transition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Transition – delay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Transition – duration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Transition – property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Merriweather"/>
              <a:buChar char="●"/>
            </a:pPr>
            <a:r>
              <a:rPr i="0" lang="en-US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Transition – timing - function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17452" y="1277164"/>
            <a:ext cx="107570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Animations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805775" y="2355750"/>
            <a:ext cx="107571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Thuộc tính animation trong css có thể được sử dụng để tạo hiệu ứng cho nhiều thuộc tính css như: Color, background – color, height, width ... Mỗi một Animation cần được xác định theo quy tắc @keyframes, sau đó được gọi với thuộc tính Animation , như sau</a:t>
            </a:r>
            <a:endParaRPr sz="18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863" y="1108564"/>
            <a:ext cx="9700274" cy="4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717452" y="984568"/>
            <a:ext cx="1195754" cy="457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1913206" y="984568"/>
            <a:ext cx="1195754" cy="4572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3108960" y="984567"/>
            <a:ext cx="1195754" cy="4572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717452" y="1277164"/>
            <a:ext cx="10757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Tập Về Nhà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3048000" y="2918059"/>
            <a:ext cx="6096000" cy="1021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EFEFE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717452" y="984568"/>
            <a:ext cx="1195800" cy="45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913206" y="984568"/>
            <a:ext cx="1195800" cy="456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108960" y="984567"/>
            <a:ext cx="1195800" cy="456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717452" y="1277164"/>
            <a:ext cx="1075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Bài 1 Transition</a:t>
            </a:r>
            <a:endParaRPr b="0" i="0" sz="4800" u="none" cap="none" strike="noStrike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182" y="5770101"/>
            <a:ext cx="1669366" cy="65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3048000" y="2918059"/>
            <a:ext cx="60960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931100" y="2238250"/>
            <a:ext cx="10543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hiệu ứng khi hover giống như hình dưới (Vào Trang chủ Zingmp3 kéo xuống phần giống hình bên dưới) làm đầy đủ các phần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050" y="2763859"/>
            <a:ext cx="8127124" cy="261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