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60ef546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6b60ef54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60ef546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6b60ef546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60ef5464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6b60ef546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azada.vn/" TargetMode="External"/><Relationship Id="rId4" Type="http://schemas.openxmlformats.org/officeDocument/2006/relationships/hyperlink" Target="https://zingmp3.v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17452" y="1160244"/>
            <a:ext cx="10757096" cy="216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erriweather"/>
              <a:buNone/>
            </a:pPr>
            <a:r>
              <a:rPr lang="en-US" sz="4800" b="1" dirty="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Web Front End </a:t>
            </a:r>
            <a:r>
              <a:rPr lang="en-US" sz="4800" b="1" dirty="0" err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cho</a:t>
            </a:r>
            <a:r>
              <a:rPr lang="en-US" sz="4800" b="1" dirty="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4800" b="1" dirty="0" err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người</a:t>
            </a:r>
            <a:r>
              <a:rPr lang="en-US" sz="4800" b="1" dirty="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4800" b="1" dirty="0" err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mới</a:t>
            </a:r>
            <a:br>
              <a:rPr lang="en-US" sz="3000" b="1" dirty="0">
                <a:solidFill>
                  <a:srgbClr val="434343"/>
                </a:solidFill>
              </a:rPr>
            </a:br>
            <a:r>
              <a:rPr lang="en-US" sz="3600" dirty="0" err="1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</a:t>
            </a:r>
            <a:r>
              <a:rPr lang="en-US" sz="3600" dirty="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6 – Menu </a:t>
            </a:r>
            <a:r>
              <a:rPr lang="en-US" sz="3600" dirty="0" err="1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Đa</a:t>
            </a:r>
            <a:r>
              <a:rPr lang="en-US" sz="3600" dirty="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600" dirty="0" err="1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Cấp</a:t>
            </a:r>
            <a:endParaRPr sz="3600" dirty="0"/>
          </a:p>
        </p:txBody>
      </p:sp>
      <p:sp>
        <p:nvSpPr>
          <p:cNvPr id="89" name="Google Shape;89;p13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225" y="3029242"/>
            <a:ext cx="4431553" cy="322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17452" y="1510979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Menu Đa cấp</a:t>
            </a:r>
            <a:endParaRPr sz="3000" b="1" i="0" u="none" strike="noStrike" cap="non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06825" y="2263600"/>
            <a:ext cx="5401200" cy="3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Trong trường hợp menu có nhiều item thì cần bổ sung thêm nhiều cấp để hiển thị.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Một item sẽ chứa các item con liên quan đến nhau.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Người dùng muốn xem item con thì cần hover lên item cha (dùng CSS) hoặc click vào item cha (dùng Javascript).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200" y="2263601"/>
            <a:ext cx="4995457" cy="332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5182" y="608792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17452" y="1404719"/>
            <a:ext cx="10757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fffdfdfdf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717452" y="1337607"/>
            <a:ext cx="10757100" cy="4443000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17448" y="14047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Chú ý khi code menu đa cấp</a:t>
            </a:r>
            <a:endParaRPr sz="3000" b="0" i="0" u="none" strike="noStrike" cap="non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39150" y="2136050"/>
            <a:ext cx="107571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Menu đa cấp thường sử dụng thẻ </a:t>
            </a:r>
            <a:r>
              <a:rPr lang="en-US" sz="1800" b="1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&lt;ul&gt;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và </a:t>
            </a:r>
            <a:r>
              <a:rPr lang="en-US" sz="1800" b="1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&lt;li&gt;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vì nó thể hiện 1 danh sách các item (List) và có phân cấp rõ ràng.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Khi làm menu đa cấp có hiệu ứng hover thì cần chú ý khoảng cách giữa phần hiển thị và phần có thể hover nếu không sẽ gây khó khăn cho người dùng.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Hiện tại đa số menu đa cấp dùng sự kiện click chuột thay vì hover (sử dụng Javascript) để hoạt động tốt được cả trên mobile.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29450" y="1318650"/>
            <a:ext cx="1074509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Một số loại menu đa cấp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2142200"/>
            <a:ext cx="101536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729450" y="1318650"/>
            <a:ext cx="10745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Một số loại menu đa cấp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488" y="2142325"/>
            <a:ext cx="6527025" cy="44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29450" y="1318650"/>
            <a:ext cx="10745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Một số loại menu đa cấp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038" y="2142325"/>
            <a:ext cx="6801925" cy="45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FEFE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</a:t>
            </a:r>
            <a:endParaRPr sz="4800" b="0" i="0" u="none" strike="noStrike" cap="non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FEFE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717450" y="1277173"/>
            <a:ext cx="107571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</a:t>
            </a:r>
            <a:endParaRPr sz="3000" b="1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963700" y="2218775"/>
            <a:ext cx="101973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Tạo menu đa cấp tương tự các trang sau (không cần đủ hết item nhưng phải đủ số cấp):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 u="sng">
                <a:solidFill>
                  <a:srgbClr val="1C3678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https://zingmp3.vn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 u="sng">
                <a:solidFill>
                  <a:srgbClr val="1C3678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https://lazada.vn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FEFE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sz="4800" b="0" i="0" u="none" strike="noStrike" cap="non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717450" y="2918050"/>
            <a:ext cx="107571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Ôn lại toàn bộ lý thuyết đã học.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Làm lại toàn bộ Quiz các bài đã học trong giáo trình Online.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Merriweather</vt:lpstr>
      <vt:lpstr>Arial</vt:lpstr>
      <vt:lpstr>Office Theme</vt:lpstr>
      <vt:lpstr>Web Front End cho người mới Phần 6 – Menu Đa Cấp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Front End cho người mới Phần 5 – Menu Đa Cấp</dc:title>
  <cp:lastModifiedBy>Lenovo</cp:lastModifiedBy>
  <cp:revision>2</cp:revision>
  <dcterms:modified xsi:type="dcterms:W3CDTF">2020-01-07T09:06:15Z</dcterms:modified>
</cp:coreProperties>
</file>