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154d2788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154d27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e90e79e2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e90e79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viết khác sử dụng Anonymous callback function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ed6c59bf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4ed6c59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viết khác sử dụng Anonymous callback function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ed6c57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ed6c57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ed6c59b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ed6c59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viết khác sử dụng Anonymous callback function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ed6c59b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ed6c59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ed6c59b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ed6c59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ed6c59bf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ed6c59b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154d2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154d2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Web Front End cho người mới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700" y="4584600"/>
            <a:ext cx="1275825" cy="4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727952" y="20610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Phần</a:t>
            </a:r>
            <a:r>
              <a:rPr lang="en" sz="24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9 - Javascript cơ b</a:t>
            </a:r>
            <a:r>
              <a:rPr lang="en" sz="24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ản: Điều kiện</a:t>
            </a:r>
            <a:endParaRPr sz="24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Bài tập về nhà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700" y="4584600"/>
            <a:ext cx="1275825" cy="4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53900" y="1937550"/>
            <a:ext cx="4999800" cy="28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Ôn lại lý thuyết phần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Điều kiện, rẽ nhánh phần 1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Làm bài tập phần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Điều kiện, rẽ nhánh phần 2.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Toán tử điều kiện (toán tử 3 ngôi)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263600" y="3266800"/>
            <a:ext cx="3347100" cy="7182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age =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prompt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Bạn bao nhiêu tuổi?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);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accessAllowed = (age &gt; 18)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A67F59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6699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700" y="4584600"/>
            <a:ext cx="1275825" cy="4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53900" y="1937550"/>
            <a:ext cx="7841700" cy="11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Dùng để gán giá trị cho một biến kèm theo điều kiện thay vì sử dụng lệnh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Phần sau dấu </a:t>
            </a:r>
            <a:r>
              <a:rPr b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là giá trị nếu điều kiện đúng, sau dấu </a:t>
            </a:r>
            <a:r>
              <a:rPr b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là giá trị nếu điều kiện sai.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Có thể lồng nhiều toán tử này trong 1 phép gán nhưng không khuyến khích.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Chú ý điều kiện trong lệnh if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700" y="4584600"/>
            <a:ext cx="1275825" cy="4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53900" y="1937550"/>
            <a:ext cx="78417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Điều kiện trong ngoặc của lệnh if luôn là giá trị Boolean, nếu không phải thì sẽ được tự động convert sang Boolean.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Số </a:t>
            </a:r>
            <a:r>
              <a:rPr lang="en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chuỗi rỗng </a:t>
            </a: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''''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undefined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NaN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tương ứng với giá trị </a:t>
            </a:r>
            <a:r>
              <a:rPr lang="en" sz="1400">
                <a:solidFill>
                  <a:srgbClr val="A67F59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còn các giá trị còn lại tương ứng với giá trị </a:t>
            </a:r>
            <a:r>
              <a:rPr lang="en" sz="1400">
                <a:solidFill>
                  <a:srgbClr val="6699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Khi so sánh </a:t>
            </a:r>
            <a:r>
              <a:rPr lang="en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NaN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NaN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kết quả trả về là</a:t>
            </a:r>
            <a:r>
              <a:rPr lang="en" sz="1400">
                <a:solidFill>
                  <a:srgbClr val="669900"/>
                </a:solidFill>
                <a:latin typeface="Arial"/>
                <a:ea typeface="Arial"/>
                <a:cs typeface="Arial"/>
                <a:sym typeface="Arial"/>
              </a:rPr>
              <a:t> false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Bài tập thực hành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Bài tập thực hành 1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54300" y="2510125"/>
            <a:ext cx="3725400" cy="15909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(a + b &lt; </a:t>
            </a:r>
            <a:r>
              <a:rPr b="1" lang="en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) {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result = 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'Tổng nhỏ hơn 4'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{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result = 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'Tổng lớn hơn 4'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700" y="4584600"/>
            <a:ext cx="1275825" cy="4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53900" y="1937550"/>
            <a:ext cx="4899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Viết lại lệnh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sau sử dụng toán tử điều kiện: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Bài tập th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ực hành 2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700" y="4584600"/>
            <a:ext cx="1275825" cy="4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53900" y="1937550"/>
            <a:ext cx="7617900" cy="28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Viết hàm nhận 1 số từ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sau đó thông báo lên màn hình bằng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Nếu số nhập vào lớn hơn 0 thì kết quả là </a:t>
            </a:r>
            <a:r>
              <a:rPr b="1" lang="en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Nếu số nhập vào bằng 0 thì kết quả là </a:t>
            </a:r>
            <a:r>
              <a:rPr b="1" lang="en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Nếu số nhập vào nhỏ hơn 0 thì kết quả là </a:t>
            </a:r>
            <a:r>
              <a:rPr b="1" lang="en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Kết quả cuối cùng của result là bao nhiêu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?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832175" y="1871125"/>
            <a:ext cx="3338100" cy="3071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et </a:t>
            </a:r>
            <a:r>
              <a:rPr b="1" lang="en">
                <a:solidFill>
                  <a:schemeClr val="accent1"/>
                </a:solidFill>
              </a:rPr>
              <a:t>result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accent2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b="1" lang="en">
                <a:solidFill>
                  <a:srgbClr val="595959"/>
                </a:solidFill>
              </a:rPr>
              <a:t>a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=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1"/>
                </a:solidFill>
              </a:rPr>
              <a:t>,</a:t>
            </a:r>
            <a:r>
              <a:rPr b="1" lang="en">
                <a:solidFill>
                  <a:schemeClr val="accent1"/>
                </a:solidFill>
              </a:rPr>
              <a:t> b =</a:t>
            </a:r>
            <a:r>
              <a:rPr b="1" lang="en">
                <a:solidFill>
                  <a:schemeClr val="accent2"/>
                </a:solidFill>
              </a:rPr>
              <a:t> 2</a:t>
            </a:r>
            <a:r>
              <a:rPr lang="en">
                <a:solidFill>
                  <a:schemeClr val="accent1"/>
                </a:solidFill>
              </a:rPr>
              <a:t>,</a:t>
            </a:r>
            <a:r>
              <a:rPr b="1" lang="en">
                <a:solidFill>
                  <a:schemeClr val="accent1"/>
                </a:solidFill>
              </a:rPr>
              <a:t> c =</a:t>
            </a:r>
            <a:r>
              <a:rPr b="1" lang="en">
                <a:solidFill>
                  <a:schemeClr val="accent2"/>
                </a:solidFill>
              </a:rPr>
              <a:t> 3</a:t>
            </a:r>
            <a:r>
              <a:rPr lang="en">
                <a:solidFill>
                  <a:schemeClr val="accent1"/>
                </a:solidFill>
              </a:rPr>
              <a:t>,</a:t>
            </a:r>
            <a:r>
              <a:rPr b="1" lang="en">
                <a:solidFill>
                  <a:schemeClr val="accent1"/>
                </a:solidFill>
              </a:rPr>
              <a:t> d </a:t>
            </a:r>
            <a:r>
              <a:rPr lang="en">
                <a:solidFill>
                  <a:schemeClr val="accent1"/>
                </a:solidFill>
              </a:rPr>
              <a:t>=</a:t>
            </a:r>
            <a:r>
              <a:rPr b="1" lang="en">
                <a:solidFill>
                  <a:schemeClr val="accent2"/>
                </a:solidFill>
              </a:rPr>
              <a:t> 4</a:t>
            </a:r>
            <a:r>
              <a:rPr b="1" lang="en">
                <a:solidFill>
                  <a:srgbClr val="595959"/>
                </a:solidFill>
              </a:rPr>
              <a:t>;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</a:t>
            </a:r>
            <a:r>
              <a:rPr lang="en">
                <a:solidFill>
                  <a:schemeClr val="accent1"/>
                </a:solidFill>
              </a:rPr>
              <a:t> ((a + b + c) &gt;= d) {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a++;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result = a + b - d;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 </a:t>
            </a:r>
            <a:r>
              <a:rPr lang="en">
                <a:solidFill>
                  <a:schemeClr val="dk1"/>
                </a:solidFill>
              </a:rPr>
              <a:t>else</a:t>
            </a:r>
            <a:r>
              <a:rPr lang="en">
                <a:solidFill>
                  <a:schemeClr val="accent1"/>
                </a:solidFill>
              </a:rPr>
              <a:t> {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b--;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result = b + c + d;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 += a + b + c + d;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683875" y="1871125"/>
            <a:ext cx="3338100" cy="3071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 </a:t>
            </a:r>
            <a:r>
              <a:rPr b="1" lang="en">
                <a:solidFill>
                  <a:schemeClr val="accent1"/>
                </a:solidFill>
              </a:rPr>
              <a:t>result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b="1" lang="en">
                <a:solidFill>
                  <a:srgbClr val="595959"/>
                </a:solidFill>
              </a:rPr>
              <a:t>a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=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b="1" lang="en">
                <a:solidFill>
                  <a:schemeClr val="accent2"/>
                </a:solidFill>
              </a:rPr>
              <a:t>2</a:t>
            </a:r>
            <a:r>
              <a:rPr lang="en">
                <a:solidFill>
                  <a:schemeClr val="accent1"/>
                </a:solidFill>
              </a:rPr>
              <a:t>,</a:t>
            </a:r>
            <a:r>
              <a:rPr b="1" lang="en">
                <a:solidFill>
                  <a:schemeClr val="accent1"/>
                </a:solidFill>
              </a:rPr>
              <a:t> b =</a:t>
            </a:r>
            <a:r>
              <a:rPr b="1" lang="en">
                <a:solidFill>
                  <a:schemeClr val="accent2"/>
                </a:solidFill>
              </a:rPr>
              <a:t> 3</a:t>
            </a:r>
            <a:r>
              <a:rPr lang="en">
                <a:solidFill>
                  <a:schemeClr val="accent1"/>
                </a:solidFill>
              </a:rPr>
              <a:t>,</a:t>
            </a:r>
            <a:r>
              <a:rPr b="1" lang="en">
                <a:solidFill>
                  <a:schemeClr val="accent1"/>
                </a:solidFill>
              </a:rPr>
              <a:t> c =</a:t>
            </a:r>
            <a:r>
              <a:rPr b="1" lang="en">
                <a:solidFill>
                  <a:schemeClr val="accent2"/>
                </a:solidFill>
              </a:rPr>
              <a:t> 4</a:t>
            </a:r>
            <a:r>
              <a:rPr lang="en">
                <a:solidFill>
                  <a:schemeClr val="accent1"/>
                </a:solidFill>
              </a:rPr>
              <a:t>,</a:t>
            </a:r>
            <a:r>
              <a:rPr b="1" lang="en">
                <a:solidFill>
                  <a:schemeClr val="accent1"/>
                </a:solidFill>
              </a:rPr>
              <a:t> d </a:t>
            </a:r>
            <a:r>
              <a:rPr lang="en">
                <a:solidFill>
                  <a:schemeClr val="accent1"/>
                </a:solidFill>
              </a:rPr>
              <a:t>=</a:t>
            </a:r>
            <a:r>
              <a:rPr b="1" lang="en">
                <a:solidFill>
                  <a:schemeClr val="accent2"/>
                </a:solidFill>
              </a:rPr>
              <a:t> 5</a:t>
            </a:r>
            <a:r>
              <a:rPr b="1" lang="en">
                <a:solidFill>
                  <a:srgbClr val="595959"/>
                </a:solidFill>
              </a:rPr>
              <a:t>;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</a:t>
            </a:r>
            <a:r>
              <a:rPr lang="en">
                <a:solidFill>
                  <a:schemeClr val="accent1"/>
                </a:solidFill>
              </a:rPr>
              <a:t> ((result + d) &gt; (a + b + c)) {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result++;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result += a + b +c;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 </a:t>
            </a:r>
            <a:r>
              <a:rPr lang="en">
                <a:solidFill>
                  <a:schemeClr val="dk1"/>
                </a:solidFill>
              </a:rPr>
              <a:t>else</a:t>
            </a:r>
            <a:r>
              <a:rPr lang="en">
                <a:solidFill>
                  <a:schemeClr val="accent1"/>
                </a:solidFill>
              </a:rPr>
              <a:t> {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result--;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result += b + c - d;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 += a + b + c + d;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Kết quả cuối cùng của result là bao nhiêu?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832175" y="1871125"/>
            <a:ext cx="3338100" cy="3071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 </a:t>
            </a:r>
            <a:r>
              <a:rPr b="1" lang="en">
                <a:solidFill>
                  <a:schemeClr val="accent1"/>
                </a:solidFill>
              </a:rPr>
              <a:t>result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accent2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b="1" lang="en">
                <a:solidFill>
                  <a:srgbClr val="595959"/>
                </a:solidFill>
              </a:rPr>
              <a:t>a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=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1"/>
                </a:solidFill>
              </a:rPr>
              <a:t>,</a:t>
            </a:r>
            <a:r>
              <a:rPr b="1" lang="en">
                <a:solidFill>
                  <a:schemeClr val="accent1"/>
                </a:solidFill>
              </a:rPr>
              <a:t> b =</a:t>
            </a:r>
            <a:r>
              <a:rPr b="1" lang="en">
                <a:solidFill>
                  <a:schemeClr val="accent2"/>
                </a:solidFill>
              </a:rPr>
              <a:t> 2</a:t>
            </a:r>
            <a:r>
              <a:rPr lang="en">
                <a:solidFill>
                  <a:schemeClr val="accent1"/>
                </a:solidFill>
              </a:rPr>
              <a:t>,</a:t>
            </a:r>
            <a:r>
              <a:rPr b="1" lang="en">
                <a:solidFill>
                  <a:schemeClr val="accent1"/>
                </a:solidFill>
              </a:rPr>
              <a:t> c =</a:t>
            </a:r>
            <a:r>
              <a:rPr b="1" lang="en">
                <a:solidFill>
                  <a:schemeClr val="accent2"/>
                </a:solidFill>
              </a:rPr>
              <a:t> 3</a:t>
            </a:r>
            <a:r>
              <a:rPr lang="en">
                <a:solidFill>
                  <a:schemeClr val="accent1"/>
                </a:solidFill>
              </a:rPr>
              <a:t>,</a:t>
            </a:r>
            <a:r>
              <a:rPr b="1" lang="en">
                <a:solidFill>
                  <a:schemeClr val="accent1"/>
                </a:solidFill>
              </a:rPr>
              <a:t> d </a:t>
            </a:r>
            <a:r>
              <a:rPr lang="en">
                <a:solidFill>
                  <a:schemeClr val="accent1"/>
                </a:solidFill>
              </a:rPr>
              <a:t>=</a:t>
            </a:r>
            <a:r>
              <a:rPr b="1" lang="en">
                <a:solidFill>
                  <a:schemeClr val="accent2"/>
                </a:solidFill>
              </a:rPr>
              <a:t> 4</a:t>
            </a:r>
            <a:r>
              <a:rPr b="1" lang="en">
                <a:solidFill>
                  <a:srgbClr val="595959"/>
                </a:solidFill>
              </a:rPr>
              <a:t>;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</a:t>
            </a:r>
            <a:r>
              <a:rPr lang="en">
                <a:solidFill>
                  <a:schemeClr val="accent1"/>
                </a:solidFill>
              </a:rPr>
              <a:t> (result || a &gt; 1) {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a--;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result += a - b + d;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 </a:t>
            </a:r>
            <a:r>
              <a:rPr lang="en">
                <a:solidFill>
                  <a:schemeClr val="dk1"/>
                </a:solidFill>
              </a:rPr>
              <a:t>else</a:t>
            </a:r>
            <a:r>
              <a:rPr lang="en">
                <a:solidFill>
                  <a:schemeClr val="accent1"/>
                </a:solidFill>
              </a:rPr>
              <a:t> {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b++;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result += b - c + d;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 = a * b + c * d;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683875" y="1871125"/>
            <a:ext cx="3338100" cy="3071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 </a:t>
            </a:r>
            <a:r>
              <a:rPr b="1" lang="en">
                <a:solidFill>
                  <a:schemeClr val="accent1"/>
                </a:solidFill>
              </a:rPr>
              <a:t>result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b="1" lang="en">
                <a:solidFill>
                  <a:srgbClr val="595959"/>
                </a:solidFill>
              </a:rPr>
              <a:t>a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=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b="1" lang="en">
                <a:solidFill>
                  <a:schemeClr val="accent2"/>
                </a:solidFill>
              </a:rPr>
              <a:t>2</a:t>
            </a:r>
            <a:r>
              <a:rPr lang="en">
                <a:solidFill>
                  <a:schemeClr val="accent1"/>
                </a:solidFill>
              </a:rPr>
              <a:t>,</a:t>
            </a:r>
            <a:r>
              <a:rPr b="1" lang="en">
                <a:solidFill>
                  <a:schemeClr val="accent1"/>
                </a:solidFill>
              </a:rPr>
              <a:t> b =</a:t>
            </a:r>
            <a:r>
              <a:rPr b="1" lang="en">
                <a:solidFill>
                  <a:schemeClr val="accent2"/>
                </a:solidFill>
              </a:rPr>
              <a:t> 3</a:t>
            </a:r>
            <a:r>
              <a:rPr lang="en">
                <a:solidFill>
                  <a:schemeClr val="accent1"/>
                </a:solidFill>
              </a:rPr>
              <a:t>,</a:t>
            </a:r>
            <a:r>
              <a:rPr b="1" lang="en">
                <a:solidFill>
                  <a:schemeClr val="accent1"/>
                </a:solidFill>
              </a:rPr>
              <a:t> c =</a:t>
            </a:r>
            <a:r>
              <a:rPr b="1" lang="en">
                <a:solidFill>
                  <a:schemeClr val="accent2"/>
                </a:solidFill>
              </a:rPr>
              <a:t> 4</a:t>
            </a:r>
            <a:r>
              <a:rPr lang="en">
                <a:solidFill>
                  <a:schemeClr val="accent1"/>
                </a:solidFill>
              </a:rPr>
              <a:t>,</a:t>
            </a:r>
            <a:r>
              <a:rPr b="1" lang="en">
                <a:solidFill>
                  <a:schemeClr val="accent1"/>
                </a:solidFill>
              </a:rPr>
              <a:t> d </a:t>
            </a:r>
            <a:r>
              <a:rPr lang="en">
                <a:solidFill>
                  <a:schemeClr val="accent1"/>
                </a:solidFill>
              </a:rPr>
              <a:t>=</a:t>
            </a:r>
            <a:r>
              <a:rPr b="1" lang="en">
                <a:solidFill>
                  <a:schemeClr val="accent2"/>
                </a:solidFill>
              </a:rPr>
              <a:t> 5</a:t>
            </a:r>
            <a:r>
              <a:rPr b="1" lang="en">
                <a:solidFill>
                  <a:srgbClr val="595959"/>
                </a:solidFill>
              </a:rPr>
              <a:t>;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</a:t>
            </a:r>
            <a:r>
              <a:rPr lang="en">
                <a:solidFill>
                  <a:schemeClr val="accent1"/>
                </a:solidFill>
              </a:rPr>
              <a:t> (result &amp;&amp; b &gt; 2) {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result--;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result = a - b + c;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 </a:t>
            </a:r>
            <a:r>
              <a:rPr lang="en">
                <a:solidFill>
                  <a:schemeClr val="dk1"/>
                </a:solidFill>
              </a:rPr>
              <a:t>else</a:t>
            </a:r>
            <a:r>
              <a:rPr lang="en">
                <a:solidFill>
                  <a:schemeClr val="accent1"/>
                </a:solidFill>
              </a:rPr>
              <a:t> {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result++;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result = b - c - d;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 += a + b * c + d;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Bài tập về nhà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