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Merriweather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0754e5d4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0754e5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6eff045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6eff0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154d2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154d2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154d2788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154d27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27952" y="20610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</a:t>
            </a: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10 - Ki</a:t>
            </a: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ểm tra Javascript cơ bản</a:t>
            </a:r>
            <a:endParaRPr sz="24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Kiểm tra lý thuyết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53900" y="1937550"/>
            <a:ext cx="75096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Làm bài tập trắc nghiệm trên Quizizz.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Kiểm tra thực hành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77700" y="1861350"/>
            <a:ext cx="82530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Bài 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Viết hàm chuyển đổi nhiệt độ từ độ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sang độ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tham số truyền vào là 1 số nguyên biểu thị độ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Ví dụ tham số truyền vào là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-30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thì kết quả trả về là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-22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Bài 2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Cho 1 mảng có độ dài lớn hơn 2, chứa các số khác nhau. Hãy viết hàm tìm ra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số lớn thứ nhì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trong mảng.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Bài 3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Cho 1 mảng các chuỗi bất kỳ có độ dài khác nhau. Hãy viết hàm tìm ra chuỗi có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độ dài lớn nhất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Bài 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Viết hàm có 2 tham số là 2 chuỗi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khác rỗng, dùng để kiểm tra chuỗi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có kết thúc bởi chuỗi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hay không. Kết quả trả về là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hoặc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Bài 5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Cho 1 mảng chỉ chứa các phần tử có kiểu dữ liệu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Hãy kiểm tra xem trong mảng đó có phần tử nào bị lặp lại hay không (xuất hiện 2 lần trở lên). Kết quả trả về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(nếu lặp) hoặc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false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(nếu không lặp).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53900" y="1937550"/>
            <a:ext cx="63744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Xem trước lý thuyết phần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Javascript HTML DOM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Làm bài tập ph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ần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Document Object Model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