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0e3ed78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0e3ed7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8, 10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b59bb67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b59bb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8, 10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b59bb670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b59bb6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8, 10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b59bb670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b59bb6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8, 10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b59bb670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b59bb6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8, 10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5e263395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5e2633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8, 10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b59bb670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b59bb6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8, 10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b59bb670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b59bb6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8, 10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700" y="4584600"/>
            <a:ext cx="1275825" cy="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27952" y="20610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</a:t>
            </a: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 11 - Ki</a:t>
            </a:r>
            <a:r>
              <a:rPr lang="en" sz="24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ểm tra Javascript DOM + jQuery</a:t>
            </a:r>
            <a:endParaRPr sz="24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Clone 1 trong các component sau của Bootstrap dùng JS DOM hoặc jQuery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166150"/>
            <a:ext cx="79842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Accordion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Carousel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Modal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Popovers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Progress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Tab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Toasts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Accordion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53900" y="4094550"/>
            <a:ext cx="7251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Bấm vào Tiêu đề sẽ mở ra nội dung bên dưới, đồng thời đóng hết các nội dung khác. Hiệu ứng đóng mở là Slide Up và Slide Down.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00" y="1883000"/>
            <a:ext cx="5531960" cy="20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Carousel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23" y="1930050"/>
            <a:ext cx="6370700" cy="2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53900" y="4246950"/>
            <a:ext cx="800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Bấm vào 2 mũi tên để chuyển Slide, hiệu ứng chuyển là Fade Transition hoặc trượt từ 2 bên.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Modal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53900" y="4094550"/>
            <a:ext cx="79257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Bấm vào n</a:t>
            </a:r>
            <a:r>
              <a:rPr lang="en">
                <a:solidFill>
                  <a:srgbClr val="595959"/>
                </a:solidFill>
              </a:rPr>
              <a:t>út Launch để bật Modal, khi Modal bật lên sẽ có 1 lớp phủ che nội dung content.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Trên Modal bấm vào dấu X ở góc hoặc nút Close để đóng Modal.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00" y="2406988"/>
            <a:ext cx="19812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975" y="1777650"/>
            <a:ext cx="3842976" cy="20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Popovers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753900" y="4094550"/>
            <a:ext cx="81117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Có 4 nút, bấm vào mỗi nút sẽ hiển thị popup theo 4 hướng trên, dưới, trái, phải.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Bấm thêm 1 lần nữa sẽ tắt popup.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50" y="2006250"/>
            <a:ext cx="5407451" cy="1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Progress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863900" y="2876525"/>
            <a:ext cx="7925700" cy="19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Tạo thanh Progress Bar và 3 nút: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Start</a:t>
            </a:r>
            <a:r>
              <a:rPr lang="en">
                <a:solidFill>
                  <a:srgbClr val="595959"/>
                </a:solidFill>
              </a:rPr>
              <a:t>: Bắt đầu chạy progress, mỗi giây tăng 1%. Khi đã bắt đầu chạy thì disable nút này.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Pause</a:t>
            </a:r>
            <a:r>
              <a:rPr lang="en">
                <a:solidFill>
                  <a:srgbClr val="595959"/>
                </a:solidFill>
              </a:rPr>
              <a:t> / </a:t>
            </a:r>
            <a:r>
              <a:rPr b="1" lang="en">
                <a:solidFill>
                  <a:srgbClr val="595959"/>
                </a:solidFill>
              </a:rPr>
              <a:t>Resume</a:t>
            </a:r>
            <a:r>
              <a:rPr lang="en">
                <a:solidFill>
                  <a:srgbClr val="595959"/>
                </a:solidFill>
              </a:rPr>
              <a:t>: Ban đầu bị disable. Khi progress đang chạy active, bấm vào sẽ dừng progress, bấm tiếp thì progress tiếp tục chạy cho đến khi đạt 100%.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b="1" lang="en">
                <a:solidFill>
                  <a:srgbClr val="595959"/>
                </a:solidFill>
              </a:rPr>
              <a:t>Reset</a:t>
            </a:r>
            <a:r>
              <a:rPr lang="en">
                <a:solidFill>
                  <a:srgbClr val="595959"/>
                </a:solidFill>
              </a:rPr>
              <a:t>: Chuyển progress về 0%.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88" y="2024300"/>
            <a:ext cx="77057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Tab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53900" y="3942150"/>
            <a:ext cx="79257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Bấm v</a:t>
            </a:r>
            <a:r>
              <a:rPr lang="en">
                <a:solidFill>
                  <a:srgbClr val="595959"/>
                </a:solidFill>
              </a:rPr>
              <a:t>ào Tab sẽ hiển thị nội dung của Tab đó ở bên dưới. Nội dung có cả text lẫn ảnh.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Tab đang active phải có style khác với các Tab còn lại.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00" y="1982700"/>
            <a:ext cx="78105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Toasts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53900" y="4094550"/>
            <a:ext cx="79257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Bấm v</a:t>
            </a:r>
            <a:r>
              <a:rPr lang="en">
                <a:solidFill>
                  <a:srgbClr val="595959"/>
                </a:solidFill>
              </a:rPr>
              <a:t>ào 1 nút hoặc gọi hàm thì hiển thị 1 hộp thoại thông báo ở góc màn hình.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Thông báo sẽ tự tắt sau 1 khoảng thời gian (ví dụ 5 giây) hoặc bấm vào nút X.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50" y="1951275"/>
            <a:ext cx="4847620" cy="1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