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Merriweather Ligh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6eff04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6eff0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735164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735164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735164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735164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735164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735164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351640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351640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7351640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735164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735164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4735164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735164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735164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27952" y="2061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12 - Th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ực hành Responsive Layout</a:t>
            </a:r>
            <a:endParaRPr sz="24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Chú ý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61350"/>
            <a:ext cx="79842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Phần khung có viền gạch đứt không hiển thị trên màn hình.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Các khung màu xanh dương hiển thị nội dung động, nếu kích thước nhỏ thì điền text lorem ipsum, nếu kích thước lớn thì dùng ảnh.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Kích thước a x b tức là chiều rộng a và chiều cao b.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Tất cả kích thước nếu không có % thì mặc định là pixel.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6623588" y="679625"/>
            <a:ext cx="18435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623600" y="679625"/>
            <a:ext cx="1843500" cy="3008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25825" y="679625"/>
            <a:ext cx="44178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25950" y="679625"/>
            <a:ext cx="4417800" cy="281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887825" y="8572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76925" y="4221200"/>
            <a:ext cx="4515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623600" y="4221200"/>
            <a:ext cx="1843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Mobile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303825" y="8572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719825" y="8572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887825" y="21758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303825" y="21758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19825" y="21758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914600" y="965375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914600" y="22839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914600" y="2116175"/>
            <a:ext cx="1261500" cy="16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135825" y="1666025"/>
            <a:ext cx="14775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kích thước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, màu cam kích thước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20px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6623588" y="679625"/>
            <a:ext cx="18435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623600" y="679625"/>
            <a:ext cx="1843500" cy="449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100% x 30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25825" y="679625"/>
            <a:ext cx="44178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398425" y="1145000"/>
            <a:ext cx="3072600" cy="224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76925" y="4221200"/>
            <a:ext cx="4515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623600" y="4221200"/>
            <a:ext cx="1843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Mobile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6914600" y="2463650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914600" y="2295875"/>
            <a:ext cx="1261500" cy="16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5135825" y="1666025"/>
            <a:ext cx="14775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kích thước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, màu hồng kích thước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20px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398425" y="1961575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485300" y="1961575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398425" y="277815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485300" y="277815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718025" y="695675"/>
            <a:ext cx="4417800" cy="449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100% x 30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398425" y="114500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485300" y="114500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572175" y="114500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25825" y="1144925"/>
            <a:ext cx="672600" cy="2243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Rộng </a:t>
            </a:r>
            <a:r>
              <a:rPr b="1" lang="en">
                <a:solidFill>
                  <a:srgbClr val="434343"/>
                </a:solidFill>
              </a:rPr>
              <a:t>20% màn hình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470975" y="1145000"/>
            <a:ext cx="672600" cy="2243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Rộng </a:t>
            </a:r>
            <a:r>
              <a:rPr b="1" lang="en">
                <a:solidFill>
                  <a:srgbClr val="434343"/>
                </a:solidFill>
              </a:rPr>
              <a:t>20% màn hình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623600" y="1129025"/>
            <a:ext cx="291000" cy="248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0" name="Google Shape;140;p16"/>
          <p:cNvSpPr/>
          <p:nvPr/>
        </p:nvSpPr>
        <p:spPr>
          <a:xfrm>
            <a:off x="8176100" y="1136975"/>
            <a:ext cx="291000" cy="248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p16"/>
          <p:cNvSpPr/>
          <p:nvPr/>
        </p:nvSpPr>
        <p:spPr>
          <a:xfrm>
            <a:off x="6924875" y="1129025"/>
            <a:ext cx="1261500" cy="11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561613" y="196160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3561613" y="2778200"/>
            <a:ext cx="8988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5568207" y="679625"/>
            <a:ext cx="28989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5568275" y="679625"/>
            <a:ext cx="2898900" cy="449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100% x 30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355125" y="679550"/>
            <a:ext cx="40701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47325" y="4124025"/>
            <a:ext cx="4077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355125" y="1145000"/>
            <a:ext cx="4070100" cy="283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4" name="Google Shape;154;p17"/>
          <p:cNvSpPr/>
          <p:nvPr/>
        </p:nvSpPr>
        <p:spPr>
          <a:xfrm>
            <a:off x="494150" y="1021450"/>
            <a:ext cx="2475900" cy="147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5568200" y="4124025"/>
            <a:ext cx="2898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Tablet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425225" y="1235475"/>
            <a:ext cx="11430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kích thước 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, màu hồng kích thước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 20px</a:t>
            </a: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47325" y="695600"/>
            <a:ext cx="4077900" cy="449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100% x 30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494125" y="1145000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116450" y="1145000"/>
            <a:ext cx="1183200" cy="2608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786988" y="1145000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494138" y="1885275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1787000" y="1885275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5568100" y="1129025"/>
            <a:ext cx="2898900" cy="284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748113" y="1271075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111200" y="1271075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5748100" y="2023325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111188" y="2023325"/>
            <a:ext cx="1183200" cy="61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747975" y="2865225"/>
            <a:ext cx="2546400" cy="111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748125" y="2641425"/>
            <a:ext cx="2546400" cy="22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" name="Google Shape;170;p17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>
            <a:off x="6623588" y="679625"/>
            <a:ext cx="18435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25825" y="679625"/>
            <a:ext cx="44178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725950" y="679625"/>
            <a:ext cx="1843500" cy="65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887825" y="857250"/>
            <a:ext cx="6798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90 x 30</a:t>
            </a:r>
            <a:endParaRPr sz="1100"/>
          </a:p>
        </p:txBody>
      </p:sp>
      <p:sp>
        <p:nvSpPr>
          <p:cNvPr id="179" name="Google Shape;179;p18"/>
          <p:cNvSpPr txBox="1"/>
          <p:nvPr/>
        </p:nvSpPr>
        <p:spPr>
          <a:xfrm>
            <a:off x="676925" y="4221200"/>
            <a:ext cx="4515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6623600" y="4221200"/>
            <a:ext cx="1843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Mobile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131801" y="679625"/>
            <a:ext cx="1004100" cy="65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6698250" y="1143150"/>
            <a:ext cx="1694100" cy="2834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5135825" y="1666025"/>
            <a:ext cx="14775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kích thước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, màu cam kích thước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301525" y="857250"/>
            <a:ext cx="6798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90 x 30</a:t>
            </a:r>
            <a:endParaRPr sz="1100"/>
          </a:p>
        </p:txBody>
      </p:sp>
      <p:sp>
        <p:nvSpPr>
          <p:cNvPr id="185" name="Google Shape;185;p18"/>
          <p:cNvSpPr/>
          <p:nvPr/>
        </p:nvSpPr>
        <p:spPr>
          <a:xfrm>
            <a:off x="725825" y="1336025"/>
            <a:ext cx="4417800" cy="2641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87825" y="1527125"/>
            <a:ext cx="4093500" cy="2450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727550" y="864875"/>
            <a:ext cx="6798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90 x 30</a:t>
            </a:r>
            <a:endParaRPr sz="1100"/>
          </a:p>
        </p:txBody>
      </p:sp>
      <p:sp>
        <p:nvSpPr>
          <p:cNvPr id="188" name="Google Shape;188;p18"/>
          <p:cNvSpPr/>
          <p:nvPr/>
        </p:nvSpPr>
        <p:spPr>
          <a:xfrm>
            <a:off x="6698250" y="772200"/>
            <a:ext cx="5304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 x 30</a:t>
            </a:r>
            <a:endParaRPr sz="800"/>
          </a:p>
        </p:txBody>
      </p:sp>
      <p:sp>
        <p:nvSpPr>
          <p:cNvPr id="189" name="Google Shape;189;p18"/>
          <p:cNvSpPr/>
          <p:nvPr/>
        </p:nvSpPr>
        <p:spPr>
          <a:xfrm>
            <a:off x="7280150" y="772200"/>
            <a:ext cx="5304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 x 30</a:t>
            </a:r>
            <a:endParaRPr sz="800"/>
          </a:p>
        </p:txBody>
      </p:sp>
      <p:sp>
        <p:nvSpPr>
          <p:cNvPr id="190" name="Google Shape;190;p18"/>
          <p:cNvSpPr/>
          <p:nvPr/>
        </p:nvSpPr>
        <p:spPr>
          <a:xfrm>
            <a:off x="7862050" y="772200"/>
            <a:ext cx="5304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 x 30</a:t>
            </a:r>
            <a:endParaRPr sz="800"/>
          </a:p>
        </p:txBody>
      </p:sp>
      <p:sp>
        <p:nvSpPr>
          <p:cNvPr id="191" name="Google Shape;191;p18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6623588" y="679625"/>
            <a:ext cx="18435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25825" y="679625"/>
            <a:ext cx="44178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25823" y="679625"/>
            <a:ext cx="4410000" cy="65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87825" y="857250"/>
            <a:ext cx="6798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90 x 30</a:t>
            </a:r>
            <a:endParaRPr sz="1100"/>
          </a:p>
        </p:txBody>
      </p:sp>
      <p:sp>
        <p:nvSpPr>
          <p:cNvPr id="200" name="Google Shape;200;p19"/>
          <p:cNvSpPr txBox="1"/>
          <p:nvPr/>
        </p:nvSpPr>
        <p:spPr>
          <a:xfrm>
            <a:off x="676925" y="4221200"/>
            <a:ext cx="4515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6623600" y="4221200"/>
            <a:ext cx="1843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Mobile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6698250" y="1178600"/>
            <a:ext cx="1694100" cy="1266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5135825" y="1666025"/>
            <a:ext cx="14775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chiều cao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50px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301525" y="857250"/>
            <a:ext cx="6798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90 x 30</a:t>
            </a:r>
            <a:endParaRPr sz="1100"/>
          </a:p>
        </p:txBody>
      </p:sp>
      <p:sp>
        <p:nvSpPr>
          <p:cNvPr id="205" name="Google Shape;205;p19"/>
          <p:cNvSpPr/>
          <p:nvPr/>
        </p:nvSpPr>
        <p:spPr>
          <a:xfrm>
            <a:off x="725825" y="1336025"/>
            <a:ext cx="4417800" cy="2641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87825" y="1536475"/>
            <a:ext cx="2016000" cy="185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2594675" y="864875"/>
            <a:ext cx="6798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90 x 30</a:t>
            </a:r>
            <a:endParaRPr sz="1100"/>
          </a:p>
        </p:txBody>
      </p:sp>
      <p:sp>
        <p:nvSpPr>
          <p:cNvPr id="208" name="Google Shape;208;p19"/>
          <p:cNvSpPr/>
          <p:nvPr/>
        </p:nvSpPr>
        <p:spPr>
          <a:xfrm>
            <a:off x="6698250" y="772200"/>
            <a:ext cx="5304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 x 30</a:t>
            </a:r>
            <a:endParaRPr sz="800"/>
          </a:p>
        </p:txBody>
      </p:sp>
      <p:sp>
        <p:nvSpPr>
          <p:cNvPr id="209" name="Google Shape;209;p19"/>
          <p:cNvSpPr/>
          <p:nvPr/>
        </p:nvSpPr>
        <p:spPr>
          <a:xfrm>
            <a:off x="7280150" y="772200"/>
            <a:ext cx="5304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 x 30</a:t>
            </a:r>
            <a:endParaRPr sz="800"/>
          </a:p>
        </p:txBody>
      </p:sp>
      <p:sp>
        <p:nvSpPr>
          <p:cNvPr id="210" name="Google Shape;210;p19"/>
          <p:cNvSpPr/>
          <p:nvPr/>
        </p:nvSpPr>
        <p:spPr>
          <a:xfrm>
            <a:off x="7862050" y="772200"/>
            <a:ext cx="530400" cy="28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 x 30</a:t>
            </a:r>
            <a:endParaRPr sz="800"/>
          </a:p>
        </p:txBody>
      </p:sp>
      <p:sp>
        <p:nvSpPr>
          <p:cNvPr id="211" name="Google Shape;211;p19"/>
          <p:cNvSpPr/>
          <p:nvPr/>
        </p:nvSpPr>
        <p:spPr>
          <a:xfrm>
            <a:off x="2965325" y="1540298"/>
            <a:ext cx="2016000" cy="185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6698250" y="2565400"/>
            <a:ext cx="1694100" cy="1266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/>
          <p:nvPr/>
        </p:nvSpPr>
        <p:spPr>
          <a:xfrm>
            <a:off x="6108801" y="679625"/>
            <a:ext cx="23583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6232325" y="2589425"/>
            <a:ext cx="2113800" cy="1297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6108875" y="679625"/>
            <a:ext cx="2358300" cy="190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355125" y="679550"/>
            <a:ext cx="40701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347325" y="4124025"/>
            <a:ext cx="4077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347325" y="695600"/>
            <a:ext cx="4077900" cy="5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455675" y="764600"/>
            <a:ext cx="772200" cy="44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</a:t>
            </a:r>
            <a:endParaRPr b="1"/>
          </a:p>
        </p:txBody>
      </p:sp>
      <p:sp>
        <p:nvSpPr>
          <p:cNvPr id="225" name="Google Shape;225;p20"/>
          <p:cNvSpPr txBox="1"/>
          <p:nvPr/>
        </p:nvSpPr>
        <p:spPr>
          <a:xfrm>
            <a:off x="5568200" y="4124025"/>
            <a:ext cx="2898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Mobile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425225" y="679575"/>
            <a:ext cx="1683600" cy="3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có chiều cao 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60px</a:t>
            </a: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. Phần màu cam ẩn hiện khi người dùng bấm nút ở góc.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6232325" y="805875"/>
            <a:ext cx="471000" cy="37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6307600" y="859975"/>
            <a:ext cx="323400" cy="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6307600" y="967150"/>
            <a:ext cx="323400" cy="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307600" y="1074325"/>
            <a:ext cx="323400" cy="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55700" y="1392125"/>
            <a:ext cx="3876900" cy="2585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023425" y="805875"/>
            <a:ext cx="2309100" cy="37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Menu 1 </a:t>
            </a:r>
            <a:r>
              <a:rPr lang="en">
                <a:solidFill>
                  <a:srgbClr val="CCCCCC"/>
                </a:solidFill>
              </a:rPr>
              <a:t>|</a:t>
            </a:r>
            <a:r>
              <a:rPr lang="en">
                <a:solidFill>
                  <a:srgbClr val="F3F3F3"/>
                </a:solidFill>
              </a:rPr>
              <a:t> Menu 2 </a:t>
            </a:r>
            <a:r>
              <a:rPr lang="en">
                <a:solidFill>
                  <a:srgbClr val="B7B7B7"/>
                </a:solidFill>
              </a:rPr>
              <a:t>|</a:t>
            </a:r>
            <a:r>
              <a:rPr lang="en">
                <a:solidFill>
                  <a:srgbClr val="F3F3F3"/>
                </a:solidFill>
              </a:rPr>
              <a:t> Menu 3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6232450" y="1328975"/>
            <a:ext cx="21138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Trang chủ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6232325" y="1621775"/>
            <a:ext cx="21138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Menu 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6232325" y="1911725"/>
            <a:ext cx="21138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Menu 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232325" y="2204525"/>
            <a:ext cx="21138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Menu 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6451400" y="679625"/>
            <a:ext cx="20157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51400" y="2589425"/>
            <a:ext cx="2015700" cy="1387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451450" y="679625"/>
            <a:ext cx="2015700" cy="2286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355125" y="679550"/>
            <a:ext cx="4412700" cy="3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347325" y="4124025"/>
            <a:ext cx="441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Desktop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347325" y="695600"/>
            <a:ext cx="4412700" cy="5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455750" y="841225"/>
            <a:ext cx="687000" cy="292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LOGO</a:t>
            </a:r>
            <a:endParaRPr b="1" sz="1200"/>
          </a:p>
        </p:txBody>
      </p:sp>
      <p:sp>
        <p:nvSpPr>
          <p:cNvPr id="249" name="Google Shape;249;p21"/>
          <p:cNvSpPr txBox="1"/>
          <p:nvPr/>
        </p:nvSpPr>
        <p:spPr>
          <a:xfrm>
            <a:off x="6451400" y="4124025"/>
            <a:ext cx="2015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Mobile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4767875" y="679625"/>
            <a:ext cx="1683600" cy="3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Phần màu xanh lá có chiều cao 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60px</a:t>
            </a: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. Phần màu cam ẩn hiện khi người dùng bấm nút ở góc.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6572250" y="807850"/>
            <a:ext cx="471000" cy="37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6647525" y="861950"/>
            <a:ext cx="323400" cy="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6647525" y="969125"/>
            <a:ext cx="323400" cy="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647525" y="1076300"/>
            <a:ext cx="323400" cy="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455700" y="1392125"/>
            <a:ext cx="2767500" cy="247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1490463" y="841225"/>
            <a:ext cx="18534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Menu 1 </a:t>
            </a:r>
            <a:r>
              <a:rPr lang="en" sz="1000">
                <a:solidFill>
                  <a:srgbClr val="CCCCCC"/>
                </a:solidFill>
              </a:rPr>
              <a:t>|</a:t>
            </a:r>
            <a:r>
              <a:rPr lang="en" sz="1000">
                <a:solidFill>
                  <a:srgbClr val="F3F3F3"/>
                </a:solidFill>
              </a:rPr>
              <a:t> Menu 2 </a:t>
            </a:r>
            <a:r>
              <a:rPr lang="en" sz="1000">
                <a:solidFill>
                  <a:srgbClr val="B7B7B7"/>
                </a:solidFill>
              </a:rPr>
              <a:t>|</a:t>
            </a:r>
            <a:r>
              <a:rPr lang="en" sz="1000">
                <a:solidFill>
                  <a:srgbClr val="F3F3F3"/>
                </a:solidFill>
              </a:rPr>
              <a:t> Menu 3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6572275" y="1336025"/>
            <a:ext cx="17739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Menu 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6572275" y="1625975"/>
            <a:ext cx="17739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Menu 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572275" y="1918775"/>
            <a:ext cx="17739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Menu 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3691575" y="863575"/>
            <a:ext cx="955500" cy="248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Login | Register</a:t>
            </a:r>
            <a:endParaRPr b="1" sz="800"/>
          </a:p>
        </p:txBody>
      </p:sp>
      <p:sp>
        <p:nvSpPr>
          <p:cNvPr id="261" name="Google Shape;261;p21"/>
          <p:cNvSpPr/>
          <p:nvPr/>
        </p:nvSpPr>
        <p:spPr>
          <a:xfrm>
            <a:off x="3343875" y="1392125"/>
            <a:ext cx="1303200" cy="247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6572300" y="2219188"/>
            <a:ext cx="17739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Login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572300" y="2519613"/>
            <a:ext cx="1773900" cy="29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Register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7164025" y="846850"/>
            <a:ext cx="687000" cy="292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LOGO</a:t>
            </a:r>
            <a:endParaRPr b="1" sz="1200"/>
          </a:p>
        </p:txBody>
      </p:sp>
      <p:sp>
        <p:nvSpPr>
          <p:cNvPr id="265" name="Google Shape;265;p21"/>
          <p:cNvSpPr/>
          <p:nvPr/>
        </p:nvSpPr>
        <p:spPr>
          <a:xfrm>
            <a:off x="108125" y="108150"/>
            <a:ext cx="393900" cy="393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