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2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</p:sldIdLst>
  <p:sldSz cx="9144000" cy="5143500" type="screen16x9"/>
  <p:notesSz cx="6858000" cy="9144000"/>
  <p:embeddedFontLs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Anton" panose="020B0604020202020204" charset="0"/>
      <p:regular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</a:t>
            </a: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determinar la probabilidad de cierre de empresas Taiwanesas por declarar bancarrota (período 1999 - 2009), permitiendo identificar la solidez y rentabilidad de estas empresas en el país. Por lo tanto, se propone como objetivo predecir la probabilidad de que una empresa haya declarado o declare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err="1"/>
              <a:t>Taiwan</a:t>
            </a:r>
            <a:r>
              <a:rPr lang="es-UY" dirty="0"/>
              <a:t> y la posibilidad de declarar bancarrota en 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46421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</a:t>
            </a:r>
            <a:r>
              <a:rPr lang="es-UY" sz="1100" dirty="0" smtClean="0"/>
              <a:t>la medida F1-score como la más conveniente en estos casos, se puede apreciar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464</Words>
  <Application>Microsoft Office PowerPoint</Application>
  <PresentationFormat>On-screen Show (16:9)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Helvetica Neue Light</vt:lpstr>
      <vt:lpstr>Calibri</vt:lpstr>
      <vt:lpstr>Lato</vt:lpstr>
      <vt:lpstr>Arial</vt:lpstr>
      <vt:lpstr>Anton</vt:lpstr>
      <vt:lpstr>Helvetica Neue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14</cp:revision>
  <dcterms:modified xsi:type="dcterms:W3CDTF">2022-02-06T19:27:01Z</dcterms:modified>
</cp:coreProperties>
</file>