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3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  <p:sldId id="275" r:id="rId12"/>
  </p:sldIdLst>
  <p:sldSz cx="9144000" cy="5143500" type="screen16x9"/>
  <p:notesSz cx="6858000" cy="9144000"/>
  <p:embeddedFontLst>
    <p:embeddedFont>
      <p:font typeface="Helvetica Neue Light" panose="020B0604020202020204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  <p:embeddedFont>
      <p:font typeface="Anton" panose="020B0604020202020204" charset="0"/>
      <p:regular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9528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OPTIMIZACIÓN BOSQUE ALEATORIO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10290"/>
              </p:ext>
            </p:extLst>
          </p:nvPr>
        </p:nvGraphicFramePr>
        <p:xfrm>
          <a:off x="176575" y="1484956"/>
          <a:ext cx="88093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estándar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hyperparámetros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Luego de seleccionar el algoritmo que mejor se </a:t>
            </a:r>
            <a:r>
              <a:rPr lang="es-UY" sz="1100" dirty="0" err="1" smtClean="0"/>
              <a:t>desmpeñó</a:t>
            </a:r>
            <a:r>
              <a:rPr lang="es-UY" sz="1100" dirty="0" smtClean="0"/>
              <a:t>, se procedió a optimizarlo.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5876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determinar la probabilidad de cierre de empresas Taiwanesas por declarar bancarrota (período 1999 - 2009), permitiendo identificar la solidez y rentabilidad de estas empresas en el país. Por lo tanto, se propone como objetivo predecir la probabilidad de que una empresa haya declarado o declare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err="1"/>
              <a:t>Taiwan</a:t>
            </a:r>
            <a:r>
              <a:rPr lang="es-UY" dirty="0"/>
              <a:t> y la posibilidad de declarar bancarrota en 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87065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la medida F1-score como la más conveniente en estos casos, se puede apreciar que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585</Words>
  <Application>Microsoft Office PowerPoint</Application>
  <PresentationFormat>On-screen Show (16:9)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Helvetica Neue Light</vt:lpstr>
      <vt:lpstr>Arial</vt:lpstr>
      <vt:lpstr>Helvetica Neue</vt:lpstr>
      <vt:lpstr>Anton</vt:lpstr>
      <vt:lpstr>Lato</vt:lpstr>
      <vt:lpstr>Calibri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20</cp:revision>
  <dcterms:modified xsi:type="dcterms:W3CDTF">2022-02-23T03:49:49Z</dcterms:modified>
</cp:coreProperties>
</file>