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3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  <p:sldId id="275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Anton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9528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OPTIMIZACIÓN BOSQUE ALEATORIO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6417"/>
              </p:ext>
            </p:extLst>
          </p:nvPr>
        </p:nvGraphicFramePr>
        <p:xfrm>
          <a:off x="176575" y="1484956"/>
          <a:ext cx="88093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estándar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hyperparámetros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Luego de seleccionar el algoritmo que mejor se </a:t>
            </a:r>
            <a:r>
              <a:rPr lang="es-UY" sz="1100" dirty="0" err="1" smtClean="0"/>
              <a:t>desmpeñó</a:t>
            </a:r>
            <a:r>
              <a:rPr lang="es-UY" sz="1100" dirty="0" smtClean="0"/>
              <a:t>, se procedió a optimizarlo.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5876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</a:t>
            </a:r>
            <a:r>
              <a:rPr lang="es-UY" dirty="0" smtClean="0"/>
              <a:t>clasificar a </a:t>
            </a:r>
            <a:r>
              <a:rPr lang="es-UY" dirty="0" smtClean="0"/>
              <a:t>las empresas que cotizaron en la bolsa de Taiwán (</a:t>
            </a:r>
            <a:r>
              <a:rPr lang="es-UY" dirty="0" smtClean="0"/>
              <a:t>período </a:t>
            </a:r>
            <a:r>
              <a:rPr lang="es-UY" dirty="0" smtClean="0"/>
              <a:t>1999 </a:t>
            </a:r>
            <a:r>
              <a:rPr lang="es-UY" dirty="0" smtClean="0"/>
              <a:t>- 2009) en dos </a:t>
            </a:r>
            <a:r>
              <a:rPr lang="es-UY" dirty="0" smtClean="0"/>
              <a:t>grandes grupos: empresas que declararon bancarrota y empresas que no declararon bancarrota. </a:t>
            </a:r>
            <a:r>
              <a:rPr lang="es-UY" dirty="0" smtClean="0"/>
              <a:t>Por </a:t>
            </a:r>
            <a:r>
              <a:rPr lang="es-UY" dirty="0" smtClean="0"/>
              <a:t>lo tanto, se propone como objetivo </a:t>
            </a:r>
            <a:r>
              <a:rPr lang="es-UY" dirty="0" smtClean="0"/>
              <a:t>distinguir a las empresas que declararon bancarrota de aquellas que no declararon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smtClean="0"/>
              <a:t>Taiwán </a:t>
            </a:r>
            <a:r>
              <a:rPr lang="es-UY" dirty="0"/>
              <a:t>y </a:t>
            </a:r>
            <a:r>
              <a:rPr lang="es-UY" dirty="0" smtClean="0"/>
              <a:t>se establecen si las mismas declarar </a:t>
            </a:r>
            <a:r>
              <a:rPr lang="es-UY" dirty="0"/>
              <a:t>bancarrota </a:t>
            </a:r>
            <a:r>
              <a:rPr lang="es-UY" dirty="0" smtClean="0"/>
              <a:t>o no en </a:t>
            </a:r>
            <a:r>
              <a:rPr lang="es-UY" dirty="0"/>
              <a:t>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  <p:sp>
        <p:nvSpPr>
          <p:cNvPr id="6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2975" y="654699"/>
            <a:ext cx="1389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Ingreso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Patrimonio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4130" y="662394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Persistencia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ganancia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por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accion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 smtClean="0"/>
              <a:t>efectivo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975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Ganancias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retenidas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Capital de </a:t>
            </a:r>
            <a:r>
              <a:rPr lang="en-US" sz="1050" b="1" dirty="0" err="1" smtClean="0"/>
              <a:t>trabajo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4130" y="662394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Ingreso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neto</a:t>
            </a:r>
            <a:r>
              <a:rPr lang="en-US" sz="1050" b="1" dirty="0" smtClean="0"/>
              <a:t>/capital </a:t>
            </a:r>
            <a:r>
              <a:rPr lang="en-US" sz="1050" b="1" dirty="0" err="1" smtClean="0"/>
              <a:t>contable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2975" y="735490"/>
            <a:ext cx="1389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Valor </a:t>
            </a:r>
            <a:r>
              <a:rPr lang="en-US" sz="1050" b="1" dirty="0" err="1" smtClean="0"/>
              <a:t>por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acción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9651" y="654699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Capital de </a:t>
            </a:r>
            <a:r>
              <a:rPr lang="en-US" sz="1050" b="1" dirty="0" err="1" smtClean="0"/>
              <a:t>trabajo</a:t>
            </a:r>
            <a:r>
              <a:rPr lang="en-US" sz="1050" b="1" dirty="0" smtClean="0"/>
              <a:t>/capital</a:t>
            </a:r>
            <a:endParaRPr lang="es-UY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4130" y="647163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Efectivo</a:t>
            </a:r>
            <a:r>
              <a:rPr lang="en-US" sz="1050" b="1" dirty="0" smtClean="0"/>
              <a:t> para </a:t>
            </a:r>
            <a:r>
              <a:rPr lang="en-US" sz="1050" b="1" dirty="0" err="1" smtClean="0"/>
              <a:t>operar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err="1"/>
              <a:t>e</a:t>
            </a:r>
            <a:r>
              <a:rPr lang="en-US" sz="1100" dirty="0" err="1" smtClean="0"/>
              <a:t>fectivo</a:t>
            </a: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975" y="735490"/>
            <a:ext cx="1389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Tasa</a:t>
            </a:r>
            <a:r>
              <a:rPr lang="en-US" sz="1050" b="1" dirty="0" smtClean="0"/>
              <a:t> de </a:t>
            </a:r>
            <a:r>
              <a:rPr lang="en-US" sz="1050" b="1" dirty="0" err="1" smtClean="0"/>
              <a:t>impuestos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pagos</a:t>
            </a:r>
            <a:endParaRPr lang="es-UY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03552" y="735490"/>
            <a:ext cx="1389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Efectivo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activos</a:t>
            </a:r>
            <a:endParaRPr lang="es-UY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54130" y="647163"/>
            <a:ext cx="15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 smtClean="0"/>
              <a:t>Ganancia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bruta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ventas</a:t>
            </a:r>
            <a:endParaRPr lang="es-UY" sz="1050" b="1" dirty="0"/>
          </a:p>
        </p:txBody>
      </p:sp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87065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la medida F1-score como la más conveniente en estos casos, se puede apreciar que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651</Words>
  <Application>Microsoft Office PowerPoint</Application>
  <PresentationFormat>On-screen Show (16:9)</PresentationFormat>
  <Paragraphs>197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Helvetica Neue</vt:lpstr>
      <vt:lpstr>Lato</vt:lpstr>
      <vt:lpstr>Helvetica Neue Light</vt:lpstr>
      <vt:lpstr>Arial</vt:lpstr>
      <vt:lpstr>Anton</vt:lpstr>
      <vt:lpstr>Calibri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24</cp:revision>
  <dcterms:modified xsi:type="dcterms:W3CDTF">2022-02-23T23:14:53Z</dcterms:modified>
</cp:coreProperties>
</file>