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9"/>
  </p:notesMasterIdLst>
  <p:sldIdLst>
    <p:sldId id="256" r:id="rId3"/>
    <p:sldId id="261" r:id="rId4"/>
    <p:sldId id="264" r:id="rId5"/>
    <p:sldId id="262" r:id="rId6"/>
    <p:sldId id="263" r:id="rId7"/>
    <p:sldId id="265" r:id="rId8"/>
  </p:sldIdLst>
  <p:sldSz cx="9144000" cy="5143500" type="screen16x9"/>
  <p:notesSz cx="6858000" cy="9144000"/>
  <p:embeddedFontLst>
    <p:embeddedFont>
      <p:font typeface="Anton" panose="020B0604020202020204" charset="0"/>
      <p:regular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Helvetica Neue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cb4ed8b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cb4ed8b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0cdfca3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e0cdfca3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46955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84529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cb4ed8b9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cb4ed8b9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413393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/>
        </p:nvSpPr>
        <p:spPr>
          <a:xfrm>
            <a:off x="1787993" y="1417159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i="1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Proyecto Bancarrota</a:t>
            </a:r>
            <a:endParaRPr sz="3600" i="1" dirty="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77" name="Google Shape;177;p37"/>
          <p:cNvSpPr txBox="1"/>
          <p:nvPr/>
        </p:nvSpPr>
        <p:spPr>
          <a:xfrm>
            <a:off x="1966043" y="2264039"/>
            <a:ext cx="4679400" cy="1797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b="1" dirty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lang="es-MX" sz="2000" b="1" dirty="0" smtClean="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Integrantes:</a:t>
            </a:r>
          </a:p>
          <a:p>
            <a:pPr lvl="0" algn="ctr">
              <a:lnSpc>
                <a:spcPct val="150000"/>
              </a:lnSpc>
            </a:pP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Brian </a:t>
            </a: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Winkelman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Ignacio Baratto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Ingrid Rodrigues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Rodrigo Zelaya</a:t>
            </a:r>
          </a:p>
          <a:p>
            <a:pPr lvl="0" algn="ctr">
              <a:lnSpc>
                <a:spcPct val="150000"/>
              </a:lnSpc>
            </a:pPr>
            <a:r>
              <a:rPr lang="es-UY" dirty="0" smtClean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Sebastián </a:t>
            </a:r>
            <a:r>
              <a:rPr lang="es-UY" dirty="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Salcedo</a:t>
            </a:r>
            <a:endParaRPr dirty="0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8" name="Google Shape;178;p3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INTRODUCCIÓN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12" name="Google Shape;2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80;p46"/>
          <p:cNvSpPr txBox="1"/>
          <p:nvPr/>
        </p:nvSpPr>
        <p:spPr>
          <a:xfrm>
            <a:off x="176574" y="410488"/>
            <a:ext cx="8768951" cy="424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Objeto</a:t>
            </a:r>
            <a:r>
              <a:rPr lang="es-UY" b="1" dirty="0"/>
              <a:t>: ¿para qué se cuenta esta historia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Se busca determinar la probabilidad de cierre de empresas Taiwanesas por declarar bancarrota (período 1999 - 2009), permitiendo identificar la solidez y rentabilidad de estas empresas en el país. Por lo tanto, se propone como objetivo predecir la probabilidad de que una empresa haya declarado o declare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b="1" dirty="0" smtClean="0"/>
              <a:t>Contenido</a:t>
            </a:r>
            <a:r>
              <a:rPr lang="es-UY" b="1" dirty="0"/>
              <a:t>: ¿qué se quiere transmitir</a:t>
            </a:r>
            <a:r>
              <a:rPr lang="es-UY" b="1" dirty="0" smtClean="0"/>
              <a:t>?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presenta por medio de la evaluación de variables financieras (relacionadas a activos, pasivos, patrimonio, etc.) las características de las empresas que cotizan en la bolsa de </a:t>
            </a:r>
            <a:r>
              <a:rPr lang="es-UY" dirty="0" err="1"/>
              <a:t>Taiwan</a:t>
            </a:r>
            <a:r>
              <a:rPr lang="es-UY" dirty="0"/>
              <a:t> y la posibilidad de declarar bancarrota en base a dichas </a:t>
            </a:r>
            <a:r>
              <a:rPr lang="es-UY" dirty="0" smtClean="0"/>
              <a:t>características.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lang="es-UY" dirty="0"/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RESUMEN DE RESULTADOS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Hay un número muy pequeño de empresas declararon bancarrota en el período 1999 – 2009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73" y="1463684"/>
            <a:ext cx="359695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5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RESUMEN DE RESULTADOS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603" y="1755827"/>
            <a:ext cx="4444892" cy="3093861"/>
          </a:xfrm>
          <a:prstGeom prst="rect">
            <a:avLst/>
          </a:prstGeom>
        </p:spPr>
      </p:pic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En </a:t>
            </a:r>
            <a:r>
              <a:rPr lang="es-UY" dirty="0"/>
              <a:t>promedio, las empresas que declararon bancarrota presentan menor nivel de ingresos, patrimonio y </a:t>
            </a:r>
            <a:r>
              <a:rPr lang="es-UY" dirty="0" smtClean="0"/>
              <a:t>ganancias en relación a sus activos, </a:t>
            </a:r>
            <a:r>
              <a:rPr lang="es-UY" dirty="0"/>
              <a:t>así como también un retorno menor hacia sus accionistas con respecto a las empresas que aún siguen cotizando y no declararon bancarrota</a:t>
            </a:r>
            <a:r>
              <a:rPr lang="es-UY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RESUMEN DE RESULTADOS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 smtClean="0"/>
              <a:t>A </a:t>
            </a:r>
            <a:r>
              <a:rPr lang="es-UY" dirty="0"/>
              <a:t>su vez, en promedio, éstas empresas también presentan mayores niveles de deuda y mayores gastos con respecto a aquellas empresas que no declararon bancarrota.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496" y="1350501"/>
            <a:ext cx="2315732" cy="36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211;p42"/>
          <p:cNvSpPr txBox="1">
            <a:spLocks noGrp="1"/>
          </p:cNvSpPr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i="1" dirty="0" smtClean="0">
                <a:latin typeface="Anton"/>
                <a:ea typeface="Anton"/>
                <a:cs typeface="Anton"/>
                <a:sym typeface="Anton"/>
              </a:rPr>
              <a:t>PRESENTACIÓN EJECUTIVA – RESUMEN DE RESULTADOS</a:t>
            </a:r>
            <a:endParaRPr sz="2000" i="1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" name="Google Shape;280;p46"/>
          <p:cNvSpPr txBox="1"/>
          <p:nvPr/>
        </p:nvSpPr>
        <p:spPr>
          <a:xfrm>
            <a:off x="176574" y="410488"/>
            <a:ext cx="8768951" cy="1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r>
              <a:rPr lang="es-UY" dirty="0"/>
              <a:t>Se identifican tres componentes cruciales para explicar este fenómeno: el primero, asociado a ingresos y ganancias ; el segundo, asociado a deuda y patrimonio ; y el tercero, asociado a utilidades y costos.</a:t>
            </a:r>
          </a:p>
          <a:p>
            <a:pPr lvl="0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1100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56" y="1755827"/>
            <a:ext cx="7828785" cy="1639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4624" y="2006477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8" name="Rectangle 7"/>
          <p:cNvSpPr/>
          <p:nvPr/>
        </p:nvSpPr>
        <p:spPr>
          <a:xfrm>
            <a:off x="6149164" y="2006477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9" name="Rectangle 8"/>
          <p:cNvSpPr/>
          <p:nvPr/>
        </p:nvSpPr>
        <p:spPr>
          <a:xfrm>
            <a:off x="2687138" y="2212040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0" name="Rectangle 9"/>
          <p:cNvSpPr/>
          <p:nvPr/>
        </p:nvSpPr>
        <p:spPr>
          <a:xfrm>
            <a:off x="7909016" y="2212039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1" name="Rectangle 10"/>
          <p:cNvSpPr/>
          <p:nvPr/>
        </p:nvSpPr>
        <p:spPr>
          <a:xfrm>
            <a:off x="4561048" y="2413187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2" name="Rectangle 11"/>
          <p:cNvSpPr/>
          <p:nvPr/>
        </p:nvSpPr>
        <p:spPr>
          <a:xfrm>
            <a:off x="7277301" y="2413187"/>
            <a:ext cx="581247" cy="20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3330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286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Anton</vt:lpstr>
      <vt:lpstr>Arial</vt:lpstr>
      <vt:lpstr>Lato</vt:lpstr>
      <vt:lpstr>Calibri</vt:lpstr>
      <vt:lpstr>Helvetica Neue</vt:lpstr>
      <vt:lpstr>Helvetica Neue Light</vt:lpstr>
      <vt:lpstr>Tema de Office</vt:lpstr>
      <vt:lpstr>Simple Light</vt:lpstr>
      <vt:lpstr>PowerPoint Presentation</vt:lpstr>
      <vt:lpstr>PRESENTACIÓN EJECUTIVA – INTRODUCCIÓN</vt:lpstr>
      <vt:lpstr>PRESENTACIÓN EJECUTIVA – RESUMEN DE RESULTADOS</vt:lpstr>
      <vt:lpstr>PRESENTACIÓN EJECUTIVA – RESUMEN DE RESULTADOS</vt:lpstr>
      <vt:lpstr>PRESENTACIÓN EJECUTIVA – RESUMEN DE RESULTADOS</vt:lpstr>
      <vt:lpstr>PRESENTACIÓN EJECUTIVA – RESUMEN DE 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Baratto Adimari</dc:creator>
  <cp:lastModifiedBy>Ignacio Baratto</cp:lastModifiedBy>
  <cp:revision>3</cp:revision>
  <dcterms:modified xsi:type="dcterms:W3CDTF">2022-01-12T21:54:44Z</dcterms:modified>
</cp:coreProperties>
</file>