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7"/>
  </p:notesMasterIdLst>
  <p:sldIdLst>
    <p:sldId id="256" r:id="rId2"/>
    <p:sldId id="289" r:id="rId3"/>
    <p:sldId id="292" r:id="rId4"/>
    <p:sldId id="288" r:id="rId5"/>
    <p:sldId id="290" r:id="rId6"/>
    <p:sldId id="296" r:id="rId7"/>
    <p:sldId id="285" r:id="rId8"/>
    <p:sldId id="301" r:id="rId9"/>
    <p:sldId id="258" r:id="rId10"/>
    <p:sldId id="297" r:id="rId11"/>
    <p:sldId id="298" r:id="rId12"/>
    <p:sldId id="299" r:id="rId13"/>
    <p:sldId id="300" r:id="rId14"/>
    <p:sldId id="295" r:id="rId15"/>
    <p:sldId id="2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94660"/>
  </p:normalViewPr>
  <p:slideViewPr>
    <p:cSldViewPr snapToGrid="0">
      <p:cViewPr varScale="1">
        <p:scale>
          <a:sx n="78" d="100"/>
          <a:sy n="78" d="100"/>
        </p:scale>
        <p:origin x="74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F6A37-D7DE-41DE-9F38-4F5B0CC84F44}" type="datetimeFigureOut">
              <a:rPr lang="en-US" smtClean="0"/>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2432F-252F-4C05-8104-C46C87CBDF90}" type="slidenum">
              <a:rPr lang="en-US" smtClean="0"/>
              <a:t>‹#›</a:t>
            </a:fld>
            <a:endParaRPr lang="en-US"/>
          </a:p>
        </p:txBody>
      </p:sp>
    </p:spTree>
    <p:extLst>
      <p:ext uri="{BB962C8B-B14F-4D97-AF65-F5344CB8AC3E}">
        <p14:creationId xmlns:p14="http://schemas.microsoft.com/office/powerpoint/2010/main" val="252361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C7C70B-781D-47F9-80D6-E35B0930A1CE}" type="slidenum">
              <a:rPr kumimoji="0" lang="en-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09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8C7C70B-781D-47F9-80D6-E35B0930A1CE}" type="slidenum">
              <a:rPr lang="en-ID" smtClean="0"/>
              <a:t>11</a:t>
            </a:fld>
            <a:endParaRPr lang="en-ID"/>
          </a:p>
        </p:txBody>
      </p:sp>
    </p:spTree>
    <p:extLst>
      <p:ext uri="{BB962C8B-B14F-4D97-AF65-F5344CB8AC3E}">
        <p14:creationId xmlns:p14="http://schemas.microsoft.com/office/powerpoint/2010/main" val="3272007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8C7C70B-781D-47F9-80D6-E35B0930A1CE}" type="slidenum">
              <a:rPr lang="en-ID" smtClean="0"/>
              <a:t>12</a:t>
            </a:fld>
            <a:endParaRPr lang="en-ID"/>
          </a:p>
        </p:txBody>
      </p:sp>
    </p:spTree>
    <p:extLst>
      <p:ext uri="{BB962C8B-B14F-4D97-AF65-F5344CB8AC3E}">
        <p14:creationId xmlns:p14="http://schemas.microsoft.com/office/powerpoint/2010/main" val="3029424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8C7C70B-781D-47F9-80D6-E35B0930A1CE}" type="slidenum">
              <a:rPr lang="en-ID" smtClean="0"/>
              <a:t>13</a:t>
            </a:fld>
            <a:endParaRPr lang="en-ID"/>
          </a:p>
        </p:txBody>
      </p:sp>
    </p:spTree>
    <p:extLst>
      <p:ext uri="{BB962C8B-B14F-4D97-AF65-F5344CB8AC3E}">
        <p14:creationId xmlns:p14="http://schemas.microsoft.com/office/powerpoint/2010/main" val="3530027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C7C70B-781D-47F9-80D6-E35B0930A1CE}" type="slidenum">
              <a:rPr kumimoji="0" lang="en-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3189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8C7C70B-781D-47F9-80D6-E35B0930A1CE}" type="slidenum">
              <a:rPr lang="en-ID" smtClean="0"/>
              <a:t>2</a:t>
            </a:fld>
            <a:endParaRPr lang="en-ID"/>
          </a:p>
        </p:txBody>
      </p:sp>
    </p:spTree>
    <p:extLst>
      <p:ext uri="{BB962C8B-B14F-4D97-AF65-F5344CB8AC3E}">
        <p14:creationId xmlns:p14="http://schemas.microsoft.com/office/powerpoint/2010/main" val="456749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8C7C70B-781D-47F9-80D6-E35B0930A1CE}" type="slidenum">
              <a:rPr lang="en-ID" smtClean="0"/>
              <a:t>3</a:t>
            </a:fld>
            <a:endParaRPr lang="en-ID"/>
          </a:p>
        </p:txBody>
      </p:sp>
    </p:spTree>
    <p:extLst>
      <p:ext uri="{BB962C8B-B14F-4D97-AF65-F5344CB8AC3E}">
        <p14:creationId xmlns:p14="http://schemas.microsoft.com/office/powerpoint/2010/main" val="1413741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8C7C70B-781D-47F9-80D6-E35B0930A1CE}" type="slidenum">
              <a:rPr lang="en-ID" smtClean="0"/>
              <a:t>4</a:t>
            </a:fld>
            <a:endParaRPr lang="en-ID"/>
          </a:p>
        </p:txBody>
      </p:sp>
    </p:spTree>
    <p:extLst>
      <p:ext uri="{BB962C8B-B14F-4D97-AF65-F5344CB8AC3E}">
        <p14:creationId xmlns:p14="http://schemas.microsoft.com/office/powerpoint/2010/main" val="166489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8C7C70B-781D-47F9-80D6-E35B0930A1CE}" type="slidenum">
              <a:rPr lang="en-ID" smtClean="0"/>
              <a:t>5</a:t>
            </a:fld>
            <a:endParaRPr lang="en-ID"/>
          </a:p>
        </p:txBody>
      </p:sp>
    </p:spTree>
    <p:extLst>
      <p:ext uri="{BB962C8B-B14F-4D97-AF65-F5344CB8AC3E}">
        <p14:creationId xmlns:p14="http://schemas.microsoft.com/office/powerpoint/2010/main" val="1965829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8C7C70B-781D-47F9-80D6-E35B0930A1CE}" type="slidenum">
              <a:rPr lang="en-ID" smtClean="0"/>
              <a:t>6</a:t>
            </a:fld>
            <a:endParaRPr lang="en-ID"/>
          </a:p>
        </p:txBody>
      </p:sp>
    </p:spTree>
    <p:extLst>
      <p:ext uri="{BB962C8B-B14F-4D97-AF65-F5344CB8AC3E}">
        <p14:creationId xmlns:p14="http://schemas.microsoft.com/office/powerpoint/2010/main" val="1345163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C7C70B-781D-47F9-80D6-E35B0930A1CE}" type="slidenum">
              <a:rPr kumimoji="0" lang="en-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9670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32B76-A7E4-43F7-AF55-408FD2ED4A7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305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8C7C70B-781D-47F9-80D6-E35B0930A1CE}" type="slidenum">
              <a:rPr lang="en-ID" smtClean="0"/>
              <a:t>10</a:t>
            </a:fld>
            <a:endParaRPr lang="en-ID"/>
          </a:p>
        </p:txBody>
      </p:sp>
    </p:spTree>
    <p:extLst>
      <p:ext uri="{BB962C8B-B14F-4D97-AF65-F5344CB8AC3E}">
        <p14:creationId xmlns:p14="http://schemas.microsoft.com/office/powerpoint/2010/main" val="118243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7C5E-FB68-4521-A8B7-101E4CF2A7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7615497-1D01-49E5-B478-CC8A5BD2D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DCF0CBF3-D25C-4A0D-960F-E7D99E688D9F}"/>
              </a:ext>
            </a:extLst>
          </p:cNvPr>
          <p:cNvSpPr>
            <a:spLocks noGrp="1"/>
          </p:cNvSpPr>
          <p:nvPr>
            <p:ph type="dt" sz="half" idx="10"/>
          </p:nvPr>
        </p:nvSpPr>
        <p:spPr/>
        <p:txBody>
          <a:bodyPr/>
          <a:lstStyle/>
          <a:p>
            <a:fld id="{F85997C8-D194-4E1A-AD43-558513CA001C}" type="datetimeFigureOut">
              <a:rPr lang="en-ID" smtClean="0"/>
              <a:t>24/06/2022</a:t>
            </a:fld>
            <a:endParaRPr lang="en-ID"/>
          </a:p>
        </p:txBody>
      </p:sp>
      <p:sp>
        <p:nvSpPr>
          <p:cNvPr id="5" name="Footer Placeholder 4">
            <a:extLst>
              <a:ext uri="{FF2B5EF4-FFF2-40B4-BE49-F238E27FC236}">
                <a16:creationId xmlns:a16="http://schemas.microsoft.com/office/drawing/2014/main" id="{B4DCFA5F-5D4E-4D59-8C25-2FC3F8A94AC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C20A3DA-23A0-4887-9671-6D2DFC7CF239}"/>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280892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6E7B-B000-4B91-8AFC-11BB2EF8FB3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F15EB7D-16EB-498E-8446-1F7ED59067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6E4EB9B-4169-4A2D-B73D-B7CDE7B95D17}"/>
              </a:ext>
            </a:extLst>
          </p:cNvPr>
          <p:cNvSpPr>
            <a:spLocks noGrp="1"/>
          </p:cNvSpPr>
          <p:nvPr>
            <p:ph type="dt" sz="half" idx="10"/>
          </p:nvPr>
        </p:nvSpPr>
        <p:spPr/>
        <p:txBody>
          <a:bodyPr/>
          <a:lstStyle/>
          <a:p>
            <a:fld id="{F85997C8-D194-4E1A-AD43-558513CA001C}" type="datetimeFigureOut">
              <a:rPr lang="en-ID" smtClean="0"/>
              <a:t>24/06/2022</a:t>
            </a:fld>
            <a:endParaRPr lang="en-ID"/>
          </a:p>
        </p:txBody>
      </p:sp>
      <p:sp>
        <p:nvSpPr>
          <p:cNvPr id="5" name="Footer Placeholder 4">
            <a:extLst>
              <a:ext uri="{FF2B5EF4-FFF2-40B4-BE49-F238E27FC236}">
                <a16:creationId xmlns:a16="http://schemas.microsoft.com/office/drawing/2014/main" id="{79A6619F-8210-4C68-BB6D-6C4FB129419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AA6ABCB-F69E-4D70-888A-2D9808FFD375}"/>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325745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9E195-4A91-4E8F-8517-9C1FB970FE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9C23C9A-4133-41BC-9891-C6FAFF66BC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EFB5FA4-9432-4210-A7CE-54C245C7B6CC}"/>
              </a:ext>
            </a:extLst>
          </p:cNvPr>
          <p:cNvSpPr>
            <a:spLocks noGrp="1"/>
          </p:cNvSpPr>
          <p:nvPr>
            <p:ph type="dt" sz="half" idx="10"/>
          </p:nvPr>
        </p:nvSpPr>
        <p:spPr/>
        <p:txBody>
          <a:bodyPr/>
          <a:lstStyle/>
          <a:p>
            <a:fld id="{F85997C8-D194-4E1A-AD43-558513CA001C}" type="datetimeFigureOut">
              <a:rPr lang="en-ID" smtClean="0"/>
              <a:t>24/06/2022</a:t>
            </a:fld>
            <a:endParaRPr lang="en-ID"/>
          </a:p>
        </p:txBody>
      </p:sp>
      <p:sp>
        <p:nvSpPr>
          <p:cNvPr id="5" name="Footer Placeholder 4">
            <a:extLst>
              <a:ext uri="{FF2B5EF4-FFF2-40B4-BE49-F238E27FC236}">
                <a16:creationId xmlns:a16="http://schemas.microsoft.com/office/drawing/2014/main" id="{4E1169AD-D5EB-481A-83B1-12A6515F5D7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9AB988B-600E-425B-BF97-87CD938C2243}"/>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127997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C7F9-D8B4-4D14-9BC9-9132A130150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A636DFC-892F-4434-9574-5471DE8D0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5A6C019-88A8-4B38-BDCA-6B48FE13CA71}"/>
              </a:ext>
            </a:extLst>
          </p:cNvPr>
          <p:cNvSpPr>
            <a:spLocks noGrp="1"/>
          </p:cNvSpPr>
          <p:nvPr>
            <p:ph type="dt" sz="half" idx="10"/>
          </p:nvPr>
        </p:nvSpPr>
        <p:spPr/>
        <p:txBody>
          <a:bodyPr/>
          <a:lstStyle/>
          <a:p>
            <a:fld id="{F85997C8-D194-4E1A-AD43-558513CA001C}" type="datetimeFigureOut">
              <a:rPr lang="en-ID" smtClean="0"/>
              <a:t>24/06/2022</a:t>
            </a:fld>
            <a:endParaRPr lang="en-ID"/>
          </a:p>
        </p:txBody>
      </p:sp>
      <p:sp>
        <p:nvSpPr>
          <p:cNvPr id="5" name="Footer Placeholder 4">
            <a:extLst>
              <a:ext uri="{FF2B5EF4-FFF2-40B4-BE49-F238E27FC236}">
                <a16:creationId xmlns:a16="http://schemas.microsoft.com/office/drawing/2014/main" id="{85900EA0-6446-4214-AFEB-F08B842F42B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3F59F27-81A0-4857-9637-781A1CA3B0F4}"/>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3133737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BFC6-D661-42D6-A45C-3946F3A5F8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DCE1EB16-C284-4F49-A592-B28CE6DB56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A5C463-23A7-4D6E-B7EB-C460F83D0EFA}"/>
              </a:ext>
            </a:extLst>
          </p:cNvPr>
          <p:cNvSpPr>
            <a:spLocks noGrp="1"/>
          </p:cNvSpPr>
          <p:nvPr>
            <p:ph type="dt" sz="half" idx="10"/>
          </p:nvPr>
        </p:nvSpPr>
        <p:spPr/>
        <p:txBody>
          <a:bodyPr/>
          <a:lstStyle/>
          <a:p>
            <a:fld id="{F85997C8-D194-4E1A-AD43-558513CA001C}" type="datetimeFigureOut">
              <a:rPr lang="en-ID" smtClean="0"/>
              <a:t>24/06/2022</a:t>
            </a:fld>
            <a:endParaRPr lang="en-ID"/>
          </a:p>
        </p:txBody>
      </p:sp>
      <p:sp>
        <p:nvSpPr>
          <p:cNvPr id="5" name="Footer Placeholder 4">
            <a:extLst>
              <a:ext uri="{FF2B5EF4-FFF2-40B4-BE49-F238E27FC236}">
                <a16:creationId xmlns:a16="http://schemas.microsoft.com/office/drawing/2014/main" id="{1E127D0C-B7DF-4D6F-A5DF-B74A0DAD9DC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6EEC2D1-F34D-4967-BFFD-C03B0DB07F09}"/>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398873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699F-A543-496F-BB66-2ACD1CD6ED7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2E6D1430-273D-46C9-8382-F71AE6536E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46CF12BE-F16E-4900-81EB-692A451858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BC15F4F9-74AD-44A9-A213-423AD3DA57ED}"/>
              </a:ext>
            </a:extLst>
          </p:cNvPr>
          <p:cNvSpPr>
            <a:spLocks noGrp="1"/>
          </p:cNvSpPr>
          <p:nvPr>
            <p:ph type="dt" sz="half" idx="10"/>
          </p:nvPr>
        </p:nvSpPr>
        <p:spPr/>
        <p:txBody>
          <a:bodyPr/>
          <a:lstStyle/>
          <a:p>
            <a:fld id="{F85997C8-D194-4E1A-AD43-558513CA001C}" type="datetimeFigureOut">
              <a:rPr lang="en-ID" smtClean="0"/>
              <a:t>24/06/2022</a:t>
            </a:fld>
            <a:endParaRPr lang="en-ID"/>
          </a:p>
        </p:txBody>
      </p:sp>
      <p:sp>
        <p:nvSpPr>
          <p:cNvPr id="6" name="Footer Placeholder 5">
            <a:extLst>
              <a:ext uri="{FF2B5EF4-FFF2-40B4-BE49-F238E27FC236}">
                <a16:creationId xmlns:a16="http://schemas.microsoft.com/office/drawing/2014/main" id="{1023365D-7658-4612-B028-C64FD3326E9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7303C09-F0B1-4085-82A7-388AE8E2DF64}"/>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2279025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D255-1FC8-488E-B7F1-4D4A99F19BB6}"/>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D879880-E8C7-4D9A-8C5C-E87A16F809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8F7DD-E114-4140-B924-52345BC4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ECB1434A-A066-4930-BB0D-8B844FD4E7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C2477A-DDB4-4716-87F1-1428910804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A9546ECB-7441-496C-A020-4742E01239DA}"/>
              </a:ext>
            </a:extLst>
          </p:cNvPr>
          <p:cNvSpPr>
            <a:spLocks noGrp="1"/>
          </p:cNvSpPr>
          <p:nvPr>
            <p:ph type="dt" sz="half" idx="10"/>
          </p:nvPr>
        </p:nvSpPr>
        <p:spPr/>
        <p:txBody>
          <a:bodyPr/>
          <a:lstStyle/>
          <a:p>
            <a:fld id="{F85997C8-D194-4E1A-AD43-558513CA001C}" type="datetimeFigureOut">
              <a:rPr lang="en-ID" smtClean="0"/>
              <a:t>24/06/2022</a:t>
            </a:fld>
            <a:endParaRPr lang="en-ID"/>
          </a:p>
        </p:txBody>
      </p:sp>
      <p:sp>
        <p:nvSpPr>
          <p:cNvPr id="8" name="Footer Placeholder 7">
            <a:extLst>
              <a:ext uri="{FF2B5EF4-FFF2-40B4-BE49-F238E27FC236}">
                <a16:creationId xmlns:a16="http://schemas.microsoft.com/office/drawing/2014/main" id="{D47387CC-F75F-4A15-A726-4E372B8A18FE}"/>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90FB43EB-A420-41C3-8260-4CF2047563E2}"/>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310211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6DCB-E016-4C29-9A57-6D803243BE5D}"/>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A07920B7-CCD2-4995-A221-12DA4FD05F31}"/>
              </a:ext>
            </a:extLst>
          </p:cNvPr>
          <p:cNvSpPr>
            <a:spLocks noGrp="1"/>
          </p:cNvSpPr>
          <p:nvPr>
            <p:ph type="dt" sz="half" idx="10"/>
          </p:nvPr>
        </p:nvSpPr>
        <p:spPr/>
        <p:txBody>
          <a:bodyPr/>
          <a:lstStyle/>
          <a:p>
            <a:fld id="{F85997C8-D194-4E1A-AD43-558513CA001C}" type="datetimeFigureOut">
              <a:rPr lang="en-ID" smtClean="0"/>
              <a:t>24/06/2022</a:t>
            </a:fld>
            <a:endParaRPr lang="en-ID"/>
          </a:p>
        </p:txBody>
      </p:sp>
      <p:sp>
        <p:nvSpPr>
          <p:cNvPr id="4" name="Footer Placeholder 3">
            <a:extLst>
              <a:ext uri="{FF2B5EF4-FFF2-40B4-BE49-F238E27FC236}">
                <a16:creationId xmlns:a16="http://schemas.microsoft.com/office/drawing/2014/main" id="{A8F5760E-B5E4-41AC-A7D1-6F6491CFEF4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C3A370CE-33F3-4814-B6EA-B41762805320}"/>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400114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7DF199-F9CC-4D54-BBE0-D65D0473F885}"/>
              </a:ext>
            </a:extLst>
          </p:cNvPr>
          <p:cNvSpPr>
            <a:spLocks noGrp="1"/>
          </p:cNvSpPr>
          <p:nvPr>
            <p:ph type="dt" sz="half" idx="10"/>
          </p:nvPr>
        </p:nvSpPr>
        <p:spPr/>
        <p:txBody>
          <a:bodyPr/>
          <a:lstStyle/>
          <a:p>
            <a:fld id="{F85997C8-D194-4E1A-AD43-558513CA001C}" type="datetimeFigureOut">
              <a:rPr lang="en-ID" smtClean="0"/>
              <a:t>24/06/2022</a:t>
            </a:fld>
            <a:endParaRPr lang="en-ID"/>
          </a:p>
        </p:txBody>
      </p:sp>
      <p:sp>
        <p:nvSpPr>
          <p:cNvPr id="3" name="Footer Placeholder 2">
            <a:extLst>
              <a:ext uri="{FF2B5EF4-FFF2-40B4-BE49-F238E27FC236}">
                <a16:creationId xmlns:a16="http://schemas.microsoft.com/office/drawing/2014/main" id="{F7C93E07-5FBD-4773-99A7-41B8924AEC97}"/>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2440600F-ACE0-4F88-B29E-209FA18823DE}"/>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282122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443D-2A0F-404E-AA76-5B4DA3DAA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173C9573-2539-4364-8AB7-5808B04D9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700C84C-ECD7-49ED-B279-87EE4140E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22DBCC-5A73-4CAF-B623-062DAE3EBD4D}"/>
              </a:ext>
            </a:extLst>
          </p:cNvPr>
          <p:cNvSpPr>
            <a:spLocks noGrp="1"/>
          </p:cNvSpPr>
          <p:nvPr>
            <p:ph type="dt" sz="half" idx="10"/>
          </p:nvPr>
        </p:nvSpPr>
        <p:spPr/>
        <p:txBody>
          <a:bodyPr/>
          <a:lstStyle/>
          <a:p>
            <a:fld id="{F85997C8-D194-4E1A-AD43-558513CA001C}" type="datetimeFigureOut">
              <a:rPr lang="en-ID" smtClean="0"/>
              <a:t>24/06/2022</a:t>
            </a:fld>
            <a:endParaRPr lang="en-ID"/>
          </a:p>
        </p:txBody>
      </p:sp>
      <p:sp>
        <p:nvSpPr>
          <p:cNvPr id="6" name="Footer Placeholder 5">
            <a:extLst>
              <a:ext uri="{FF2B5EF4-FFF2-40B4-BE49-F238E27FC236}">
                <a16:creationId xmlns:a16="http://schemas.microsoft.com/office/drawing/2014/main" id="{12284B25-8122-4CEF-9316-2E1C191AE16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060A493-EBC8-4502-85F5-170697207536}"/>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25650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7C47-826E-460D-BEE9-E2A565029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E12CE2CE-4D1C-48CC-8E24-EC540F1F9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42306C98-D658-48F3-9113-1995E0617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B1648-D2D0-4617-AA4F-CA7F0694F41A}"/>
              </a:ext>
            </a:extLst>
          </p:cNvPr>
          <p:cNvSpPr>
            <a:spLocks noGrp="1"/>
          </p:cNvSpPr>
          <p:nvPr>
            <p:ph type="dt" sz="half" idx="10"/>
          </p:nvPr>
        </p:nvSpPr>
        <p:spPr/>
        <p:txBody>
          <a:bodyPr/>
          <a:lstStyle/>
          <a:p>
            <a:fld id="{F85997C8-D194-4E1A-AD43-558513CA001C}" type="datetimeFigureOut">
              <a:rPr lang="en-ID" smtClean="0"/>
              <a:t>24/06/2022</a:t>
            </a:fld>
            <a:endParaRPr lang="en-ID"/>
          </a:p>
        </p:txBody>
      </p:sp>
      <p:sp>
        <p:nvSpPr>
          <p:cNvPr id="6" name="Footer Placeholder 5">
            <a:extLst>
              <a:ext uri="{FF2B5EF4-FFF2-40B4-BE49-F238E27FC236}">
                <a16:creationId xmlns:a16="http://schemas.microsoft.com/office/drawing/2014/main" id="{6BD187EC-17F6-45FB-9CB5-93BEA741D38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211959D-0319-4347-8D6E-00D877219CA4}"/>
              </a:ext>
            </a:extLst>
          </p:cNvPr>
          <p:cNvSpPr>
            <a:spLocks noGrp="1"/>
          </p:cNvSpPr>
          <p:nvPr>
            <p:ph type="sldNum" sz="quarter" idx="12"/>
          </p:nvPr>
        </p:nvSpPr>
        <p:spPr/>
        <p:txBody>
          <a:bodyPr/>
          <a:lstStyle/>
          <a:p>
            <a:fld id="{B94A7BE5-C66F-4B36-80D2-ED11557B9407}" type="slidenum">
              <a:rPr lang="en-ID" smtClean="0"/>
              <a:t>‹#›</a:t>
            </a:fld>
            <a:endParaRPr lang="en-ID"/>
          </a:p>
        </p:txBody>
      </p:sp>
    </p:spTree>
    <p:extLst>
      <p:ext uri="{BB962C8B-B14F-4D97-AF65-F5344CB8AC3E}">
        <p14:creationId xmlns:p14="http://schemas.microsoft.com/office/powerpoint/2010/main" val="198098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B9B958-55CA-48B5-81F1-C6BC2F4F8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DC44CE2-1105-47FE-955D-81C96D12AA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FFC653F-8EE2-4B5E-B2B7-FAABE6B35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5997C8-D194-4E1A-AD43-558513CA001C}" type="datetimeFigureOut">
              <a:rPr lang="en-ID" smtClean="0"/>
              <a:t>24/06/2022</a:t>
            </a:fld>
            <a:endParaRPr lang="en-ID"/>
          </a:p>
        </p:txBody>
      </p:sp>
      <p:sp>
        <p:nvSpPr>
          <p:cNvPr id="5" name="Footer Placeholder 4">
            <a:extLst>
              <a:ext uri="{FF2B5EF4-FFF2-40B4-BE49-F238E27FC236}">
                <a16:creationId xmlns:a16="http://schemas.microsoft.com/office/drawing/2014/main" id="{F467EC97-C70E-4775-B104-BA014F718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5E2BA64-4F1D-4B0C-A5B8-40B865ADF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A7BE5-C66F-4B36-80D2-ED11557B9407}" type="slidenum">
              <a:rPr lang="en-ID" smtClean="0"/>
              <a:t>‹#›</a:t>
            </a:fld>
            <a:endParaRPr lang="en-ID"/>
          </a:p>
        </p:txBody>
      </p:sp>
    </p:spTree>
    <p:extLst>
      <p:ext uri="{BB962C8B-B14F-4D97-AF65-F5344CB8AC3E}">
        <p14:creationId xmlns:p14="http://schemas.microsoft.com/office/powerpoint/2010/main" val="27473572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974" t="17742" r="533" b="-1"/>
          <a:stretch/>
        </p:blipFill>
        <p:spPr>
          <a:xfrm>
            <a:off x="0" y="0"/>
            <a:ext cx="12191999" cy="6858000"/>
          </a:xfrm>
          <a:prstGeom prst="rect">
            <a:avLst/>
          </a:prstGeom>
        </p:spPr>
      </p:pic>
      <p:sp>
        <p:nvSpPr>
          <p:cNvPr id="13" name="Rectangle 12">
            <a:extLst>
              <a:ext uri="{FF2B5EF4-FFF2-40B4-BE49-F238E27FC236}">
                <a16:creationId xmlns:a16="http://schemas.microsoft.com/office/drawing/2014/main" id="{0A6D73E5-84D9-4E02-82CB-ABBD6756CE15}"/>
              </a:ext>
            </a:extLst>
          </p:cNvPr>
          <p:cNvSpPr/>
          <p:nvPr/>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A279EBF0-0D45-4D7E-A4BC-07518DC7B837}"/>
              </a:ext>
            </a:extLst>
          </p:cNvPr>
          <p:cNvSpPr/>
          <p:nvPr/>
        </p:nvSpPr>
        <p:spPr>
          <a:xfrm>
            <a:off x="6295196" y="0"/>
            <a:ext cx="5137702" cy="4809067"/>
          </a:xfrm>
          <a:prstGeom prst="rect">
            <a:avLst/>
          </a:prstGeom>
          <a:gradFill>
            <a:gsLst>
              <a:gs pos="0">
                <a:schemeClr val="accent2"/>
              </a:gs>
              <a:gs pos="100000">
                <a:schemeClr val="accent2">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dirty="0">
              <a:ln>
                <a:noFill/>
              </a:ln>
              <a:solidFill>
                <a:srgbClr val="418AB3"/>
              </a:solidFill>
              <a:effectLst/>
              <a:uLnTx/>
              <a:uFillTx/>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A279EBF0-0D45-4D7E-A4BC-07518DC7B837}"/>
              </a:ext>
            </a:extLst>
          </p:cNvPr>
          <p:cNvSpPr/>
          <p:nvPr/>
        </p:nvSpPr>
        <p:spPr>
          <a:xfrm>
            <a:off x="5871411" y="1186877"/>
            <a:ext cx="5985272" cy="4234760"/>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srgbClr val="418AB3"/>
              </a:solidFill>
              <a:effectLst/>
              <a:uLnTx/>
              <a:uFillTx/>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6FD88874-5114-40D7-AD08-6A93110A3958}"/>
              </a:ext>
            </a:extLst>
          </p:cNvPr>
          <p:cNvSpPr txBox="1"/>
          <p:nvPr/>
        </p:nvSpPr>
        <p:spPr>
          <a:xfrm>
            <a:off x="6511372" y="2013004"/>
            <a:ext cx="4705350" cy="193899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NHẬN DIỆN TRÁI CÂY</a:t>
            </a:r>
            <a:endParaRPr kumimoji="0" lang="en-ID" sz="6000"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2FD49032-A039-4358-A13D-B002E07347C7}"/>
              </a:ext>
            </a:extLst>
          </p:cNvPr>
          <p:cNvSpPr/>
          <p:nvPr/>
        </p:nvSpPr>
        <p:spPr>
          <a:xfrm>
            <a:off x="6607213" y="527592"/>
            <a:ext cx="4513667" cy="24622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Segoe UI" panose="020B0502040204020203" pitchFamily="34" charset="0"/>
                <a:cs typeface="Segoe UI" panose="020B0502040204020203" pitchFamily="34" charset="0"/>
              </a:rPr>
              <a:t>TRÍ TUỆ NHÂN TẠO</a:t>
            </a:r>
            <a:endParaRPr kumimoji="0" lang="en-US" sz="1600" b="1" i="0" u="none" strike="noStrike" kern="120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80777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p:cNvPicPr>
            <a:picLocks noChangeAspect="1"/>
          </p:cNvPicPr>
          <p:nvPr/>
        </p:nvPicPr>
        <p:blipFill rotWithShape="1">
          <a:blip r:embed="rId3">
            <a:extLst>
              <a:ext uri="{28A0092B-C50C-407E-A947-70E740481C1C}">
                <a14:useLocalDpi xmlns:a14="http://schemas.microsoft.com/office/drawing/2010/main" val="0"/>
              </a:ext>
            </a:extLst>
          </a:blip>
          <a:srcRect b="53948"/>
          <a:stretch/>
        </p:blipFill>
        <p:spPr>
          <a:xfrm>
            <a:off x="0" y="-16957"/>
            <a:ext cx="12192000" cy="3746047"/>
          </a:xfrm>
          <a:prstGeom prst="rect">
            <a:avLst/>
          </a:prstGeom>
        </p:spPr>
      </p:pic>
      <p:sp>
        <p:nvSpPr>
          <p:cNvPr id="65" name="Rectangle 64"/>
          <p:cNvSpPr/>
          <p:nvPr/>
        </p:nvSpPr>
        <p:spPr>
          <a:xfrm>
            <a:off x="0" y="-16957"/>
            <a:ext cx="12192000" cy="3746047"/>
          </a:xfrm>
          <a:prstGeom prst="rect">
            <a:avLst/>
          </a:prstGeom>
          <a:gradFill>
            <a:gsLst>
              <a:gs pos="0">
                <a:schemeClr val="bg1">
                  <a:alpha val="9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26740DB9-1AA8-4F8F-ACEB-B920B1D87A03}"/>
              </a:ext>
            </a:extLst>
          </p:cNvPr>
          <p:cNvSpPr>
            <a:spLocks noGrp="1"/>
          </p:cNvSpPr>
          <p:nvPr>
            <p:ph type="sldNum" sz="quarter" idx="12"/>
          </p:nvPr>
        </p:nvSpPr>
        <p:spPr/>
        <p:txBody>
          <a:bodyPr/>
          <a:lstStyle/>
          <a:p>
            <a:fld id="{B94A7BE5-C66F-4B36-80D2-ED11557B9407}" type="slidenum">
              <a:rPr lang="en-ID" smtClean="0">
                <a:latin typeface="Segoe UI" panose="020B0502040204020203" pitchFamily="34" charset="0"/>
                <a:cs typeface="Segoe UI" panose="020B0502040204020203" pitchFamily="34" charset="0"/>
              </a:rPr>
              <a:t>10</a:t>
            </a:fld>
            <a:endParaRPr lang="en-ID">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CBEC87F-B8B1-47C0-A73A-CBBE86CA0725}"/>
              </a:ext>
            </a:extLst>
          </p:cNvPr>
          <p:cNvSpPr txBox="1"/>
          <p:nvPr/>
        </p:nvSpPr>
        <p:spPr>
          <a:xfrm>
            <a:off x="361950" y="392164"/>
            <a:ext cx="11468100" cy="584775"/>
          </a:xfrm>
          <a:prstGeom prst="rect">
            <a:avLst/>
          </a:prstGeom>
          <a:noFill/>
        </p:spPr>
        <p:txBody>
          <a:bodyPr wrap="square" rtlCol="0" anchor="t">
            <a:spAutoFit/>
          </a:bodyPr>
          <a:lstStyle/>
          <a:p>
            <a:pPr algn="ctr"/>
            <a:r>
              <a:rPr lang="en-US" sz="3200" b="1" dirty="0" err="1">
                <a:solidFill>
                  <a:schemeClr val="accent2"/>
                </a:solidFill>
                <a:latin typeface="Segoe UI" panose="020B0502040204020203" pitchFamily="34" charset="0"/>
                <a:cs typeface="Segoe UI" panose="020B0502040204020203" pitchFamily="34" charset="0"/>
              </a:rPr>
              <a:t>Môi</a:t>
            </a:r>
            <a:r>
              <a:rPr lang="en-US" sz="3200" b="1" dirty="0">
                <a:solidFill>
                  <a:schemeClr val="accent2"/>
                </a:solidFill>
                <a:latin typeface="Segoe UI" panose="020B0502040204020203" pitchFamily="34" charset="0"/>
                <a:cs typeface="Segoe UI" panose="020B0502040204020203" pitchFamily="34" charset="0"/>
              </a:rPr>
              <a:t> </a:t>
            </a:r>
            <a:r>
              <a:rPr lang="en-US" sz="3200" b="1" dirty="0" err="1">
                <a:solidFill>
                  <a:schemeClr val="accent2"/>
                </a:solidFill>
                <a:latin typeface="Segoe UI" panose="020B0502040204020203" pitchFamily="34" charset="0"/>
                <a:cs typeface="Segoe UI" panose="020B0502040204020203" pitchFamily="34" charset="0"/>
              </a:rPr>
              <a:t>Trường</a:t>
            </a:r>
            <a:r>
              <a:rPr lang="en-US" sz="3200" b="1" dirty="0">
                <a:solidFill>
                  <a:schemeClr val="accent2"/>
                </a:solidFill>
                <a:latin typeface="Segoe UI" panose="020B0502040204020203" pitchFamily="34" charset="0"/>
                <a:cs typeface="Segoe UI" panose="020B0502040204020203" pitchFamily="34" charset="0"/>
              </a:rPr>
              <a:t> </a:t>
            </a:r>
            <a:r>
              <a:rPr lang="en-US" sz="3200" b="1" dirty="0" err="1">
                <a:solidFill>
                  <a:schemeClr val="accent2"/>
                </a:solidFill>
                <a:latin typeface="Segoe UI" panose="020B0502040204020203" pitchFamily="34" charset="0"/>
                <a:cs typeface="Segoe UI" panose="020B0502040204020203" pitchFamily="34" charset="0"/>
              </a:rPr>
              <a:t>Cài</a:t>
            </a:r>
            <a:r>
              <a:rPr lang="en-US" sz="3200" b="1" dirty="0">
                <a:solidFill>
                  <a:schemeClr val="accent2"/>
                </a:solidFill>
                <a:latin typeface="Segoe UI" panose="020B0502040204020203" pitchFamily="34" charset="0"/>
                <a:cs typeface="Segoe UI" panose="020B0502040204020203" pitchFamily="34" charset="0"/>
              </a:rPr>
              <a:t> </a:t>
            </a:r>
            <a:r>
              <a:rPr lang="en-US" sz="3200" b="1" dirty="0" err="1">
                <a:solidFill>
                  <a:schemeClr val="accent2"/>
                </a:solidFill>
                <a:latin typeface="Segoe UI" panose="020B0502040204020203" pitchFamily="34" charset="0"/>
                <a:cs typeface="Segoe UI" panose="020B0502040204020203" pitchFamily="34" charset="0"/>
              </a:rPr>
              <a:t>Đặt</a:t>
            </a:r>
            <a:r>
              <a:rPr lang="en-US" sz="3200" b="1" dirty="0">
                <a:solidFill>
                  <a:schemeClr val="accent2"/>
                </a:solidFill>
                <a:latin typeface="Segoe UI" panose="020B0502040204020203" pitchFamily="34" charset="0"/>
                <a:cs typeface="Segoe UI" panose="020B0502040204020203" pitchFamily="34" charset="0"/>
              </a:rPr>
              <a:t> </a:t>
            </a:r>
            <a:r>
              <a:rPr lang="en-US" sz="3200" b="1" dirty="0" err="1">
                <a:solidFill>
                  <a:schemeClr val="accent2"/>
                </a:solidFill>
                <a:latin typeface="Segoe UI" panose="020B0502040204020203" pitchFamily="34" charset="0"/>
                <a:cs typeface="Segoe UI" panose="020B0502040204020203" pitchFamily="34" charset="0"/>
              </a:rPr>
              <a:t>Thử</a:t>
            </a:r>
            <a:r>
              <a:rPr lang="en-US" sz="3200" b="1" dirty="0">
                <a:solidFill>
                  <a:schemeClr val="accent2"/>
                </a:solidFill>
                <a:latin typeface="Segoe UI" panose="020B0502040204020203" pitchFamily="34" charset="0"/>
                <a:cs typeface="Segoe UI" panose="020B0502040204020203" pitchFamily="34" charset="0"/>
              </a:rPr>
              <a:t> </a:t>
            </a:r>
            <a:r>
              <a:rPr lang="en-US" sz="3200" b="1" dirty="0" err="1">
                <a:solidFill>
                  <a:schemeClr val="accent2"/>
                </a:solidFill>
                <a:latin typeface="Segoe UI" panose="020B0502040204020203" pitchFamily="34" charset="0"/>
                <a:cs typeface="Segoe UI" panose="020B0502040204020203" pitchFamily="34" charset="0"/>
              </a:rPr>
              <a:t>Nghiệm</a:t>
            </a:r>
            <a:endParaRPr lang="en-ID" sz="3200" b="1" dirty="0">
              <a:solidFill>
                <a:schemeClr val="accent2"/>
              </a:solidFill>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2DA67822-B442-41CF-9C49-FF8E647CCEDA}"/>
              </a:ext>
            </a:extLst>
          </p:cNvPr>
          <p:cNvSpPr/>
          <p:nvPr/>
        </p:nvSpPr>
        <p:spPr>
          <a:xfrm>
            <a:off x="1437271" y="2181457"/>
            <a:ext cx="10626212" cy="276999"/>
          </a:xfrm>
          <a:prstGeom prst="rect">
            <a:avLst/>
          </a:prstGeom>
        </p:spPr>
        <p:txBody>
          <a:bodyPr wrap="square" lIns="0" tIns="0" rIns="0" bIns="0" anchor="t">
            <a:spAutoFit/>
          </a:bodyPr>
          <a:lstStyle/>
          <a:p>
            <a:r>
              <a:rPr lang="en-US" dirty="0" err="1"/>
              <a:t>Hệ</a:t>
            </a:r>
            <a:r>
              <a:rPr lang="en-US" dirty="0"/>
              <a:t> </a:t>
            </a:r>
            <a:r>
              <a:rPr lang="en-US" dirty="0" err="1"/>
              <a:t>thống</a:t>
            </a:r>
            <a:r>
              <a:rPr lang="en-US" dirty="0"/>
              <a:t> </a:t>
            </a:r>
            <a:r>
              <a:rPr lang="en-US" dirty="0" err="1"/>
              <a:t>máy</a:t>
            </a:r>
            <a:r>
              <a:rPr lang="en-US" dirty="0"/>
              <a:t> </a:t>
            </a:r>
            <a:r>
              <a:rPr lang="en-US" dirty="0" err="1"/>
              <a:t>tính</a:t>
            </a:r>
            <a:r>
              <a:rPr lang="en-US" dirty="0"/>
              <a:t> </a:t>
            </a:r>
            <a:r>
              <a:rPr lang="en-US" dirty="0" err="1"/>
              <a:t>với</a:t>
            </a:r>
            <a:r>
              <a:rPr lang="en-US" dirty="0"/>
              <a:t> CPU 4 </a:t>
            </a:r>
            <a:r>
              <a:rPr lang="en-US" dirty="0" err="1"/>
              <a:t>nhân</a:t>
            </a:r>
            <a:r>
              <a:rPr lang="en-US" dirty="0"/>
              <a:t>, 8GB ram, GPU 940MX, HDD 1TB.</a:t>
            </a:r>
            <a:endParaRPr lang="en-US" dirty="0">
              <a:latin typeface="Segoe UI" panose="020B0502040204020203" pitchFamily="34" charset="0"/>
              <a:ea typeface="Times New Roman" panose="02020603050405020304" pitchFamily="18" charset="0"/>
              <a:cs typeface="Segoe UI" panose="020B0502040204020203" pitchFamily="34" charset="0"/>
            </a:endParaRPr>
          </a:p>
        </p:txBody>
      </p:sp>
      <p:sp>
        <p:nvSpPr>
          <p:cNvPr id="7" name="Rectangle 6">
            <a:extLst>
              <a:ext uri="{FF2B5EF4-FFF2-40B4-BE49-F238E27FC236}">
                <a16:creationId xmlns:a16="http://schemas.microsoft.com/office/drawing/2014/main" id="{D2D79DD4-B524-4EF5-8C68-28792C3A92A0}"/>
              </a:ext>
            </a:extLst>
          </p:cNvPr>
          <p:cNvSpPr/>
          <p:nvPr/>
        </p:nvSpPr>
        <p:spPr>
          <a:xfrm>
            <a:off x="1437271" y="2945128"/>
            <a:ext cx="10626212" cy="276999"/>
          </a:xfrm>
          <a:prstGeom prst="rect">
            <a:avLst/>
          </a:prstGeom>
        </p:spPr>
        <p:txBody>
          <a:bodyPr wrap="square" lIns="0" tIns="0" rIns="0" bIns="0" anchor="t">
            <a:spAutoFit/>
          </a:bodyPr>
          <a:lstStyle/>
          <a:p>
            <a:r>
              <a:rPr lang="en-US" dirty="0"/>
              <a:t>OS: Windows 10 Pro 21H1 (OS build 19043.1081)</a:t>
            </a:r>
            <a:endParaRPr lang="en-US" dirty="0">
              <a:latin typeface="Segoe UI" panose="020B0502040204020203" pitchFamily="34" charset="0"/>
              <a:ea typeface="Times New Roman" panose="02020603050405020304" pitchFamily="18" charset="0"/>
              <a:cs typeface="Segoe UI" panose="020B0502040204020203" pitchFamily="34" charset="0"/>
            </a:endParaRPr>
          </a:p>
        </p:txBody>
      </p:sp>
      <p:sp>
        <p:nvSpPr>
          <p:cNvPr id="8" name="Rectangle 7">
            <a:extLst>
              <a:ext uri="{FF2B5EF4-FFF2-40B4-BE49-F238E27FC236}">
                <a16:creationId xmlns:a16="http://schemas.microsoft.com/office/drawing/2014/main" id="{5865F5B1-BEAD-4A13-ABDF-0ABD22689452}"/>
              </a:ext>
            </a:extLst>
          </p:cNvPr>
          <p:cNvSpPr/>
          <p:nvPr/>
        </p:nvSpPr>
        <p:spPr>
          <a:xfrm>
            <a:off x="1437271" y="3708799"/>
            <a:ext cx="10626212" cy="276999"/>
          </a:xfrm>
          <a:prstGeom prst="rect">
            <a:avLst/>
          </a:prstGeom>
        </p:spPr>
        <p:txBody>
          <a:bodyPr wrap="square" lIns="0" tIns="0" rIns="0" bIns="0" anchor="t">
            <a:spAutoFit/>
          </a:bodyPr>
          <a:lstStyle/>
          <a:p>
            <a:r>
              <a:rPr lang="en-US" dirty="0"/>
              <a:t>Python 3.7, </a:t>
            </a:r>
            <a:r>
              <a:rPr lang="en-US" dirty="0" err="1"/>
              <a:t>các</a:t>
            </a:r>
            <a:r>
              <a:rPr lang="en-US" dirty="0"/>
              <a:t> </a:t>
            </a:r>
            <a:r>
              <a:rPr lang="en-US" dirty="0" err="1"/>
              <a:t>thư</a:t>
            </a:r>
            <a:r>
              <a:rPr lang="en-US" dirty="0"/>
              <a:t> </a:t>
            </a:r>
            <a:r>
              <a:rPr lang="en-US" dirty="0" err="1"/>
              <a:t>viện</a:t>
            </a:r>
            <a:r>
              <a:rPr lang="en-US" dirty="0"/>
              <a:t>, framework </a:t>
            </a:r>
            <a:r>
              <a:rPr lang="en-US" dirty="0" err="1"/>
              <a:t>dành</a:t>
            </a:r>
            <a:r>
              <a:rPr lang="en-US" dirty="0"/>
              <a:t> </a:t>
            </a:r>
            <a:r>
              <a:rPr lang="en-US" dirty="0" err="1"/>
              <a:t>cho</a:t>
            </a:r>
            <a:r>
              <a:rPr lang="en-US" dirty="0"/>
              <a:t> Machine learning</a:t>
            </a:r>
            <a:endParaRPr lang="en-US" dirty="0">
              <a:latin typeface="Segoe UI" panose="020B0502040204020203" pitchFamily="34" charset="0"/>
              <a:ea typeface="Times New Roman" panose="02020603050405020304" pitchFamily="18" charset="0"/>
              <a:cs typeface="Segoe UI" panose="020B0502040204020203" pitchFamily="34" charset="0"/>
            </a:endParaRPr>
          </a:p>
        </p:txBody>
      </p:sp>
      <p:sp>
        <p:nvSpPr>
          <p:cNvPr id="9" name="Rectangle 8">
            <a:extLst>
              <a:ext uri="{FF2B5EF4-FFF2-40B4-BE49-F238E27FC236}">
                <a16:creationId xmlns:a16="http://schemas.microsoft.com/office/drawing/2014/main" id="{82124B80-F0E2-41CB-B469-DFB266C9C905}"/>
              </a:ext>
            </a:extLst>
          </p:cNvPr>
          <p:cNvSpPr/>
          <p:nvPr/>
        </p:nvSpPr>
        <p:spPr>
          <a:xfrm>
            <a:off x="1437271" y="4472470"/>
            <a:ext cx="10626212" cy="276999"/>
          </a:xfrm>
          <a:prstGeom prst="rect">
            <a:avLst/>
          </a:prstGeom>
        </p:spPr>
        <p:txBody>
          <a:bodyPr wrap="square" lIns="0" tIns="0" rIns="0" bIns="0" anchor="t">
            <a:spAutoFit/>
          </a:bodyPr>
          <a:lstStyle/>
          <a:p>
            <a:r>
              <a:rPr lang="en-US" dirty="0"/>
              <a:t>Debug </a:t>
            </a:r>
            <a:r>
              <a:rPr lang="en-US" dirty="0" err="1"/>
              <a:t>bằng</a:t>
            </a:r>
            <a:r>
              <a:rPr lang="en-US" dirty="0"/>
              <a:t> </a:t>
            </a:r>
            <a:r>
              <a:rPr lang="en-US" dirty="0" err="1"/>
              <a:t>Jupyter</a:t>
            </a:r>
            <a:r>
              <a:rPr lang="en-US" dirty="0"/>
              <a:t> notebook</a:t>
            </a:r>
            <a:endParaRPr lang="en-US" dirty="0">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63956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p:cNvPicPr>
            <a:picLocks noChangeAspect="1"/>
          </p:cNvPicPr>
          <p:nvPr/>
        </p:nvPicPr>
        <p:blipFill rotWithShape="1">
          <a:blip r:embed="rId3">
            <a:extLst>
              <a:ext uri="{28A0092B-C50C-407E-A947-70E740481C1C}">
                <a14:useLocalDpi xmlns:a14="http://schemas.microsoft.com/office/drawing/2010/main" val="0"/>
              </a:ext>
            </a:extLst>
          </a:blip>
          <a:srcRect b="53948"/>
          <a:stretch/>
        </p:blipFill>
        <p:spPr>
          <a:xfrm>
            <a:off x="0" y="-16957"/>
            <a:ext cx="12192000" cy="3746047"/>
          </a:xfrm>
          <a:prstGeom prst="rect">
            <a:avLst/>
          </a:prstGeom>
        </p:spPr>
      </p:pic>
      <p:sp>
        <p:nvSpPr>
          <p:cNvPr id="65" name="Rectangle 64"/>
          <p:cNvSpPr/>
          <p:nvPr/>
        </p:nvSpPr>
        <p:spPr>
          <a:xfrm>
            <a:off x="0" y="-16957"/>
            <a:ext cx="12192000" cy="3746047"/>
          </a:xfrm>
          <a:prstGeom prst="rect">
            <a:avLst/>
          </a:prstGeom>
          <a:gradFill>
            <a:gsLst>
              <a:gs pos="0">
                <a:schemeClr val="bg1">
                  <a:alpha val="9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26740DB9-1AA8-4F8F-ACEB-B920B1D87A03}"/>
              </a:ext>
            </a:extLst>
          </p:cNvPr>
          <p:cNvSpPr>
            <a:spLocks noGrp="1"/>
          </p:cNvSpPr>
          <p:nvPr>
            <p:ph type="sldNum" sz="quarter" idx="12"/>
          </p:nvPr>
        </p:nvSpPr>
        <p:spPr/>
        <p:txBody>
          <a:bodyPr/>
          <a:lstStyle/>
          <a:p>
            <a:fld id="{B94A7BE5-C66F-4B36-80D2-ED11557B9407}" type="slidenum">
              <a:rPr lang="en-ID" smtClean="0">
                <a:latin typeface="Segoe UI" panose="020B0502040204020203" pitchFamily="34" charset="0"/>
                <a:cs typeface="Segoe UI" panose="020B0502040204020203" pitchFamily="34" charset="0"/>
              </a:rPr>
              <a:t>11</a:t>
            </a:fld>
            <a:endParaRPr lang="en-ID">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CBEC87F-B8B1-47C0-A73A-CBBE86CA0725}"/>
              </a:ext>
            </a:extLst>
          </p:cNvPr>
          <p:cNvSpPr txBox="1"/>
          <p:nvPr/>
        </p:nvSpPr>
        <p:spPr>
          <a:xfrm>
            <a:off x="361950" y="392164"/>
            <a:ext cx="11468100" cy="584775"/>
          </a:xfrm>
          <a:prstGeom prst="rect">
            <a:avLst/>
          </a:prstGeom>
          <a:noFill/>
        </p:spPr>
        <p:txBody>
          <a:bodyPr wrap="square" rtlCol="0" anchor="t">
            <a:spAutoFit/>
          </a:bodyPr>
          <a:lstStyle/>
          <a:p>
            <a:pPr algn="ctr"/>
            <a:r>
              <a:rPr lang="en-US" sz="3200" b="1" dirty="0" err="1">
                <a:solidFill>
                  <a:schemeClr val="accent2"/>
                </a:solidFill>
                <a:latin typeface="Segoe UI" panose="020B0502040204020203" pitchFamily="34" charset="0"/>
                <a:cs typeface="Segoe UI" panose="020B0502040204020203" pitchFamily="34" charset="0"/>
              </a:rPr>
              <a:t>Mô</a:t>
            </a:r>
            <a:r>
              <a:rPr lang="en-US" sz="3200" b="1" dirty="0">
                <a:solidFill>
                  <a:schemeClr val="accent2"/>
                </a:solidFill>
                <a:latin typeface="Segoe UI" panose="020B0502040204020203" pitchFamily="34" charset="0"/>
                <a:cs typeface="Segoe UI" panose="020B0502040204020203" pitchFamily="34" charset="0"/>
              </a:rPr>
              <a:t> </a:t>
            </a:r>
            <a:r>
              <a:rPr lang="en-US" sz="3200" b="1" dirty="0" err="1">
                <a:solidFill>
                  <a:schemeClr val="accent2"/>
                </a:solidFill>
                <a:latin typeface="Segoe UI" panose="020B0502040204020203" pitchFamily="34" charset="0"/>
                <a:cs typeface="Segoe UI" panose="020B0502040204020203" pitchFamily="34" charset="0"/>
              </a:rPr>
              <a:t>Tả</a:t>
            </a:r>
            <a:r>
              <a:rPr lang="en-US" sz="3200" b="1" dirty="0">
                <a:solidFill>
                  <a:schemeClr val="accent2"/>
                </a:solidFill>
                <a:latin typeface="Segoe UI" panose="020B0502040204020203" pitchFamily="34" charset="0"/>
                <a:cs typeface="Segoe UI" panose="020B0502040204020203" pitchFamily="34" charset="0"/>
              </a:rPr>
              <a:t> </a:t>
            </a:r>
            <a:r>
              <a:rPr lang="en-US" sz="3200" b="1" dirty="0" err="1">
                <a:solidFill>
                  <a:schemeClr val="accent2"/>
                </a:solidFill>
                <a:latin typeface="Segoe UI" panose="020B0502040204020203" pitchFamily="34" charset="0"/>
                <a:cs typeface="Segoe UI" panose="020B0502040204020203" pitchFamily="34" charset="0"/>
              </a:rPr>
              <a:t>Dữ</a:t>
            </a:r>
            <a:r>
              <a:rPr lang="en-US" sz="3200" b="1" dirty="0">
                <a:solidFill>
                  <a:schemeClr val="accent2"/>
                </a:solidFill>
                <a:latin typeface="Segoe UI" panose="020B0502040204020203" pitchFamily="34" charset="0"/>
                <a:cs typeface="Segoe UI" panose="020B0502040204020203" pitchFamily="34" charset="0"/>
              </a:rPr>
              <a:t> </a:t>
            </a:r>
            <a:r>
              <a:rPr lang="en-US" sz="3200" b="1" dirty="0" err="1">
                <a:solidFill>
                  <a:schemeClr val="accent2"/>
                </a:solidFill>
                <a:latin typeface="Segoe UI" panose="020B0502040204020203" pitchFamily="34" charset="0"/>
                <a:cs typeface="Segoe UI" panose="020B0502040204020203" pitchFamily="34" charset="0"/>
              </a:rPr>
              <a:t>Liệu</a:t>
            </a:r>
            <a:endParaRPr lang="en-ID" sz="3200" b="1" dirty="0">
              <a:solidFill>
                <a:schemeClr val="accent2"/>
              </a:solidFill>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2DA67822-B442-41CF-9C49-FF8E647CCEDA}"/>
              </a:ext>
            </a:extLst>
          </p:cNvPr>
          <p:cNvSpPr/>
          <p:nvPr/>
        </p:nvSpPr>
        <p:spPr>
          <a:xfrm>
            <a:off x="782894" y="2321004"/>
            <a:ext cx="10626212" cy="2125325"/>
          </a:xfrm>
          <a:prstGeom prst="rect">
            <a:avLst/>
          </a:prstGeom>
        </p:spPr>
        <p:txBody>
          <a:bodyPr wrap="square" lIns="0" tIns="0" rIns="0" bIns="0" anchor="t">
            <a:spAutoFit/>
          </a:bodyPr>
          <a:lstStyle/>
          <a:p>
            <a:pPr algn="ctr">
              <a:lnSpc>
                <a:spcPct val="200000"/>
              </a:lnSpc>
            </a:pPr>
            <a:r>
              <a:rPr lang="en-US" dirty="0"/>
              <a:t>Bài báo cáo sử dụng bộ dữ liệu hình ảnh trái cây kích thước 100x100 gồm 131 loại trái cây khác nhau, mỗi hình ảnh chỉ chứa 1 loại trái cây/ hình bao gồm các góc cạnh khac nhau của trái cây, trong đó có 67692 hình ảnh dùng để huấn luyện mô hình, 22688 hình ảnh dùng để thử nghiệm mô hình.</a:t>
            </a:r>
          </a:p>
        </p:txBody>
      </p:sp>
    </p:spTree>
    <p:extLst>
      <p:ext uri="{BB962C8B-B14F-4D97-AF65-F5344CB8AC3E}">
        <p14:creationId xmlns:p14="http://schemas.microsoft.com/office/powerpoint/2010/main" val="4207216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p:cNvPicPr>
            <a:picLocks noChangeAspect="1"/>
          </p:cNvPicPr>
          <p:nvPr/>
        </p:nvPicPr>
        <p:blipFill rotWithShape="1">
          <a:blip r:embed="rId3">
            <a:extLst>
              <a:ext uri="{28A0092B-C50C-407E-A947-70E740481C1C}">
                <a14:useLocalDpi xmlns:a14="http://schemas.microsoft.com/office/drawing/2010/main" val="0"/>
              </a:ext>
            </a:extLst>
          </a:blip>
          <a:srcRect b="53948"/>
          <a:stretch/>
        </p:blipFill>
        <p:spPr>
          <a:xfrm>
            <a:off x="0" y="-16957"/>
            <a:ext cx="12192000" cy="3746047"/>
          </a:xfrm>
          <a:prstGeom prst="rect">
            <a:avLst/>
          </a:prstGeom>
        </p:spPr>
      </p:pic>
      <p:sp>
        <p:nvSpPr>
          <p:cNvPr id="65" name="Rectangle 64"/>
          <p:cNvSpPr/>
          <p:nvPr/>
        </p:nvSpPr>
        <p:spPr>
          <a:xfrm>
            <a:off x="0" y="-16957"/>
            <a:ext cx="12192000" cy="3746047"/>
          </a:xfrm>
          <a:prstGeom prst="rect">
            <a:avLst/>
          </a:prstGeom>
          <a:gradFill>
            <a:gsLst>
              <a:gs pos="0">
                <a:schemeClr val="bg1">
                  <a:alpha val="9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26740DB9-1AA8-4F8F-ACEB-B920B1D87A03}"/>
              </a:ext>
            </a:extLst>
          </p:cNvPr>
          <p:cNvSpPr>
            <a:spLocks noGrp="1"/>
          </p:cNvSpPr>
          <p:nvPr>
            <p:ph type="sldNum" sz="quarter" idx="12"/>
          </p:nvPr>
        </p:nvSpPr>
        <p:spPr/>
        <p:txBody>
          <a:bodyPr/>
          <a:lstStyle/>
          <a:p>
            <a:fld id="{B94A7BE5-C66F-4B36-80D2-ED11557B9407}" type="slidenum">
              <a:rPr lang="en-ID" smtClean="0">
                <a:latin typeface="Segoe UI" panose="020B0502040204020203" pitchFamily="34" charset="0"/>
                <a:cs typeface="Segoe UI" panose="020B0502040204020203" pitchFamily="34" charset="0"/>
              </a:rPr>
              <a:t>12</a:t>
            </a:fld>
            <a:endParaRPr lang="en-ID">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CBEC87F-B8B1-47C0-A73A-CBBE86CA0725}"/>
              </a:ext>
            </a:extLst>
          </p:cNvPr>
          <p:cNvSpPr txBox="1"/>
          <p:nvPr/>
        </p:nvSpPr>
        <p:spPr>
          <a:xfrm>
            <a:off x="361950" y="392164"/>
            <a:ext cx="11468100" cy="584775"/>
          </a:xfrm>
          <a:prstGeom prst="rect">
            <a:avLst/>
          </a:prstGeom>
          <a:noFill/>
        </p:spPr>
        <p:txBody>
          <a:bodyPr wrap="square" rtlCol="0" anchor="t">
            <a:spAutoFit/>
          </a:bodyPr>
          <a:lstStyle/>
          <a:p>
            <a:pPr algn="ctr"/>
            <a:r>
              <a:rPr lang="en-US" sz="3200" b="1" dirty="0">
                <a:solidFill>
                  <a:schemeClr val="accent2"/>
                </a:solidFill>
                <a:latin typeface="Segoe UI" panose="020B0502040204020203" pitchFamily="34" charset="0"/>
                <a:cs typeface="Segoe UI" panose="020B0502040204020203" pitchFamily="34" charset="0"/>
              </a:rPr>
              <a:t>Độ chính xác</a:t>
            </a:r>
            <a:endParaRPr lang="en-ID" sz="3200" b="1" dirty="0">
              <a:solidFill>
                <a:schemeClr val="accent2"/>
              </a:solidFill>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2DA67822-B442-41CF-9C49-FF8E647CCEDA}"/>
              </a:ext>
            </a:extLst>
          </p:cNvPr>
          <p:cNvSpPr/>
          <p:nvPr/>
        </p:nvSpPr>
        <p:spPr>
          <a:xfrm>
            <a:off x="782894" y="2321004"/>
            <a:ext cx="10626212" cy="1017330"/>
          </a:xfrm>
          <a:prstGeom prst="rect">
            <a:avLst/>
          </a:prstGeom>
        </p:spPr>
        <p:txBody>
          <a:bodyPr wrap="square" lIns="0" tIns="0" rIns="0" bIns="0" anchor="t">
            <a:spAutoFit/>
          </a:bodyPr>
          <a:lstStyle/>
          <a:p>
            <a:pPr algn="ctr">
              <a:lnSpc>
                <a:spcPct val="200000"/>
              </a:lnSpc>
            </a:pPr>
            <a:r>
              <a:rPr lang="en-US" dirty="0"/>
              <a:t>Mô hình mạng nơ-ron tích chập (CNN): 85,2%</a:t>
            </a:r>
          </a:p>
          <a:p>
            <a:pPr algn="ctr">
              <a:lnSpc>
                <a:spcPct val="200000"/>
              </a:lnSpc>
            </a:pPr>
            <a:r>
              <a:rPr lang="en-US" dirty="0"/>
              <a:t>Mô hình VGG16: 95,78%</a:t>
            </a:r>
          </a:p>
        </p:txBody>
      </p:sp>
    </p:spTree>
    <p:extLst>
      <p:ext uri="{BB962C8B-B14F-4D97-AF65-F5344CB8AC3E}">
        <p14:creationId xmlns:p14="http://schemas.microsoft.com/office/powerpoint/2010/main" val="413022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p:cNvPicPr>
            <a:picLocks noChangeAspect="1"/>
          </p:cNvPicPr>
          <p:nvPr/>
        </p:nvPicPr>
        <p:blipFill rotWithShape="1">
          <a:blip r:embed="rId3">
            <a:extLst>
              <a:ext uri="{28A0092B-C50C-407E-A947-70E740481C1C}">
                <a14:useLocalDpi xmlns:a14="http://schemas.microsoft.com/office/drawing/2010/main" val="0"/>
              </a:ext>
            </a:extLst>
          </a:blip>
          <a:srcRect b="53948"/>
          <a:stretch/>
        </p:blipFill>
        <p:spPr>
          <a:xfrm>
            <a:off x="0" y="-16957"/>
            <a:ext cx="12192000" cy="3746047"/>
          </a:xfrm>
          <a:prstGeom prst="rect">
            <a:avLst/>
          </a:prstGeom>
        </p:spPr>
      </p:pic>
      <p:sp>
        <p:nvSpPr>
          <p:cNvPr id="65" name="Rectangle 64"/>
          <p:cNvSpPr/>
          <p:nvPr/>
        </p:nvSpPr>
        <p:spPr>
          <a:xfrm>
            <a:off x="0" y="-16957"/>
            <a:ext cx="12192000" cy="3746047"/>
          </a:xfrm>
          <a:prstGeom prst="rect">
            <a:avLst/>
          </a:prstGeom>
          <a:gradFill>
            <a:gsLst>
              <a:gs pos="0">
                <a:schemeClr val="bg1">
                  <a:alpha val="9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26740DB9-1AA8-4F8F-ACEB-B920B1D87A03}"/>
              </a:ext>
            </a:extLst>
          </p:cNvPr>
          <p:cNvSpPr>
            <a:spLocks noGrp="1"/>
          </p:cNvSpPr>
          <p:nvPr>
            <p:ph type="sldNum" sz="quarter" idx="12"/>
          </p:nvPr>
        </p:nvSpPr>
        <p:spPr/>
        <p:txBody>
          <a:bodyPr/>
          <a:lstStyle/>
          <a:p>
            <a:fld id="{B94A7BE5-C66F-4B36-80D2-ED11557B9407}" type="slidenum">
              <a:rPr lang="en-ID" smtClean="0">
                <a:latin typeface="Segoe UI" panose="020B0502040204020203" pitchFamily="34" charset="0"/>
                <a:cs typeface="Segoe UI" panose="020B0502040204020203" pitchFamily="34" charset="0"/>
              </a:rPr>
              <a:t>13</a:t>
            </a:fld>
            <a:endParaRPr lang="en-ID">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CBEC87F-B8B1-47C0-A73A-CBBE86CA0725}"/>
              </a:ext>
            </a:extLst>
          </p:cNvPr>
          <p:cNvSpPr txBox="1"/>
          <p:nvPr/>
        </p:nvSpPr>
        <p:spPr>
          <a:xfrm>
            <a:off x="361950" y="392164"/>
            <a:ext cx="11468100" cy="584775"/>
          </a:xfrm>
          <a:prstGeom prst="rect">
            <a:avLst/>
          </a:prstGeom>
          <a:noFill/>
        </p:spPr>
        <p:txBody>
          <a:bodyPr wrap="square" rtlCol="0" anchor="t">
            <a:spAutoFit/>
          </a:bodyPr>
          <a:lstStyle/>
          <a:p>
            <a:pPr algn="ctr"/>
            <a:r>
              <a:rPr lang="en-US" sz="3200" b="1" dirty="0" err="1">
                <a:solidFill>
                  <a:schemeClr val="accent2"/>
                </a:solidFill>
                <a:latin typeface="Segoe UI" panose="020B0502040204020203" pitchFamily="34" charset="0"/>
                <a:cs typeface="Segoe UI" panose="020B0502040204020203" pitchFamily="34" charset="0"/>
              </a:rPr>
              <a:t>Đánh</a:t>
            </a:r>
            <a:r>
              <a:rPr lang="en-US" sz="3200" b="1" dirty="0">
                <a:solidFill>
                  <a:schemeClr val="accent2"/>
                </a:solidFill>
                <a:latin typeface="Segoe UI" panose="020B0502040204020203" pitchFamily="34" charset="0"/>
                <a:cs typeface="Segoe UI" panose="020B0502040204020203" pitchFamily="34" charset="0"/>
              </a:rPr>
              <a:t> </a:t>
            </a:r>
            <a:r>
              <a:rPr lang="en-US" sz="3200" b="1" dirty="0" err="1">
                <a:solidFill>
                  <a:schemeClr val="accent2"/>
                </a:solidFill>
                <a:latin typeface="Segoe UI" panose="020B0502040204020203" pitchFamily="34" charset="0"/>
                <a:cs typeface="Segoe UI" panose="020B0502040204020203" pitchFamily="34" charset="0"/>
              </a:rPr>
              <a:t>Giá</a:t>
            </a:r>
            <a:r>
              <a:rPr lang="en-US" sz="3200" b="1" dirty="0">
                <a:solidFill>
                  <a:schemeClr val="accent2"/>
                </a:solidFill>
                <a:latin typeface="Segoe UI" panose="020B0502040204020203" pitchFamily="34" charset="0"/>
                <a:cs typeface="Segoe UI" panose="020B0502040204020203" pitchFamily="34" charset="0"/>
              </a:rPr>
              <a:t> – </a:t>
            </a:r>
            <a:r>
              <a:rPr lang="en-US" sz="3200" b="1" dirty="0" err="1">
                <a:solidFill>
                  <a:schemeClr val="accent2"/>
                </a:solidFill>
                <a:latin typeface="Segoe UI" panose="020B0502040204020203" pitchFamily="34" charset="0"/>
                <a:cs typeface="Segoe UI" panose="020B0502040204020203" pitchFamily="34" charset="0"/>
              </a:rPr>
              <a:t>Kết</a:t>
            </a:r>
            <a:r>
              <a:rPr lang="en-US" sz="3200" b="1" dirty="0">
                <a:solidFill>
                  <a:schemeClr val="accent2"/>
                </a:solidFill>
                <a:latin typeface="Segoe UI" panose="020B0502040204020203" pitchFamily="34" charset="0"/>
                <a:cs typeface="Segoe UI" panose="020B0502040204020203" pitchFamily="34" charset="0"/>
              </a:rPr>
              <a:t> </a:t>
            </a:r>
            <a:r>
              <a:rPr lang="en-US" sz="3200" b="1" dirty="0" err="1">
                <a:solidFill>
                  <a:schemeClr val="accent2"/>
                </a:solidFill>
                <a:latin typeface="Segoe UI" panose="020B0502040204020203" pitchFamily="34" charset="0"/>
                <a:cs typeface="Segoe UI" panose="020B0502040204020203" pitchFamily="34" charset="0"/>
              </a:rPr>
              <a:t>Luận</a:t>
            </a:r>
            <a:endParaRPr lang="en-ID" sz="3200" b="1" dirty="0">
              <a:solidFill>
                <a:schemeClr val="accent2"/>
              </a:solidFill>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2DA67822-B442-41CF-9C49-FF8E647CCEDA}"/>
              </a:ext>
            </a:extLst>
          </p:cNvPr>
          <p:cNvSpPr/>
          <p:nvPr/>
        </p:nvSpPr>
        <p:spPr>
          <a:xfrm>
            <a:off x="782894" y="1466793"/>
            <a:ext cx="10626212" cy="778546"/>
          </a:xfrm>
          <a:prstGeom prst="rect">
            <a:avLst/>
          </a:prstGeom>
        </p:spPr>
        <p:txBody>
          <a:bodyPr wrap="square" lIns="0" tIns="0" rIns="0" bIns="0" anchor="t">
            <a:spAutoFit/>
          </a:bodyPr>
          <a:lstStyle/>
          <a:p>
            <a:pPr>
              <a:lnSpc>
                <a:spcPct val="150000"/>
              </a:lnSpc>
            </a:pPr>
            <a:r>
              <a:rPr lang="en-US" dirty="0"/>
              <a:t>Sai </a:t>
            </a:r>
            <a:r>
              <a:rPr lang="en-US" dirty="0" err="1"/>
              <a:t>lệch</a:t>
            </a:r>
            <a:r>
              <a:rPr lang="en-US" dirty="0"/>
              <a:t> </a:t>
            </a:r>
            <a:r>
              <a:rPr lang="en-US" dirty="0" err="1"/>
              <a:t>khi</a:t>
            </a:r>
            <a:r>
              <a:rPr lang="en-US" dirty="0"/>
              <a:t> </a:t>
            </a:r>
            <a:r>
              <a:rPr lang="en-US" dirty="0" err="1"/>
              <a:t>thử</a:t>
            </a:r>
            <a:r>
              <a:rPr lang="en-US" dirty="0"/>
              <a:t> </a:t>
            </a:r>
            <a:r>
              <a:rPr lang="en-US" dirty="0" err="1"/>
              <a:t>nghiệm</a:t>
            </a:r>
            <a:r>
              <a:rPr lang="en-US" dirty="0"/>
              <a:t> </a:t>
            </a:r>
            <a:r>
              <a:rPr lang="en-US" dirty="0" err="1"/>
              <a:t>trên</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thử</a:t>
            </a:r>
            <a:r>
              <a:rPr lang="en-US" dirty="0"/>
              <a:t> </a:t>
            </a:r>
            <a:r>
              <a:rPr lang="en-US" dirty="0" err="1"/>
              <a:t>nghiệm</a:t>
            </a:r>
            <a:r>
              <a:rPr lang="en-US" dirty="0"/>
              <a:t> </a:t>
            </a:r>
            <a:r>
              <a:rPr lang="en-US" dirty="0" err="1"/>
              <a:t>có</a:t>
            </a:r>
            <a:r>
              <a:rPr lang="en-US" dirty="0"/>
              <a:t> </a:t>
            </a:r>
            <a:r>
              <a:rPr lang="en-US" dirty="0" err="1"/>
              <a:t>thể</a:t>
            </a:r>
            <a:r>
              <a:rPr lang="en-US" dirty="0"/>
              <a:t> do </a:t>
            </a:r>
            <a:r>
              <a:rPr lang="en-US" dirty="0" err="1"/>
              <a:t>màu</a:t>
            </a:r>
            <a:r>
              <a:rPr lang="en-US" dirty="0"/>
              <a:t> </a:t>
            </a:r>
            <a:r>
              <a:rPr lang="en-US" dirty="0" err="1"/>
              <a:t>sắc</a:t>
            </a:r>
            <a:r>
              <a:rPr lang="en-US" dirty="0"/>
              <a:t>, </a:t>
            </a:r>
            <a:r>
              <a:rPr lang="en-US" dirty="0" err="1"/>
              <a:t>kích</a:t>
            </a:r>
            <a:r>
              <a:rPr lang="en-US" dirty="0"/>
              <a:t> </a:t>
            </a:r>
            <a:r>
              <a:rPr lang="en-US" dirty="0" err="1"/>
              <a:t>thước</a:t>
            </a:r>
            <a:r>
              <a:rPr lang="en-US" dirty="0"/>
              <a:t>, </a:t>
            </a:r>
            <a:r>
              <a:rPr lang="en-US" dirty="0" err="1"/>
              <a:t>hình</a:t>
            </a:r>
            <a:r>
              <a:rPr lang="en-US" dirty="0"/>
              <a:t> </a:t>
            </a:r>
            <a:r>
              <a:rPr lang="en-US" dirty="0" err="1"/>
              <a:t>dạng</a:t>
            </a:r>
            <a:r>
              <a:rPr lang="en-US" dirty="0"/>
              <a:t> </a:t>
            </a:r>
            <a:r>
              <a:rPr lang="en-US" dirty="0" err="1"/>
              <a:t>của</a:t>
            </a:r>
            <a:r>
              <a:rPr lang="en-US" dirty="0"/>
              <a:t> </a:t>
            </a:r>
            <a:r>
              <a:rPr lang="en-US" dirty="0" err="1"/>
              <a:t>mội</a:t>
            </a:r>
            <a:r>
              <a:rPr lang="en-US" dirty="0"/>
              <a:t> </a:t>
            </a:r>
            <a:r>
              <a:rPr lang="en-US" dirty="0" err="1"/>
              <a:t>số</a:t>
            </a:r>
            <a:r>
              <a:rPr lang="en-US" dirty="0"/>
              <a:t> </a:t>
            </a:r>
            <a:r>
              <a:rPr lang="en-US" dirty="0" err="1"/>
              <a:t>loại</a:t>
            </a:r>
            <a:r>
              <a:rPr lang="en-US" dirty="0"/>
              <a:t> </a:t>
            </a:r>
            <a:r>
              <a:rPr lang="en-US" dirty="0" err="1"/>
              <a:t>trái</a:t>
            </a:r>
            <a:r>
              <a:rPr lang="en-US" dirty="0"/>
              <a:t> </a:t>
            </a:r>
            <a:r>
              <a:rPr lang="en-US" dirty="0" err="1"/>
              <a:t>cây</a:t>
            </a:r>
            <a:r>
              <a:rPr lang="en-US" dirty="0"/>
              <a:t> </a:t>
            </a:r>
            <a:r>
              <a:rPr lang="en-US" dirty="0" err="1"/>
              <a:t>tương</a:t>
            </a:r>
            <a:r>
              <a:rPr lang="en-US" dirty="0"/>
              <a:t> </a:t>
            </a:r>
            <a:r>
              <a:rPr lang="en-US" dirty="0" err="1"/>
              <a:t>đồng</a:t>
            </a:r>
            <a:r>
              <a:rPr lang="en-US" dirty="0"/>
              <a:t> </a:t>
            </a:r>
            <a:r>
              <a:rPr lang="en-US" dirty="0" err="1"/>
              <a:t>nhau</a:t>
            </a:r>
            <a:r>
              <a:rPr lang="en-US" dirty="0"/>
              <a:t> </a:t>
            </a:r>
            <a:r>
              <a:rPr lang="en-US" dirty="0" err="1"/>
              <a:t>dẫn</a:t>
            </a:r>
            <a:r>
              <a:rPr lang="en-US" dirty="0"/>
              <a:t> </a:t>
            </a:r>
            <a:r>
              <a:rPr lang="en-US" dirty="0" err="1"/>
              <a:t>đến</a:t>
            </a:r>
            <a:r>
              <a:rPr lang="en-US" dirty="0"/>
              <a:t> </a:t>
            </a:r>
            <a:r>
              <a:rPr lang="en-US" dirty="0" err="1"/>
              <a:t>nhận</a:t>
            </a:r>
            <a:r>
              <a:rPr lang="en-US" dirty="0"/>
              <a:t> </a:t>
            </a:r>
            <a:r>
              <a:rPr lang="en-US" dirty="0" err="1"/>
              <a:t>diện</a:t>
            </a:r>
            <a:r>
              <a:rPr lang="en-US" dirty="0"/>
              <a:t> </a:t>
            </a:r>
            <a:r>
              <a:rPr lang="en-US" dirty="0" err="1"/>
              <a:t>nhầm</a:t>
            </a:r>
            <a:r>
              <a:rPr lang="en-US" dirty="0"/>
              <a:t> </a:t>
            </a:r>
            <a:r>
              <a:rPr lang="en-US" dirty="0" err="1"/>
              <a:t>đối</a:t>
            </a:r>
            <a:r>
              <a:rPr lang="en-US" dirty="0"/>
              <a:t> </a:t>
            </a:r>
            <a:r>
              <a:rPr lang="en-US" dirty="0" err="1"/>
              <a:t>tượng</a:t>
            </a:r>
            <a:r>
              <a:rPr lang="en-US" dirty="0"/>
              <a:t>.</a:t>
            </a:r>
            <a:endParaRPr lang="en-US" dirty="0">
              <a:latin typeface="Segoe UI" panose="020B0502040204020203" pitchFamily="34" charset="0"/>
              <a:ea typeface="Times New Roman" panose="02020603050405020304" pitchFamily="18" charset="0"/>
              <a:cs typeface="Segoe UI" panose="020B0502040204020203" pitchFamily="34" charset="0"/>
            </a:endParaRPr>
          </a:p>
        </p:txBody>
      </p:sp>
      <p:sp>
        <p:nvSpPr>
          <p:cNvPr id="9" name="Rectangle 8">
            <a:extLst>
              <a:ext uri="{FF2B5EF4-FFF2-40B4-BE49-F238E27FC236}">
                <a16:creationId xmlns:a16="http://schemas.microsoft.com/office/drawing/2014/main" id="{338D7789-6CDB-4249-8338-02FD7DE6285D}"/>
              </a:ext>
            </a:extLst>
          </p:cNvPr>
          <p:cNvSpPr/>
          <p:nvPr/>
        </p:nvSpPr>
        <p:spPr>
          <a:xfrm>
            <a:off x="782894" y="2833773"/>
            <a:ext cx="10626212" cy="1190454"/>
          </a:xfrm>
          <a:prstGeom prst="rect">
            <a:avLst/>
          </a:prstGeom>
        </p:spPr>
        <p:txBody>
          <a:bodyPr wrap="square" lIns="0" tIns="0" rIns="0" bIns="0" anchor="t">
            <a:spAutoFit/>
          </a:bodyPr>
          <a:lstStyle/>
          <a:p>
            <a:pPr>
              <a:lnSpc>
                <a:spcPct val="150000"/>
              </a:lnSpc>
            </a:pPr>
            <a:r>
              <a:rPr lang="en-US" dirty="0" err="1"/>
              <a:t>Mô</a:t>
            </a:r>
            <a:r>
              <a:rPr lang="en-US" dirty="0"/>
              <a:t> </a:t>
            </a:r>
            <a:r>
              <a:rPr lang="en-US" dirty="0" err="1"/>
              <a:t>hình</a:t>
            </a:r>
            <a:r>
              <a:rPr lang="en-US" dirty="0"/>
              <a:t> </a:t>
            </a:r>
            <a:r>
              <a:rPr lang="en-US" dirty="0" err="1"/>
              <a:t>đào</a:t>
            </a:r>
            <a:r>
              <a:rPr lang="en-US" dirty="0"/>
              <a:t> </a:t>
            </a:r>
            <a:r>
              <a:rPr lang="en-US" dirty="0" err="1"/>
              <a:t>tạo</a:t>
            </a:r>
            <a:r>
              <a:rPr lang="en-US" dirty="0"/>
              <a:t> </a:t>
            </a:r>
            <a:r>
              <a:rPr lang="en-US" dirty="0" err="1"/>
              <a:t>có</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rất</a:t>
            </a:r>
            <a:r>
              <a:rPr lang="en-US" dirty="0"/>
              <a:t> </a:t>
            </a:r>
            <a:r>
              <a:rPr lang="en-US" dirty="0" err="1"/>
              <a:t>cao</a:t>
            </a:r>
            <a:r>
              <a:rPr lang="en-US" dirty="0"/>
              <a:t> </a:t>
            </a:r>
            <a:r>
              <a:rPr lang="en-US" dirty="0" err="1"/>
              <a:t>với</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đã</a:t>
            </a:r>
            <a:r>
              <a:rPr lang="en-US" dirty="0"/>
              <a:t> </a:t>
            </a:r>
            <a:r>
              <a:rPr lang="en-US" dirty="0" err="1"/>
              <a:t>được</a:t>
            </a:r>
            <a:r>
              <a:rPr lang="en-US" dirty="0"/>
              <a:t> </a:t>
            </a:r>
            <a:r>
              <a:rPr lang="en-US" dirty="0" err="1"/>
              <a:t>xử</a:t>
            </a:r>
            <a:r>
              <a:rPr lang="en-US" dirty="0"/>
              <a:t> </a:t>
            </a:r>
            <a:r>
              <a:rPr lang="en-US" dirty="0" err="1"/>
              <a:t>lý</a:t>
            </a:r>
            <a:r>
              <a:rPr lang="en-US" dirty="0"/>
              <a:t>. </a:t>
            </a:r>
            <a:r>
              <a:rPr lang="en-US" dirty="0" err="1"/>
              <a:t>Tuy</a:t>
            </a:r>
            <a:r>
              <a:rPr lang="en-US" dirty="0"/>
              <a:t> </a:t>
            </a:r>
            <a:r>
              <a:rPr lang="en-US" dirty="0" err="1"/>
              <a:t>nhiên</a:t>
            </a:r>
            <a:r>
              <a:rPr lang="en-US" dirty="0"/>
              <a:t>, </a:t>
            </a:r>
            <a:r>
              <a:rPr lang="en-US" dirty="0" err="1"/>
              <a:t>mô</a:t>
            </a:r>
            <a:r>
              <a:rPr lang="en-US" dirty="0"/>
              <a:t> </a:t>
            </a:r>
            <a:r>
              <a:rPr lang="en-US" dirty="0" err="1"/>
              <a:t>hình</a:t>
            </a:r>
            <a:r>
              <a:rPr lang="en-US" dirty="0"/>
              <a:t> </a:t>
            </a:r>
            <a:r>
              <a:rPr lang="en-US" dirty="0" err="1"/>
              <a:t>vẫn</a:t>
            </a:r>
            <a:r>
              <a:rPr lang="en-US" dirty="0"/>
              <a:t> </a:t>
            </a:r>
            <a:r>
              <a:rPr lang="en-US" dirty="0" err="1"/>
              <a:t>chưa</a:t>
            </a:r>
            <a:r>
              <a:rPr lang="en-US" dirty="0"/>
              <a:t> </a:t>
            </a:r>
            <a:r>
              <a:rPr lang="en-US" dirty="0" err="1"/>
              <a:t>được</a:t>
            </a:r>
            <a:r>
              <a:rPr lang="en-US" dirty="0"/>
              <a:t> </a:t>
            </a:r>
            <a:r>
              <a:rPr lang="en-US" dirty="0" err="1"/>
              <a:t>tối</a:t>
            </a:r>
            <a:r>
              <a:rPr lang="en-US" dirty="0"/>
              <a:t> </a:t>
            </a:r>
            <a:r>
              <a:rPr lang="en-US" dirty="0" err="1"/>
              <a:t>ưu</a:t>
            </a:r>
            <a:r>
              <a:rPr lang="en-US" dirty="0"/>
              <a:t> </a:t>
            </a:r>
            <a:r>
              <a:rPr lang="en-US" dirty="0" err="1"/>
              <a:t>cho</a:t>
            </a:r>
            <a:r>
              <a:rPr lang="en-US" dirty="0"/>
              <a:t> </a:t>
            </a:r>
            <a:r>
              <a:rPr lang="en-US" dirty="0" err="1"/>
              <a:t>nhận</a:t>
            </a:r>
            <a:r>
              <a:rPr lang="en-US" dirty="0"/>
              <a:t> </a:t>
            </a:r>
            <a:r>
              <a:rPr lang="en-US" dirty="0" err="1"/>
              <a:t>diện</a:t>
            </a:r>
            <a:r>
              <a:rPr lang="en-US" dirty="0"/>
              <a:t> </a:t>
            </a:r>
            <a:r>
              <a:rPr lang="en-US" dirty="0" err="1"/>
              <a:t>với</a:t>
            </a:r>
            <a:r>
              <a:rPr lang="en-US" dirty="0"/>
              <a:t> </a:t>
            </a:r>
            <a:r>
              <a:rPr lang="en-US" dirty="0" err="1"/>
              <a:t>hình</a:t>
            </a:r>
            <a:r>
              <a:rPr lang="en-US" dirty="0"/>
              <a:t> </a:t>
            </a:r>
            <a:r>
              <a:rPr lang="en-US" dirty="0" err="1"/>
              <a:t>ảnh</a:t>
            </a:r>
            <a:r>
              <a:rPr lang="en-US" dirty="0"/>
              <a:t> </a:t>
            </a:r>
            <a:r>
              <a:rPr lang="en-US" dirty="0" err="1"/>
              <a:t>chưa</a:t>
            </a:r>
            <a:r>
              <a:rPr lang="en-US" dirty="0"/>
              <a:t> </a:t>
            </a:r>
            <a:r>
              <a:rPr lang="en-US" dirty="0" err="1"/>
              <a:t>được</a:t>
            </a:r>
            <a:r>
              <a:rPr lang="en-US" dirty="0"/>
              <a:t> </a:t>
            </a:r>
            <a:r>
              <a:rPr lang="en-US" dirty="0" err="1"/>
              <a:t>xử</a:t>
            </a:r>
            <a:r>
              <a:rPr lang="en-US" dirty="0"/>
              <a:t> </a:t>
            </a:r>
            <a:r>
              <a:rPr lang="en-US" dirty="0" err="1"/>
              <a:t>lý</a:t>
            </a:r>
            <a:r>
              <a:rPr lang="en-US" dirty="0"/>
              <a:t> hay </a:t>
            </a:r>
            <a:r>
              <a:rPr lang="en-US" dirty="0" err="1"/>
              <a:t>nhận</a:t>
            </a:r>
            <a:r>
              <a:rPr lang="en-US" dirty="0"/>
              <a:t> </a:t>
            </a:r>
            <a:r>
              <a:rPr lang="en-US" dirty="0" err="1"/>
              <a:t>diện</a:t>
            </a:r>
            <a:r>
              <a:rPr lang="en-US" dirty="0"/>
              <a:t> </a:t>
            </a:r>
            <a:r>
              <a:rPr lang="en-US" dirty="0" err="1"/>
              <a:t>nhiều</a:t>
            </a:r>
            <a:r>
              <a:rPr lang="en-US" dirty="0"/>
              <a:t> </a:t>
            </a:r>
            <a:r>
              <a:rPr lang="en-US" dirty="0" err="1"/>
              <a:t>loại</a:t>
            </a:r>
            <a:r>
              <a:rPr lang="en-US" dirty="0"/>
              <a:t> </a:t>
            </a:r>
            <a:r>
              <a:rPr lang="en-US" dirty="0" err="1"/>
              <a:t>trái</a:t>
            </a:r>
            <a:r>
              <a:rPr lang="en-US" dirty="0"/>
              <a:t> </a:t>
            </a:r>
            <a:r>
              <a:rPr lang="en-US" dirty="0" err="1"/>
              <a:t>cây</a:t>
            </a:r>
            <a:r>
              <a:rPr lang="en-US" dirty="0"/>
              <a:t> </a:t>
            </a:r>
            <a:r>
              <a:rPr lang="en-US" dirty="0" err="1"/>
              <a:t>trong</a:t>
            </a:r>
            <a:r>
              <a:rPr lang="en-US" dirty="0"/>
              <a:t> </a:t>
            </a:r>
            <a:r>
              <a:rPr lang="en-US" dirty="0" err="1"/>
              <a:t>một</a:t>
            </a:r>
            <a:r>
              <a:rPr lang="en-US" dirty="0"/>
              <a:t> </a:t>
            </a:r>
            <a:r>
              <a:rPr lang="en-US" dirty="0" err="1"/>
              <a:t>hình</a:t>
            </a:r>
            <a:r>
              <a:rPr lang="en-US" dirty="0"/>
              <a:t> </a:t>
            </a:r>
            <a:r>
              <a:rPr lang="en-US" dirty="0" err="1"/>
              <a:t>ảnh</a:t>
            </a:r>
            <a:r>
              <a:rPr lang="en-US" dirty="0"/>
              <a:t>.</a:t>
            </a:r>
          </a:p>
        </p:txBody>
      </p:sp>
      <p:sp>
        <p:nvSpPr>
          <p:cNvPr id="10" name="Rectangle 9">
            <a:extLst>
              <a:ext uri="{FF2B5EF4-FFF2-40B4-BE49-F238E27FC236}">
                <a16:creationId xmlns:a16="http://schemas.microsoft.com/office/drawing/2014/main" id="{7BC7223B-7F5B-44F3-91E6-93EFC461FA50}"/>
              </a:ext>
            </a:extLst>
          </p:cNvPr>
          <p:cNvSpPr/>
          <p:nvPr/>
        </p:nvSpPr>
        <p:spPr>
          <a:xfrm>
            <a:off x="782894" y="4585497"/>
            <a:ext cx="10626212" cy="774956"/>
          </a:xfrm>
          <a:prstGeom prst="rect">
            <a:avLst/>
          </a:prstGeom>
        </p:spPr>
        <p:txBody>
          <a:bodyPr wrap="square" lIns="0" tIns="0" rIns="0" bIns="0" anchor="t">
            <a:spAutoFit/>
          </a:bodyPr>
          <a:lstStyle/>
          <a:p>
            <a:pPr>
              <a:lnSpc>
                <a:spcPct val="150000"/>
              </a:lnSpc>
            </a:pPr>
            <a:r>
              <a:rPr lang="en-US" dirty="0" err="1"/>
              <a:t>Một</a:t>
            </a:r>
            <a:r>
              <a:rPr lang="en-US" dirty="0"/>
              <a:t> </a:t>
            </a:r>
            <a:r>
              <a:rPr lang="en-US" dirty="0" err="1"/>
              <a:t>trong</a:t>
            </a:r>
            <a:r>
              <a:rPr lang="en-US" dirty="0"/>
              <a:t> </a:t>
            </a:r>
            <a:r>
              <a:rPr lang="en-US" dirty="0" err="1"/>
              <a:t>những</a:t>
            </a:r>
            <a:r>
              <a:rPr lang="en-US" dirty="0"/>
              <a:t> </a:t>
            </a:r>
            <a:r>
              <a:rPr lang="en-US" dirty="0" err="1"/>
              <a:t>mục</a:t>
            </a:r>
            <a:r>
              <a:rPr lang="en-US" dirty="0"/>
              <a:t> </a:t>
            </a:r>
            <a:r>
              <a:rPr lang="en-US" dirty="0" err="1"/>
              <a:t>tiêu</a:t>
            </a:r>
            <a:r>
              <a:rPr lang="en-US" dirty="0"/>
              <a:t> </a:t>
            </a:r>
            <a:r>
              <a:rPr lang="en-US" dirty="0" err="1"/>
              <a:t>chính</a:t>
            </a:r>
            <a:r>
              <a:rPr lang="en-US" dirty="0"/>
              <a:t> </a:t>
            </a:r>
            <a:r>
              <a:rPr lang="en-US" dirty="0" err="1"/>
              <a:t>trong</a:t>
            </a:r>
            <a:r>
              <a:rPr lang="en-US" dirty="0"/>
              <a:t> </a:t>
            </a:r>
            <a:r>
              <a:rPr lang="en-US" dirty="0" err="1"/>
              <a:t>tương</a:t>
            </a:r>
            <a:r>
              <a:rPr lang="en-US" dirty="0"/>
              <a:t> </a:t>
            </a:r>
            <a:r>
              <a:rPr lang="en-US" dirty="0" err="1"/>
              <a:t>lai</a:t>
            </a:r>
            <a:r>
              <a:rPr lang="en-US" dirty="0"/>
              <a:t> </a:t>
            </a:r>
            <a:r>
              <a:rPr lang="en-US" dirty="0" err="1"/>
              <a:t>là</a:t>
            </a:r>
            <a:r>
              <a:rPr lang="en-US" dirty="0"/>
              <a:t> </a:t>
            </a:r>
            <a:r>
              <a:rPr lang="en-US" dirty="0" err="1"/>
              <a:t>cải</a:t>
            </a:r>
            <a:r>
              <a:rPr lang="en-US" dirty="0"/>
              <a:t> </a:t>
            </a:r>
            <a:r>
              <a:rPr lang="en-US" dirty="0" err="1"/>
              <a:t>thiện</a:t>
            </a:r>
            <a:r>
              <a:rPr lang="en-US" dirty="0"/>
              <a:t> </a:t>
            </a:r>
            <a:r>
              <a:rPr lang="en-US" dirty="0" err="1"/>
              <a:t>mô</a:t>
            </a:r>
            <a:r>
              <a:rPr lang="en-US" dirty="0"/>
              <a:t> </a:t>
            </a:r>
            <a:r>
              <a:rPr lang="en-US" dirty="0" err="1"/>
              <a:t>hình</a:t>
            </a:r>
            <a:r>
              <a:rPr lang="en-US" dirty="0"/>
              <a:t> </a:t>
            </a:r>
            <a:r>
              <a:rPr lang="en-US" dirty="0" err="1"/>
              <a:t>mạng</a:t>
            </a:r>
            <a:r>
              <a:rPr lang="en-US" dirty="0"/>
              <a:t> CNN. </a:t>
            </a:r>
            <a:r>
              <a:rPr lang="en-US" dirty="0" err="1"/>
              <a:t>Điều</a:t>
            </a:r>
            <a:r>
              <a:rPr lang="en-US" dirty="0"/>
              <a:t> </a:t>
            </a:r>
            <a:r>
              <a:rPr lang="en-US" dirty="0" err="1"/>
              <a:t>này</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thử</a:t>
            </a:r>
            <a:r>
              <a:rPr lang="en-US" dirty="0"/>
              <a:t> </a:t>
            </a:r>
            <a:r>
              <a:rPr lang="en-US" dirty="0" err="1"/>
              <a:t>nghiệm</a:t>
            </a:r>
            <a:r>
              <a:rPr lang="en-US" dirty="0"/>
              <a:t> </a:t>
            </a:r>
            <a:r>
              <a:rPr lang="en-US" dirty="0" err="1"/>
              <a:t>sâu</a:t>
            </a:r>
            <a:r>
              <a:rPr lang="en-US" dirty="0"/>
              <a:t> </a:t>
            </a:r>
            <a:r>
              <a:rPr lang="en-US" dirty="0" err="1"/>
              <a:t>hơn</a:t>
            </a:r>
            <a:r>
              <a:rPr lang="en-US" dirty="0"/>
              <a:t> </a:t>
            </a:r>
            <a:r>
              <a:rPr lang="en-US" dirty="0" err="1"/>
              <a:t>với</a:t>
            </a:r>
            <a:r>
              <a:rPr lang="en-US" dirty="0"/>
              <a:t> </a:t>
            </a:r>
            <a:r>
              <a:rPr lang="en-US" dirty="0" err="1"/>
              <a:t>cấu</a:t>
            </a:r>
            <a:r>
              <a:rPr lang="en-US" dirty="0"/>
              <a:t> </a:t>
            </a:r>
            <a:r>
              <a:rPr lang="en-US" dirty="0" err="1"/>
              <a:t>trúc</a:t>
            </a:r>
            <a:r>
              <a:rPr lang="en-US" dirty="0"/>
              <a:t> </a:t>
            </a:r>
            <a:r>
              <a:rPr lang="en-US" dirty="0" err="1"/>
              <a:t>của</a:t>
            </a:r>
            <a:r>
              <a:rPr lang="en-US" dirty="0"/>
              <a:t> </a:t>
            </a:r>
            <a:r>
              <a:rPr lang="en-US" dirty="0" err="1"/>
              <a:t>mạng</a:t>
            </a:r>
            <a:r>
              <a:rPr lang="en-US" dirty="0"/>
              <a:t> </a:t>
            </a:r>
            <a:r>
              <a:rPr lang="en-US" dirty="0" err="1"/>
              <a:t>nơ-ron</a:t>
            </a:r>
            <a:r>
              <a:rPr lang="en-US" dirty="0"/>
              <a:t>.</a:t>
            </a:r>
          </a:p>
        </p:txBody>
      </p:sp>
    </p:spTree>
    <p:extLst>
      <p:ext uri="{BB962C8B-B14F-4D97-AF65-F5344CB8AC3E}">
        <p14:creationId xmlns:p14="http://schemas.microsoft.com/office/powerpoint/2010/main" val="513119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974" t="17742" r="533" b="-1"/>
          <a:stretch/>
        </p:blipFill>
        <p:spPr>
          <a:xfrm>
            <a:off x="0" y="0"/>
            <a:ext cx="12191999" cy="6858000"/>
          </a:xfrm>
          <a:prstGeom prst="rect">
            <a:avLst/>
          </a:prstGeom>
        </p:spPr>
      </p:pic>
      <p:sp>
        <p:nvSpPr>
          <p:cNvPr id="13" name="Rectangle 12">
            <a:extLst>
              <a:ext uri="{FF2B5EF4-FFF2-40B4-BE49-F238E27FC236}">
                <a16:creationId xmlns:a16="http://schemas.microsoft.com/office/drawing/2014/main" id="{0A6D73E5-84D9-4E02-82CB-ABBD6756CE15}"/>
              </a:ext>
            </a:extLst>
          </p:cNvPr>
          <p:cNvSpPr/>
          <p:nvPr/>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A279EBF0-0D45-4D7E-A4BC-07518DC7B837}"/>
              </a:ext>
            </a:extLst>
          </p:cNvPr>
          <p:cNvSpPr/>
          <p:nvPr/>
        </p:nvSpPr>
        <p:spPr>
          <a:xfrm>
            <a:off x="290560" y="1111786"/>
            <a:ext cx="11610877" cy="5317684"/>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srgbClr val="418AB3"/>
              </a:solidFill>
              <a:effectLst/>
              <a:uLnTx/>
              <a:uFillTx/>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6FD88874-5114-40D7-AD08-6A93110A3958}"/>
              </a:ext>
            </a:extLst>
          </p:cNvPr>
          <p:cNvSpPr txBox="1"/>
          <p:nvPr/>
        </p:nvSpPr>
        <p:spPr>
          <a:xfrm>
            <a:off x="975278" y="1186876"/>
            <a:ext cx="10145602" cy="5167505"/>
          </a:xfrm>
          <a:prstGeom prst="rect">
            <a:avLst/>
          </a:prstGeom>
          <a:noFill/>
        </p:spPr>
        <p:txBody>
          <a:bodyPr wrap="square" rtlCol="0" anchor="ctr">
            <a:spAutoFit/>
          </a:bodyPr>
          <a:lstStyle/>
          <a:p>
            <a:pPr marL="406400" marR="0" indent="-406400">
              <a:lnSpc>
                <a:spcPct val="107000"/>
              </a:lnSpc>
              <a:spcBef>
                <a:spcPts val="0"/>
              </a:spcBef>
              <a:spcAft>
                <a:spcPts val="800"/>
              </a:spcAft>
            </a:pP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[1]	K. Y. </a:t>
            </a:r>
            <a:r>
              <a:rPr lang="en-US" sz="16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Sè</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“C l Fe C l C l,” pp. 65–78, 2018.</a:t>
            </a:r>
          </a:p>
          <a:p>
            <a:pPr marL="406400" marR="0" indent="-406400">
              <a:lnSpc>
                <a:spcPct val="107000"/>
              </a:lnSpc>
              <a:spcBef>
                <a:spcPts val="0"/>
              </a:spcBef>
              <a:spcAft>
                <a:spcPts val="800"/>
              </a:spcAft>
            </a:pP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[2]	H. N. Patel, R. K. Jain, A. D. Patel, and M. V Joshi, “Fruit Detection using Improved Multiple Features based Algorithm,” 2011.</a:t>
            </a:r>
          </a:p>
          <a:p>
            <a:pPr marL="406400" marR="0" indent="-406400">
              <a:lnSpc>
                <a:spcPct val="107000"/>
              </a:lnSpc>
              <a:spcBef>
                <a:spcPts val="0"/>
              </a:spcBef>
              <a:spcAft>
                <a:spcPts val="800"/>
              </a:spcAft>
            </a:pP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[3]	K. Yamamoto, W. Guo, Y. Yoshioka, and S. Ninomiya, “On plant detection of intact tomato fruits using image analysis and machine learning methods,” </a:t>
            </a:r>
            <a:r>
              <a:rPr lang="en-US" sz="1600" i="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Sensors (Switzerland)</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vol. 14, no. 7, pp. 12191–12206, Jul. 2014, </a:t>
            </a:r>
            <a:r>
              <a:rPr lang="en-US" sz="16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doi</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10.3390/s140712191.</a:t>
            </a:r>
          </a:p>
          <a:p>
            <a:pPr marL="406400" marR="0" indent="-406400">
              <a:lnSpc>
                <a:spcPct val="107000"/>
              </a:lnSpc>
              <a:spcBef>
                <a:spcPts val="0"/>
              </a:spcBef>
              <a:spcAft>
                <a:spcPts val="800"/>
              </a:spcAft>
            </a:pP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[4]	I. Sa, Z. Ge, F. </a:t>
            </a:r>
            <a:r>
              <a:rPr lang="en-US" sz="16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Dayoub</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B. </a:t>
            </a:r>
            <a:r>
              <a:rPr lang="en-US" sz="16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Upcroft</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T. Perez, and C. McCool, “</a:t>
            </a:r>
            <a:r>
              <a:rPr lang="en-US" sz="16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Deepfruits</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 fruit detection system using deep neural networks,” </a:t>
            </a:r>
            <a:r>
              <a:rPr lang="en-US" sz="1600" i="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Sensors (Switzerland)</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vol. 16, no. 8, p. 1222, Aug. 2016, </a:t>
            </a:r>
            <a:r>
              <a:rPr lang="en-US" sz="16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doi</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10.3390/s16081222.</a:t>
            </a:r>
          </a:p>
          <a:p>
            <a:pPr marL="406400" marR="0" indent="-406400">
              <a:lnSpc>
                <a:spcPct val="107000"/>
              </a:lnSpc>
              <a:spcBef>
                <a:spcPts val="0"/>
              </a:spcBef>
              <a:spcAft>
                <a:spcPts val="800"/>
              </a:spcAft>
            </a:pP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[5]	S. </a:t>
            </a:r>
            <a:r>
              <a:rPr lang="en-US" sz="16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Bargoti</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and J. P. Underwood, “Image Segmentation for Fruit Detection and Yield Estimation in Apple Orchards,” </a:t>
            </a:r>
            <a:r>
              <a:rPr lang="en-US" sz="1600" i="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J. F. Robot.</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vol. 34, no. 6, pp. 1039–1060, Sep. 2017, </a:t>
            </a:r>
            <a:r>
              <a:rPr lang="en-US" sz="16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doi</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10.1002/rob.21699.</a:t>
            </a:r>
          </a:p>
          <a:p>
            <a:pPr marL="406400" marR="0" indent="-406400">
              <a:lnSpc>
                <a:spcPct val="107000"/>
              </a:lnSpc>
              <a:spcBef>
                <a:spcPts val="0"/>
              </a:spcBef>
              <a:spcAft>
                <a:spcPts val="800"/>
              </a:spcAft>
            </a:pP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[6]	E. H. </a:t>
            </a:r>
            <a:r>
              <a:rPr lang="en-US" sz="16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Yossy</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J. </a:t>
            </a:r>
            <a:r>
              <a:rPr lang="en-US" sz="16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Pranata</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T. Wijaya, H. </a:t>
            </a:r>
            <a:r>
              <a:rPr lang="en-US" sz="16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Hermawan</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and W. </a:t>
            </a:r>
            <a:r>
              <a:rPr lang="en-US" sz="16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Budiharto</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“Mango Fruit Sortation System using Neural Network and Computer Vision,” in </a:t>
            </a:r>
            <a:r>
              <a:rPr lang="en-US" sz="1600" i="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Procedia Computer Science</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Jan. 2017, vol. 116, pp. 596–603, </a:t>
            </a:r>
            <a:r>
              <a:rPr lang="en-US" sz="16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doi</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10.1016/j.procs.2017.10.013.</a:t>
            </a:r>
          </a:p>
          <a:p>
            <a:pPr marL="406400" marR="0" indent="-406400">
              <a:lnSpc>
                <a:spcPct val="107000"/>
              </a:lnSpc>
              <a:spcBef>
                <a:spcPts val="0"/>
              </a:spcBef>
              <a:spcAft>
                <a:spcPts val="800"/>
              </a:spcAft>
            </a:pP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[7]	Y. Zhang </a:t>
            </a:r>
            <a:r>
              <a:rPr lang="en-US" sz="1600" i="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et al.</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“Understanding of Object Detection Based on CNN Family and YOLO Related content Real-time vehicle detection and tracking in video based on faster R-CNN A Real-Time Method to Estimate Speed of Object Based on Object Detection and Optical Flow Calculation Un,” </a:t>
            </a:r>
            <a:r>
              <a:rPr lang="en-US" sz="1600" i="1"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J. Phys</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p. 12029, 2018, </a:t>
            </a:r>
            <a:r>
              <a:rPr lang="en-US" sz="16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doi</a:t>
            </a:r>
            <a:r>
              <a:rPr lang="en-US" sz="16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10.1088/1742-6596/1004/1/012029.</a:t>
            </a:r>
          </a:p>
        </p:txBody>
      </p:sp>
      <p:sp>
        <p:nvSpPr>
          <p:cNvPr id="11" name="Rectangle 10">
            <a:extLst>
              <a:ext uri="{FF2B5EF4-FFF2-40B4-BE49-F238E27FC236}">
                <a16:creationId xmlns:a16="http://schemas.microsoft.com/office/drawing/2014/main" id="{A279EBF0-0D45-4D7E-A4BC-07518DC7B837}"/>
              </a:ext>
            </a:extLst>
          </p:cNvPr>
          <p:cNvSpPr/>
          <p:nvPr/>
        </p:nvSpPr>
        <p:spPr>
          <a:xfrm>
            <a:off x="6295196" y="0"/>
            <a:ext cx="5137702" cy="1436363"/>
          </a:xfrm>
          <a:prstGeom prst="rect">
            <a:avLst/>
          </a:prstGeom>
          <a:gradFill>
            <a:gsLst>
              <a:gs pos="0">
                <a:schemeClr val="accent2"/>
              </a:gs>
              <a:gs pos="100000">
                <a:schemeClr val="accent2">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dirty="0">
              <a:ln>
                <a:noFill/>
              </a:ln>
              <a:solidFill>
                <a:srgbClr val="418AB3"/>
              </a:solidFill>
              <a:effectLst/>
              <a:uLnTx/>
              <a:uFillTx/>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2FD49032-A039-4358-A13D-B002E07347C7}"/>
              </a:ext>
            </a:extLst>
          </p:cNvPr>
          <p:cNvSpPr/>
          <p:nvPr/>
        </p:nvSpPr>
        <p:spPr>
          <a:xfrm>
            <a:off x="6607213" y="391375"/>
            <a:ext cx="4513667" cy="430887"/>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err="1">
                <a:solidFill>
                  <a:schemeClr val="bg1"/>
                </a:solidFill>
                <a:latin typeface="Segoe UI" panose="020B0502040204020203" pitchFamily="34" charset="0"/>
                <a:cs typeface="Segoe UI" panose="020B0502040204020203" pitchFamily="34" charset="0"/>
              </a:rPr>
              <a:t>Tài</a:t>
            </a:r>
            <a:r>
              <a:rPr lang="en-US" sz="2800" b="1" dirty="0">
                <a:solidFill>
                  <a:schemeClr val="bg1"/>
                </a:solidFill>
                <a:latin typeface="Segoe UI" panose="020B0502040204020203" pitchFamily="34" charset="0"/>
                <a:cs typeface="Segoe UI" panose="020B0502040204020203" pitchFamily="34" charset="0"/>
              </a:rPr>
              <a:t> </a:t>
            </a:r>
            <a:r>
              <a:rPr lang="en-US" sz="2800" b="1" dirty="0" err="1">
                <a:solidFill>
                  <a:schemeClr val="bg1"/>
                </a:solidFill>
                <a:latin typeface="Segoe UI" panose="020B0502040204020203" pitchFamily="34" charset="0"/>
                <a:cs typeface="Segoe UI" panose="020B0502040204020203" pitchFamily="34" charset="0"/>
              </a:rPr>
              <a:t>Liệu</a:t>
            </a:r>
            <a:r>
              <a:rPr lang="en-US" sz="2800" b="1" dirty="0">
                <a:solidFill>
                  <a:schemeClr val="bg1"/>
                </a:solidFill>
                <a:latin typeface="Segoe UI" panose="020B0502040204020203" pitchFamily="34" charset="0"/>
                <a:cs typeface="Segoe UI" panose="020B0502040204020203" pitchFamily="34" charset="0"/>
              </a:rPr>
              <a:t> </a:t>
            </a:r>
            <a:r>
              <a:rPr lang="en-US" sz="2800" b="1" dirty="0" err="1">
                <a:solidFill>
                  <a:schemeClr val="bg1"/>
                </a:solidFill>
                <a:latin typeface="Segoe UI" panose="020B0502040204020203" pitchFamily="34" charset="0"/>
                <a:cs typeface="Segoe UI" panose="020B0502040204020203" pitchFamily="34" charset="0"/>
              </a:rPr>
              <a:t>Tham</a:t>
            </a:r>
            <a:r>
              <a:rPr lang="en-US" sz="2800" b="1" dirty="0">
                <a:solidFill>
                  <a:schemeClr val="bg1"/>
                </a:solidFill>
                <a:latin typeface="Segoe UI" panose="020B0502040204020203" pitchFamily="34" charset="0"/>
                <a:cs typeface="Segoe UI" panose="020B0502040204020203" pitchFamily="34" charset="0"/>
              </a:rPr>
              <a:t> </a:t>
            </a:r>
            <a:r>
              <a:rPr lang="en-US" sz="2800" b="1" dirty="0" err="1">
                <a:solidFill>
                  <a:schemeClr val="bg1"/>
                </a:solidFill>
                <a:latin typeface="Segoe UI" panose="020B0502040204020203" pitchFamily="34" charset="0"/>
                <a:cs typeface="Segoe UI" panose="020B0502040204020203" pitchFamily="34" charset="0"/>
              </a:rPr>
              <a:t>Khảo</a:t>
            </a:r>
            <a:endParaRPr kumimoji="0" lang="en-US" sz="2800" b="1" i="0" u="none" strike="noStrike" kern="120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83069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6933" b="8692"/>
          <a:stretch/>
        </p:blipFill>
        <p:spPr>
          <a:xfrm>
            <a:off x="0" y="0"/>
            <a:ext cx="12192000" cy="6858000"/>
          </a:xfrm>
          <a:prstGeom prst="rect">
            <a:avLst/>
          </a:prstGeom>
        </p:spPr>
      </p:pic>
      <p:sp>
        <p:nvSpPr>
          <p:cNvPr id="7" name="Rectangle 6">
            <a:extLst>
              <a:ext uri="{FF2B5EF4-FFF2-40B4-BE49-F238E27FC236}">
                <a16:creationId xmlns:a16="http://schemas.microsoft.com/office/drawing/2014/main" id="{0A6D73E5-84D9-4E02-82CB-ABBD6756CE15}"/>
              </a:ext>
            </a:extLst>
          </p:cNvPr>
          <p:cNvSpPr/>
          <p:nvPr/>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A279EBF0-0D45-4D7E-A4BC-07518DC7B837}"/>
              </a:ext>
            </a:extLst>
          </p:cNvPr>
          <p:cNvSpPr/>
          <p:nvPr/>
        </p:nvSpPr>
        <p:spPr>
          <a:xfrm>
            <a:off x="477254" y="1648327"/>
            <a:ext cx="5827294" cy="3561347"/>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endParaRPr>
          </a:p>
        </p:txBody>
      </p:sp>
      <p:sp>
        <p:nvSpPr>
          <p:cNvPr id="5" name="TextBox 4">
            <a:extLst>
              <a:ext uri="{FF2B5EF4-FFF2-40B4-BE49-F238E27FC236}">
                <a16:creationId xmlns:a16="http://schemas.microsoft.com/office/drawing/2014/main" id="{6FD88874-5114-40D7-AD08-6A93110A3958}"/>
              </a:ext>
            </a:extLst>
          </p:cNvPr>
          <p:cNvSpPr txBox="1"/>
          <p:nvPr/>
        </p:nvSpPr>
        <p:spPr>
          <a:xfrm>
            <a:off x="822049" y="2151727"/>
            <a:ext cx="5137703" cy="2554545"/>
          </a:xfrm>
          <a:prstGeom prst="rect">
            <a:avLst/>
          </a:prstGeom>
          <a:noFill/>
        </p:spPr>
        <p:txBody>
          <a:bodyPr wrap="square" rtlCol="0" anchor="ctr">
            <a:spAutoFit/>
          </a:bodyPr>
          <a:lstStyle/>
          <a:p>
            <a:r>
              <a:rPr lang="en-US" sz="8000" dirty="0">
                <a:solidFill>
                  <a:schemeClr val="accent2"/>
                </a:solidFill>
              </a:rPr>
              <a:t>THANK YOU</a:t>
            </a:r>
            <a:endParaRPr lang="en-ID" sz="8000" dirty="0">
              <a:solidFill>
                <a:schemeClr val="accent2"/>
              </a:solidFill>
            </a:endParaRPr>
          </a:p>
        </p:txBody>
      </p:sp>
    </p:spTree>
    <p:extLst>
      <p:ext uri="{BB962C8B-B14F-4D97-AF65-F5344CB8AC3E}">
        <p14:creationId xmlns:p14="http://schemas.microsoft.com/office/powerpoint/2010/main" val="702661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p:cNvPicPr>
            <a:picLocks noChangeAspect="1"/>
          </p:cNvPicPr>
          <p:nvPr/>
        </p:nvPicPr>
        <p:blipFill rotWithShape="1">
          <a:blip r:embed="rId3">
            <a:extLst>
              <a:ext uri="{28A0092B-C50C-407E-A947-70E740481C1C}">
                <a14:useLocalDpi xmlns:a14="http://schemas.microsoft.com/office/drawing/2010/main" val="0"/>
              </a:ext>
            </a:extLst>
          </a:blip>
          <a:srcRect b="53948"/>
          <a:stretch/>
        </p:blipFill>
        <p:spPr>
          <a:xfrm>
            <a:off x="0" y="-16957"/>
            <a:ext cx="12192000" cy="3746047"/>
          </a:xfrm>
          <a:prstGeom prst="rect">
            <a:avLst/>
          </a:prstGeom>
        </p:spPr>
      </p:pic>
      <p:sp>
        <p:nvSpPr>
          <p:cNvPr id="65" name="Rectangle 64"/>
          <p:cNvSpPr/>
          <p:nvPr/>
        </p:nvSpPr>
        <p:spPr>
          <a:xfrm>
            <a:off x="0" y="-16957"/>
            <a:ext cx="12192000" cy="3746047"/>
          </a:xfrm>
          <a:prstGeom prst="rect">
            <a:avLst/>
          </a:prstGeom>
          <a:gradFill>
            <a:gsLst>
              <a:gs pos="0">
                <a:schemeClr val="bg1">
                  <a:alpha val="9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26740DB9-1AA8-4F8F-ACEB-B920B1D87A03}"/>
              </a:ext>
            </a:extLst>
          </p:cNvPr>
          <p:cNvSpPr>
            <a:spLocks noGrp="1"/>
          </p:cNvSpPr>
          <p:nvPr>
            <p:ph type="sldNum" sz="quarter" idx="12"/>
          </p:nvPr>
        </p:nvSpPr>
        <p:spPr/>
        <p:txBody>
          <a:bodyPr/>
          <a:lstStyle/>
          <a:p>
            <a:fld id="{B94A7BE5-C66F-4B36-80D2-ED11557B9407}" type="slidenum">
              <a:rPr lang="en-ID" smtClean="0">
                <a:latin typeface="Segoe UI" panose="020B0502040204020203" pitchFamily="34" charset="0"/>
                <a:cs typeface="Segoe UI" panose="020B0502040204020203" pitchFamily="34" charset="0"/>
              </a:rPr>
              <a:t>2</a:t>
            </a:fld>
            <a:endParaRPr lang="en-ID">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CBEC87F-B8B1-47C0-A73A-CBBE86CA0725}"/>
              </a:ext>
            </a:extLst>
          </p:cNvPr>
          <p:cNvSpPr txBox="1"/>
          <p:nvPr/>
        </p:nvSpPr>
        <p:spPr>
          <a:xfrm>
            <a:off x="361950" y="136525"/>
            <a:ext cx="11468100" cy="584775"/>
          </a:xfrm>
          <a:prstGeom prst="rect">
            <a:avLst/>
          </a:prstGeom>
          <a:noFill/>
        </p:spPr>
        <p:txBody>
          <a:bodyPr wrap="square" rtlCol="0" anchor="t">
            <a:spAutoFit/>
          </a:bodyPr>
          <a:lstStyle/>
          <a:p>
            <a:pPr algn="ctr"/>
            <a:r>
              <a:rPr lang="en-US" sz="3200" b="1" dirty="0">
                <a:solidFill>
                  <a:schemeClr val="accent2"/>
                </a:solidFill>
                <a:latin typeface="Segoe UI" panose="020B0502040204020203" pitchFamily="34" charset="0"/>
                <a:cs typeface="Segoe UI" panose="020B0502040204020203" pitchFamily="34" charset="0"/>
              </a:rPr>
              <a:t>NHẬN DIỆN TRÁI CÂY</a:t>
            </a:r>
            <a:endParaRPr lang="en-ID" sz="3200" b="1" dirty="0">
              <a:solidFill>
                <a:schemeClr val="accent2"/>
              </a:solidFill>
              <a:latin typeface="Segoe UI" panose="020B0502040204020203" pitchFamily="34" charset="0"/>
              <a:cs typeface="Segoe UI" panose="020B0502040204020203" pitchFamily="34" charset="0"/>
            </a:endParaRPr>
          </a:p>
        </p:txBody>
      </p:sp>
      <p:sp>
        <p:nvSpPr>
          <p:cNvPr id="10" name="Oval 9"/>
          <p:cNvSpPr/>
          <p:nvPr/>
        </p:nvSpPr>
        <p:spPr>
          <a:xfrm>
            <a:off x="1150197" y="3208065"/>
            <a:ext cx="1115514" cy="1115514"/>
          </a:xfrm>
          <a:prstGeom prst="ellipse">
            <a:avLst/>
          </a:prstGeom>
          <a:gradFill>
            <a:gsLst>
              <a:gs pos="0">
                <a:schemeClr val="accent2"/>
              </a:gs>
              <a:gs pos="100000">
                <a:schemeClr val="accent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1" name="Arc 10"/>
          <p:cNvSpPr/>
          <p:nvPr/>
        </p:nvSpPr>
        <p:spPr>
          <a:xfrm flipV="1">
            <a:off x="592440" y="2700733"/>
            <a:ext cx="2221017" cy="2230657"/>
          </a:xfrm>
          <a:prstGeom prst="arc">
            <a:avLst>
              <a:gd name="adj1" fmla="val 10825418"/>
              <a:gd name="adj2" fmla="val 0"/>
            </a:avLst>
          </a:prstGeom>
          <a:ln w="3175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36" name="Oval 35"/>
          <p:cNvSpPr/>
          <p:nvPr/>
        </p:nvSpPr>
        <p:spPr>
          <a:xfrm flipV="1">
            <a:off x="3376934" y="2601522"/>
            <a:ext cx="1115514" cy="1115514"/>
          </a:xfrm>
          <a:prstGeom prst="ellipse">
            <a:avLst/>
          </a:prstGeom>
          <a:gradFill>
            <a:gsLst>
              <a:gs pos="0">
                <a:schemeClr val="accent2"/>
              </a:gs>
              <a:gs pos="100000">
                <a:schemeClr val="accent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37" name="Arc 36"/>
          <p:cNvSpPr/>
          <p:nvPr/>
        </p:nvSpPr>
        <p:spPr>
          <a:xfrm>
            <a:off x="2819177" y="1993711"/>
            <a:ext cx="2221017" cy="2230657"/>
          </a:xfrm>
          <a:prstGeom prst="arc">
            <a:avLst>
              <a:gd name="adj1" fmla="val 10825418"/>
              <a:gd name="adj2" fmla="val 0"/>
            </a:avLst>
          </a:prstGeom>
          <a:ln w="3175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39" name="Oval 38"/>
          <p:cNvSpPr/>
          <p:nvPr/>
        </p:nvSpPr>
        <p:spPr>
          <a:xfrm>
            <a:off x="5603672" y="3208065"/>
            <a:ext cx="1115514" cy="1115514"/>
          </a:xfrm>
          <a:prstGeom prst="ellipse">
            <a:avLst/>
          </a:prstGeom>
          <a:gradFill>
            <a:gsLst>
              <a:gs pos="0">
                <a:schemeClr val="accent2"/>
              </a:gs>
              <a:gs pos="100000">
                <a:schemeClr val="accent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40" name="Arc 39"/>
          <p:cNvSpPr/>
          <p:nvPr/>
        </p:nvSpPr>
        <p:spPr>
          <a:xfrm flipV="1">
            <a:off x="5045915" y="2700733"/>
            <a:ext cx="2221017" cy="2230657"/>
          </a:xfrm>
          <a:prstGeom prst="arc">
            <a:avLst>
              <a:gd name="adj1" fmla="val 10825418"/>
              <a:gd name="adj2" fmla="val 0"/>
            </a:avLst>
          </a:prstGeom>
          <a:ln w="3175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42" name="Oval 41"/>
          <p:cNvSpPr/>
          <p:nvPr/>
        </p:nvSpPr>
        <p:spPr>
          <a:xfrm flipV="1">
            <a:off x="7830409" y="2601522"/>
            <a:ext cx="1115514" cy="1115514"/>
          </a:xfrm>
          <a:prstGeom prst="ellipse">
            <a:avLst/>
          </a:prstGeom>
          <a:gradFill>
            <a:gsLst>
              <a:gs pos="0">
                <a:schemeClr val="accent2"/>
              </a:gs>
              <a:gs pos="100000">
                <a:schemeClr val="accent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43" name="Arc 42"/>
          <p:cNvSpPr/>
          <p:nvPr/>
        </p:nvSpPr>
        <p:spPr>
          <a:xfrm>
            <a:off x="7272652" y="1993711"/>
            <a:ext cx="2221017" cy="2230657"/>
          </a:xfrm>
          <a:prstGeom prst="arc">
            <a:avLst>
              <a:gd name="adj1" fmla="val 10825418"/>
              <a:gd name="adj2" fmla="val 0"/>
            </a:avLst>
          </a:prstGeom>
          <a:ln w="3175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59" name="Rectangle 58">
            <a:extLst>
              <a:ext uri="{FF2B5EF4-FFF2-40B4-BE49-F238E27FC236}">
                <a16:creationId xmlns:a16="http://schemas.microsoft.com/office/drawing/2014/main" id="{B023C41B-F9C1-4255-ACCB-EFB39AC414C5}"/>
              </a:ext>
            </a:extLst>
          </p:cNvPr>
          <p:cNvSpPr/>
          <p:nvPr/>
        </p:nvSpPr>
        <p:spPr>
          <a:xfrm>
            <a:off x="719149" y="2652887"/>
            <a:ext cx="2006494" cy="492443"/>
          </a:xfrm>
          <a:prstGeom prst="rect">
            <a:avLst/>
          </a:prstGeom>
        </p:spPr>
        <p:txBody>
          <a:bodyPr wrap="square" lIns="0" tIns="0" rIns="0" bIns="0" anchor="t">
            <a:spAutoFit/>
          </a:bodyPr>
          <a:lstStyle/>
          <a:p>
            <a:pPr algn="ctr"/>
            <a:r>
              <a:rPr lang="en-ID" sz="1600" b="1" dirty="0" err="1">
                <a:solidFill>
                  <a:schemeClr val="accent3">
                    <a:lumMod val="60000"/>
                    <a:lumOff val="40000"/>
                  </a:schemeClr>
                </a:solidFill>
                <a:latin typeface="Segoe UI" panose="020B0502040204020203" pitchFamily="34" charset="0"/>
                <a:cs typeface="Segoe UI" panose="020B0502040204020203" pitchFamily="34" charset="0"/>
              </a:rPr>
              <a:t>Tổng</a:t>
            </a:r>
            <a:r>
              <a:rPr lang="en-ID" sz="1600" b="1" dirty="0">
                <a:solidFill>
                  <a:schemeClr val="accent3">
                    <a:lumMod val="60000"/>
                    <a:lumOff val="40000"/>
                  </a:schemeClr>
                </a:solidFill>
                <a:latin typeface="Segoe UI" panose="020B0502040204020203" pitchFamily="34" charset="0"/>
                <a:cs typeface="Segoe UI" panose="020B0502040204020203" pitchFamily="34" charset="0"/>
              </a:rPr>
              <a:t> Quan</a:t>
            </a:r>
          </a:p>
          <a:p>
            <a:pPr algn="ctr"/>
            <a:r>
              <a:rPr lang="en-ID" sz="1600" b="1" dirty="0" err="1">
                <a:solidFill>
                  <a:schemeClr val="accent3">
                    <a:lumMod val="60000"/>
                    <a:lumOff val="40000"/>
                  </a:schemeClr>
                </a:solidFill>
                <a:latin typeface="Segoe UI" panose="020B0502040204020203" pitchFamily="34" charset="0"/>
                <a:cs typeface="Segoe UI" panose="020B0502040204020203" pitchFamily="34" charset="0"/>
              </a:rPr>
              <a:t>Nghiên</a:t>
            </a:r>
            <a:r>
              <a:rPr lang="en-ID" sz="1600" b="1" dirty="0">
                <a:solidFill>
                  <a:schemeClr val="accent3">
                    <a:lumMod val="60000"/>
                    <a:lumOff val="40000"/>
                  </a:schemeClr>
                </a:solidFill>
                <a:latin typeface="Segoe UI" panose="020B0502040204020203" pitchFamily="34" charset="0"/>
                <a:cs typeface="Segoe UI" panose="020B0502040204020203" pitchFamily="34" charset="0"/>
              </a:rPr>
              <a:t> </a:t>
            </a:r>
            <a:r>
              <a:rPr lang="en-ID" sz="1600" b="1" dirty="0" err="1">
                <a:solidFill>
                  <a:schemeClr val="accent3">
                    <a:lumMod val="60000"/>
                    <a:lumOff val="40000"/>
                  </a:schemeClr>
                </a:solidFill>
                <a:latin typeface="Segoe UI" panose="020B0502040204020203" pitchFamily="34" charset="0"/>
                <a:cs typeface="Segoe UI" panose="020B0502040204020203" pitchFamily="34" charset="0"/>
              </a:rPr>
              <a:t>Cứu</a:t>
            </a:r>
            <a:endParaRPr lang="en-ID" sz="1600" b="1" dirty="0">
              <a:solidFill>
                <a:schemeClr val="accent3">
                  <a:lumMod val="60000"/>
                  <a:lumOff val="40000"/>
                </a:schemeClr>
              </a:solidFill>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a16="http://schemas.microsoft.com/office/drawing/2014/main" id="{B023C41B-F9C1-4255-ACCB-EFB39AC414C5}"/>
              </a:ext>
            </a:extLst>
          </p:cNvPr>
          <p:cNvSpPr/>
          <p:nvPr/>
        </p:nvSpPr>
        <p:spPr>
          <a:xfrm>
            <a:off x="5151746" y="2652886"/>
            <a:ext cx="2006494" cy="492443"/>
          </a:xfrm>
          <a:prstGeom prst="rect">
            <a:avLst/>
          </a:prstGeom>
        </p:spPr>
        <p:txBody>
          <a:bodyPr wrap="square" lIns="0" tIns="0" rIns="0" bIns="0" anchor="t">
            <a:spAutoFit/>
          </a:bodyPr>
          <a:lstStyle/>
          <a:p>
            <a:pPr algn="ctr"/>
            <a:r>
              <a:rPr lang="en-ID" sz="1600" b="1" dirty="0" err="1">
                <a:solidFill>
                  <a:schemeClr val="accent3">
                    <a:lumMod val="60000"/>
                    <a:lumOff val="40000"/>
                  </a:schemeClr>
                </a:solidFill>
                <a:latin typeface="Segoe UI" panose="020B0502040204020203" pitchFamily="34" charset="0"/>
                <a:cs typeface="Segoe UI" panose="020B0502040204020203" pitchFamily="34" charset="0"/>
              </a:rPr>
              <a:t>Tìm</a:t>
            </a:r>
            <a:r>
              <a:rPr lang="en-ID" sz="1600" b="1" dirty="0">
                <a:solidFill>
                  <a:schemeClr val="accent3">
                    <a:lumMod val="60000"/>
                    <a:lumOff val="40000"/>
                  </a:schemeClr>
                </a:solidFill>
                <a:latin typeface="Segoe UI" panose="020B0502040204020203" pitchFamily="34" charset="0"/>
                <a:cs typeface="Segoe UI" panose="020B0502040204020203" pitchFamily="34" charset="0"/>
              </a:rPr>
              <a:t> </a:t>
            </a:r>
            <a:r>
              <a:rPr lang="en-ID" sz="1600" b="1" dirty="0" err="1">
                <a:solidFill>
                  <a:schemeClr val="accent3">
                    <a:lumMod val="60000"/>
                    <a:lumOff val="40000"/>
                  </a:schemeClr>
                </a:solidFill>
                <a:latin typeface="Segoe UI" panose="020B0502040204020203" pitchFamily="34" charset="0"/>
                <a:cs typeface="Segoe UI" panose="020B0502040204020203" pitchFamily="34" charset="0"/>
              </a:rPr>
              <a:t>Hiểu</a:t>
            </a:r>
            <a:endParaRPr lang="en-ID" sz="1600" b="1" dirty="0">
              <a:solidFill>
                <a:schemeClr val="accent3">
                  <a:lumMod val="60000"/>
                  <a:lumOff val="40000"/>
                </a:schemeClr>
              </a:solidFill>
              <a:latin typeface="Segoe UI" panose="020B0502040204020203" pitchFamily="34" charset="0"/>
              <a:cs typeface="Segoe UI" panose="020B0502040204020203" pitchFamily="34" charset="0"/>
            </a:endParaRPr>
          </a:p>
          <a:p>
            <a:pPr algn="ctr"/>
            <a:r>
              <a:rPr lang="en-ID" sz="1600" b="1" dirty="0" err="1">
                <a:solidFill>
                  <a:schemeClr val="accent3">
                    <a:lumMod val="60000"/>
                    <a:lumOff val="40000"/>
                  </a:schemeClr>
                </a:solidFill>
                <a:latin typeface="Segoe UI" panose="020B0502040204020203" pitchFamily="34" charset="0"/>
                <a:cs typeface="Segoe UI" panose="020B0502040204020203" pitchFamily="34" charset="0"/>
              </a:rPr>
              <a:t>Phương</a:t>
            </a:r>
            <a:r>
              <a:rPr lang="en-ID" sz="1600" b="1" dirty="0">
                <a:solidFill>
                  <a:schemeClr val="accent3">
                    <a:lumMod val="60000"/>
                    <a:lumOff val="40000"/>
                  </a:schemeClr>
                </a:solidFill>
                <a:latin typeface="Segoe UI" panose="020B0502040204020203" pitchFamily="34" charset="0"/>
                <a:cs typeface="Segoe UI" panose="020B0502040204020203" pitchFamily="34" charset="0"/>
              </a:rPr>
              <a:t> </a:t>
            </a:r>
            <a:r>
              <a:rPr lang="en-ID" sz="1600" b="1" dirty="0" err="1">
                <a:solidFill>
                  <a:schemeClr val="accent3">
                    <a:lumMod val="60000"/>
                    <a:lumOff val="40000"/>
                  </a:schemeClr>
                </a:solidFill>
                <a:latin typeface="Segoe UI" panose="020B0502040204020203" pitchFamily="34" charset="0"/>
                <a:cs typeface="Segoe UI" panose="020B0502040204020203" pitchFamily="34" charset="0"/>
              </a:rPr>
              <a:t>Pháp</a:t>
            </a:r>
            <a:endParaRPr lang="en-ID" sz="1600" b="1" dirty="0">
              <a:solidFill>
                <a:schemeClr val="accent3">
                  <a:lumMod val="60000"/>
                  <a:lumOff val="40000"/>
                </a:schemeClr>
              </a:solidFill>
              <a:latin typeface="Segoe UI" panose="020B0502040204020203" pitchFamily="34" charset="0"/>
              <a:cs typeface="Segoe UI" panose="020B0502040204020203" pitchFamily="34" charset="0"/>
            </a:endParaRPr>
          </a:p>
        </p:txBody>
      </p:sp>
      <p:sp>
        <p:nvSpPr>
          <p:cNvPr id="62" name="Rectangle 61">
            <a:extLst>
              <a:ext uri="{FF2B5EF4-FFF2-40B4-BE49-F238E27FC236}">
                <a16:creationId xmlns:a16="http://schemas.microsoft.com/office/drawing/2014/main" id="{B023C41B-F9C1-4255-ACCB-EFB39AC414C5}"/>
              </a:ext>
            </a:extLst>
          </p:cNvPr>
          <p:cNvSpPr/>
          <p:nvPr/>
        </p:nvSpPr>
        <p:spPr>
          <a:xfrm>
            <a:off x="2882648" y="3958624"/>
            <a:ext cx="2006494" cy="246221"/>
          </a:xfrm>
          <a:prstGeom prst="rect">
            <a:avLst/>
          </a:prstGeom>
        </p:spPr>
        <p:txBody>
          <a:bodyPr wrap="square" lIns="0" tIns="0" rIns="0" bIns="0" anchor="t">
            <a:spAutoFit/>
          </a:bodyPr>
          <a:lstStyle/>
          <a:p>
            <a:pPr algn="ctr"/>
            <a:r>
              <a:rPr lang="en-ID" sz="1600" b="1" dirty="0">
                <a:solidFill>
                  <a:schemeClr val="accent3">
                    <a:lumMod val="60000"/>
                    <a:lumOff val="40000"/>
                  </a:schemeClr>
                </a:solidFill>
                <a:latin typeface="Segoe UI" panose="020B0502040204020203" pitchFamily="34" charset="0"/>
                <a:cs typeface="Segoe UI" panose="020B0502040204020203" pitchFamily="34" charset="0"/>
              </a:rPr>
              <a:t>Cơ sở lý thuyết</a:t>
            </a:r>
          </a:p>
        </p:txBody>
      </p:sp>
      <p:sp>
        <p:nvSpPr>
          <p:cNvPr id="63" name="Rectangle 62">
            <a:extLst>
              <a:ext uri="{FF2B5EF4-FFF2-40B4-BE49-F238E27FC236}">
                <a16:creationId xmlns:a16="http://schemas.microsoft.com/office/drawing/2014/main" id="{B023C41B-F9C1-4255-ACCB-EFB39AC414C5}"/>
              </a:ext>
            </a:extLst>
          </p:cNvPr>
          <p:cNvSpPr/>
          <p:nvPr/>
        </p:nvSpPr>
        <p:spPr>
          <a:xfrm>
            <a:off x="7408938" y="3920242"/>
            <a:ext cx="2006494" cy="492443"/>
          </a:xfrm>
          <a:prstGeom prst="rect">
            <a:avLst/>
          </a:prstGeom>
        </p:spPr>
        <p:txBody>
          <a:bodyPr wrap="square" lIns="0" tIns="0" rIns="0" bIns="0" anchor="t">
            <a:spAutoFit/>
          </a:bodyPr>
          <a:lstStyle/>
          <a:p>
            <a:pPr algn="ctr"/>
            <a:r>
              <a:rPr lang="en-ID" sz="1600" b="1" dirty="0">
                <a:solidFill>
                  <a:schemeClr val="accent3">
                    <a:lumMod val="60000"/>
                    <a:lumOff val="40000"/>
                  </a:schemeClr>
                </a:solidFill>
                <a:latin typeface="Segoe UI" panose="020B0502040204020203" pitchFamily="34" charset="0"/>
                <a:cs typeface="Segoe UI" panose="020B0502040204020203" pitchFamily="34" charset="0"/>
              </a:rPr>
              <a:t>Mô Hình</a:t>
            </a:r>
          </a:p>
          <a:p>
            <a:pPr algn="ctr"/>
            <a:r>
              <a:rPr lang="en-ID" sz="1600" b="1" dirty="0">
                <a:solidFill>
                  <a:schemeClr val="accent3">
                    <a:lumMod val="60000"/>
                    <a:lumOff val="40000"/>
                  </a:schemeClr>
                </a:solidFill>
                <a:latin typeface="Segoe UI" panose="020B0502040204020203" pitchFamily="34" charset="0"/>
                <a:cs typeface="Segoe UI" panose="020B0502040204020203" pitchFamily="34" charset="0"/>
              </a:rPr>
              <a:t>VGG16</a:t>
            </a:r>
          </a:p>
        </p:txBody>
      </p:sp>
      <p:grpSp>
        <p:nvGrpSpPr>
          <p:cNvPr id="69" name="Group 68"/>
          <p:cNvGrpSpPr/>
          <p:nvPr/>
        </p:nvGrpSpPr>
        <p:grpSpPr>
          <a:xfrm>
            <a:off x="8084115" y="2910978"/>
            <a:ext cx="608102" cy="637340"/>
            <a:chOff x="4841876" y="1811338"/>
            <a:chExt cx="330200" cy="346075"/>
          </a:xfrm>
        </p:grpSpPr>
        <p:sp>
          <p:nvSpPr>
            <p:cNvPr id="70" name="Rectangle 31"/>
            <p:cNvSpPr>
              <a:spLocks noChangeArrowheads="1"/>
            </p:cNvSpPr>
            <p:nvPr/>
          </p:nvSpPr>
          <p:spPr bwMode="auto">
            <a:xfrm>
              <a:off x="4841876" y="1855788"/>
              <a:ext cx="30163" cy="90488"/>
            </a:xfrm>
            <a:prstGeom prst="rect">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71" name="Rectangle 32"/>
            <p:cNvSpPr>
              <a:spLocks noChangeArrowheads="1"/>
            </p:cNvSpPr>
            <p:nvPr/>
          </p:nvSpPr>
          <p:spPr bwMode="auto">
            <a:xfrm>
              <a:off x="4872038" y="1811338"/>
              <a:ext cx="30163" cy="180975"/>
            </a:xfrm>
            <a:prstGeom prst="rect">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72" name="Rectangle 33"/>
            <p:cNvSpPr>
              <a:spLocks noChangeArrowheads="1"/>
            </p:cNvSpPr>
            <p:nvPr/>
          </p:nvSpPr>
          <p:spPr bwMode="auto">
            <a:xfrm>
              <a:off x="5141913" y="1855788"/>
              <a:ext cx="30163" cy="90488"/>
            </a:xfrm>
            <a:prstGeom prst="rect">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73" name="Rectangle 34"/>
            <p:cNvSpPr>
              <a:spLocks noChangeArrowheads="1"/>
            </p:cNvSpPr>
            <p:nvPr/>
          </p:nvSpPr>
          <p:spPr bwMode="auto">
            <a:xfrm>
              <a:off x="5111751" y="1811338"/>
              <a:ext cx="30163" cy="180975"/>
            </a:xfrm>
            <a:prstGeom prst="rect">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74" name="Freeform 35"/>
            <p:cNvSpPr>
              <a:spLocks/>
            </p:cNvSpPr>
            <p:nvPr/>
          </p:nvSpPr>
          <p:spPr bwMode="auto">
            <a:xfrm>
              <a:off x="4932363" y="1855788"/>
              <a:ext cx="149225" cy="301625"/>
            </a:xfrm>
            <a:custGeom>
              <a:avLst/>
              <a:gdLst>
                <a:gd name="T0" fmla="*/ 8 w 40"/>
                <a:gd name="T1" fmla="*/ 16 h 80"/>
                <a:gd name="T2" fmla="*/ 0 w 40"/>
                <a:gd name="T3" fmla="*/ 16 h 80"/>
                <a:gd name="T4" fmla="*/ 0 w 40"/>
                <a:gd name="T5" fmla="*/ 28 h 80"/>
                <a:gd name="T6" fmla="*/ 8 w 40"/>
                <a:gd name="T7" fmla="*/ 36 h 80"/>
                <a:gd name="T8" fmla="*/ 0 w 40"/>
                <a:gd name="T9" fmla="*/ 80 h 80"/>
                <a:gd name="T10" fmla="*/ 40 w 40"/>
                <a:gd name="T11" fmla="*/ 80 h 80"/>
                <a:gd name="T12" fmla="*/ 33 w 40"/>
                <a:gd name="T13" fmla="*/ 42 h 80"/>
                <a:gd name="T14" fmla="*/ 36 w 40"/>
                <a:gd name="T15" fmla="*/ 32 h 80"/>
                <a:gd name="T16" fmla="*/ 40 w 40"/>
                <a:gd name="T17" fmla="*/ 23 h 80"/>
                <a:gd name="T18" fmla="*/ 40 w 40"/>
                <a:gd name="T19" fmla="*/ 0 h 80"/>
                <a:gd name="T20" fmla="*/ 8 w 40"/>
                <a:gd name="T21" fmla="*/ 0 h 80"/>
                <a:gd name="T22" fmla="*/ 8 w 40"/>
                <a:gd name="T23" fmla="*/ 1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80">
                  <a:moveTo>
                    <a:pt x="8" y="16"/>
                  </a:moveTo>
                  <a:cubicBezTo>
                    <a:pt x="0" y="16"/>
                    <a:pt x="0" y="16"/>
                    <a:pt x="0" y="16"/>
                  </a:cubicBezTo>
                  <a:cubicBezTo>
                    <a:pt x="0" y="28"/>
                    <a:pt x="0" y="28"/>
                    <a:pt x="0" y="28"/>
                  </a:cubicBezTo>
                  <a:cubicBezTo>
                    <a:pt x="0" y="32"/>
                    <a:pt x="4" y="36"/>
                    <a:pt x="8" y="36"/>
                  </a:cubicBezTo>
                  <a:cubicBezTo>
                    <a:pt x="0" y="80"/>
                    <a:pt x="0" y="80"/>
                    <a:pt x="0" y="80"/>
                  </a:cubicBezTo>
                  <a:cubicBezTo>
                    <a:pt x="40" y="80"/>
                    <a:pt x="40" y="80"/>
                    <a:pt x="40" y="80"/>
                  </a:cubicBezTo>
                  <a:cubicBezTo>
                    <a:pt x="33" y="42"/>
                    <a:pt x="33" y="42"/>
                    <a:pt x="33" y="42"/>
                  </a:cubicBezTo>
                  <a:cubicBezTo>
                    <a:pt x="32" y="38"/>
                    <a:pt x="34" y="34"/>
                    <a:pt x="36" y="32"/>
                  </a:cubicBezTo>
                  <a:cubicBezTo>
                    <a:pt x="39" y="29"/>
                    <a:pt x="40" y="26"/>
                    <a:pt x="40" y="23"/>
                  </a:cubicBezTo>
                  <a:cubicBezTo>
                    <a:pt x="40" y="0"/>
                    <a:pt x="40" y="0"/>
                    <a:pt x="40" y="0"/>
                  </a:cubicBezTo>
                  <a:cubicBezTo>
                    <a:pt x="8" y="0"/>
                    <a:pt x="8" y="0"/>
                    <a:pt x="8" y="0"/>
                  </a:cubicBezTo>
                  <a:lnTo>
                    <a:pt x="8" y="16"/>
                  </a:ln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75" name="Line 36"/>
            <p:cNvSpPr>
              <a:spLocks noChangeShapeType="1"/>
            </p:cNvSpPr>
            <p:nvPr/>
          </p:nvSpPr>
          <p:spPr bwMode="auto">
            <a:xfrm>
              <a:off x="4902201" y="1916113"/>
              <a:ext cx="5238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76" name="Line 37"/>
            <p:cNvSpPr>
              <a:spLocks noChangeShapeType="1"/>
            </p:cNvSpPr>
            <p:nvPr/>
          </p:nvSpPr>
          <p:spPr bwMode="auto">
            <a:xfrm>
              <a:off x="4902201" y="1885950"/>
              <a:ext cx="58738"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77" name="Line 38"/>
            <p:cNvSpPr>
              <a:spLocks noChangeShapeType="1"/>
            </p:cNvSpPr>
            <p:nvPr/>
          </p:nvSpPr>
          <p:spPr bwMode="auto">
            <a:xfrm>
              <a:off x="5081588" y="1885950"/>
              <a:ext cx="30163"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78" name="Line 39"/>
            <p:cNvSpPr>
              <a:spLocks noChangeShapeType="1"/>
            </p:cNvSpPr>
            <p:nvPr/>
          </p:nvSpPr>
          <p:spPr bwMode="auto">
            <a:xfrm>
              <a:off x="5081588" y="1916113"/>
              <a:ext cx="30163"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79" name="Line 40"/>
            <p:cNvSpPr>
              <a:spLocks noChangeShapeType="1"/>
            </p:cNvSpPr>
            <p:nvPr/>
          </p:nvSpPr>
          <p:spPr bwMode="auto">
            <a:xfrm>
              <a:off x="4991101" y="1855788"/>
              <a:ext cx="0" cy="5238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80" name="Line 41"/>
            <p:cNvSpPr>
              <a:spLocks noChangeShapeType="1"/>
            </p:cNvSpPr>
            <p:nvPr/>
          </p:nvSpPr>
          <p:spPr bwMode="auto">
            <a:xfrm>
              <a:off x="5021263" y="1855788"/>
              <a:ext cx="0" cy="5238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81" name="Line 42"/>
            <p:cNvSpPr>
              <a:spLocks noChangeShapeType="1"/>
            </p:cNvSpPr>
            <p:nvPr/>
          </p:nvSpPr>
          <p:spPr bwMode="auto">
            <a:xfrm>
              <a:off x="5051426" y="1855788"/>
              <a:ext cx="0" cy="5238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grpSp>
      <p:sp>
        <p:nvSpPr>
          <p:cNvPr id="82" name="Freeform 786">
            <a:extLst>
              <a:ext uri="{FF2B5EF4-FFF2-40B4-BE49-F238E27FC236}">
                <a16:creationId xmlns:a16="http://schemas.microsoft.com/office/drawing/2014/main" id="{900A1156-959B-4DA4-ACC1-3C3ADE5FAFE7}"/>
              </a:ext>
            </a:extLst>
          </p:cNvPr>
          <p:cNvSpPr>
            <a:spLocks noEditPoints="1"/>
          </p:cNvSpPr>
          <p:nvPr/>
        </p:nvSpPr>
        <p:spPr bwMode="auto">
          <a:xfrm>
            <a:off x="1443080" y="3477389"/>
            <a:ext cx="557191" cy="580432"/>
          </a:xfrm>
          <a:custGeom>
            <a:avLst/>
            <a:gdLst>
              <a:gd name="T0" fmla="*/ 82 w 84"/>
              <a:gd name="T1" fmla="*/ 60 h 72"/>
              <a:gd name="T2" fmla="*/ 80 w 84"/>
              <a:gd name="T3" fmla="*/ 60 h 72"/>
              <a:gd name="T4" fmla="*/ 80 w 84"/>
              <a:gd name="T5" fmla="*/ 30 h 72"/>
              <a:gd name="T6" fmla="*/ 80 w 84"/>
              <a:gd name="T7" fmla="*/ 29 h 72"/>
              <a:gd name="T8" fmla="*/ 80 w 84"/>
              <a:gd name="T9" fmla="*/ 29 h 72"/>
              <a:gd name="T10" fmla="*/ 79 w 84"/>
              <a:gd name="T11" fmla="*/ 28 h 72"/>
              <a:gd name="T12" fmla="*/ 79 w 84"/>
              <a:gd name="T13" fmla="*/ 28 h 72"/>
              <a:gd name="T14" fmla="*/ 41 w 84"/>
              <a:gd name="T15" fmla="*/ 0 h 72"/>
              <a:gd name="T16" fmla="*/ 39 w 84"/>
              <a:gd name="T17" fmla="*/ 0 h 72"/>
              <a:gd name="T18" fmla="*/ 1 w 84"/>
              <a:gd name="T19" fmla="*/ 28 h 72"/>
              <a:gd name="T20" fmla="*/ 0 w 84"/>
              <a:gd name="T21" fmla="*/ 29 h 72"/>
              <a:gd name="T22" fmla="*/ 1 w 84"/>
              <a:gd name="T23" fmla="*/ 31 h 72"/>
              <a:gd name="T24" fmla="*/ 12 w 84"/>
              <a:gd name="T25" fmla="*/ 39 h 72"/>
              <a:gd name="T26" fmla="*/ 12 w 84"/>
              <a:gd name="T27" fmla="*/ 50 h 72"/>
              <a:gd name="T28" fmla="*/ 13 w 84"/>
              <a:gd name="T29" fmla="*/ 52 h 72"/>
              <a:gd name="T30" fmla="*/ 39 w 84"/>
              <a:gd name="T31" fmla="*/ 72 h 72"/>
              <a:gd name="T32" fmla="*/ 40 w 84"/>
              <a:gd name="T33" fmla="*/ 72 h 72"/>
              <a:gd name="T34" fmla="*/ 41 w 84"/>
              <a:gd name="T35" fmla="*/ 72 h 72"/>
              <a:gd name="T36" fmla="*/ 67 w 84"/>
              <a:gd name="T37" fmla="*/ 52 h 72"/>
              <a:gd name="T38" fmla="*/ 68 w 84"/>
              <a:gd name="T39" fmla="*/ 50 h 72"/>
              <a:gd name="T40" fmla="*/ 68 w 84"/>
              <a:gd name="T41" fmla="*/ 40 h 72"/>
              <a:gd name="T42" fmla="*/ 76 w 84"/>
              <a:gd name="T43" fmla="*/ 34 h 72"/>
              <a:gd name="T44" fmla="*/ 76 w 84"/>
              <a:gd name="T45" fmla="*/ 60 h 72"/>
              <a:gd name="T46" fmla="*/ 74 w 84"/>
              <a:gd name="T47" fmla="*/ 60 h 72"/>
              <a:gd name="T48" fmla="*/ 72 w 84"/>
              <a:gd name="T49" fmla="*/ 62 h 72"/>
              <a:gd name="T50" fmla="*/ 74 w 84"/>
              <a:gd name="T51" fmla="*/ 64 h 72"/>
              <a:gd name="T52" fmla="*/ 76 w 84"/>
              <a:gd name="T53" fmla="*/ 64 h 72"/>
              <a:gd name="T54" fmla="*/ 76 w 84"/>
              <a:gd name="T55" fmla="*/ 66 h 72"/>
              <a:gd name="T56" fmla="*/ 78 w 84"/>
              <a:gd name="T57" fmla="*/ 68 h 72"/>
              <a:gd name="T58" fmla="*/ 80 w 84"/>
              <a:gd name="T59" fmla="*/ 66 h 72"/>
              <a:gd name="T60" fmla="*/ 80 w 84"/>
              <a:gd name="T61" fmla="*/ 64 h 72"/>
              <a:gd name="T62" fmla="*/ 82 w 84"/>
              <a:gd name="T63" fmla="*/ 64 h 72"/>
              <a:gd name="T64" fmla="*/ 84 w 84"/>
              <a:gd name="T65" fmla="*/ 62 h 72"/>
              <a:gd name="T66" fmla="*/ 82 w 84"/>
              <a:gd name="T67" fmla="*/ 60 h 72"/>
              <a:gd name="T68" fmla="*/ 64 w 84"/>
              <a:gd name="T69" fmla="*/ 43 h 72"/>
              <a:gd name="T70" fmla="*/ 64 w 84"/>
              <a:gd name="T71" fmla="*/ 49 h 72"/>
              <a:gd name="T72" fmla="*/ 40 w 84"/>
              <a:gd name="T73" fmla="*/ 67 h 72"/>
              <a:gd name="T74" fmla="*/ 16 w 84"/>
              <a:gd name="T75" fmla="*/ 49 h 72"/>
              <a:gd name="T76" fmla="*/ 16 w 84"/>
              <a:gd name="T77" fmla="*/ 42 h 72"/>
              <a:gd name="T78" fmla="*/ 39 w 84"/>
              <a:gd name="T79" fmla="*/ 60 h 72"/>
              <a:gd name="T80" fmla="*/ 41 w 84"/>
              <a:gd name="T81" fmla="*/ 60 h 72"/>
              <a:gd name="T82" fmla="*/ 64 w 84"/>
              <a:gd name="T83" fmla="*/ 43 h 72"/>
              <a:gd name="T84" fmla="*/ 65 w 84"/>
              <a:gd name="T85" fmla="*/ 37 h 72"/>
              <a:gd name="T86" fmla="*/ 65 w 84"/>
              <a:gd name="T87" fmla="*/ 37 h 72"/>
              <a:gd name="T88" fmla="*/ 40 w 84"/>
              <a:gd name="T89" fmla="*/ 56 h 72"/>
              <a:gd name="T90" fmla="*/ 15 w 84"/>
              <a:gd name="T91" fmla="*/ 37 h 72"/>
              <a:gd name="T92" fmla="*/ 15 w 84"/>
              <a:gd name="T93" fmla="*/ 37 h 72"/>
              <a:gd name="T94" fmla="*/ 5 w 84"/>
              <a:gd name="T95" fmla="*/ 29 h 72"/>
              <a:gd name="T96" fmla="*/ 40 w 84"/>
              <a:gd name="T97" fmla="*/ 4 h 72"/>
              <a:gd name="T98" fmla="*/ 75 w 84"/>
              <a:gd name="T99" fmla="*/ 30 h 72"/>
              <a:gd name="T100" fmla="*/ 65 w 84"/>
              <a:gd name="T101" fmla="*/ 3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4" h="72">
                <a:moveTo>
                  <a:pt x="82" y="60"/>
                </a:moveTo>
                <a:cubicBezTo>
                  <a:pt x="80" y="60"/>
                  <a:pt x="80" y="60"/>
                  <a:pt x="80" y="60"/>
                </a:cubicBezTo>
                <a:cubicBezTo>
                  <a:pt x="80" y="30"/>
                  <a:pt x="80" y="30"/>
                  <a:pt x="80" y="30"/>
                </a:cubicBezTo>
                <a:cubicBezTo>
                  <a:pt x="80" y="30"/>
                  <a:pt x="80" y="29"/>
                  <a:pt x="80" y="29"/>
                </a:cubicBezTo>
                <a:cubicBezTo>
                  <a:pt x="80" y="29"/>
                  <a:pt x="80" y="29"/>
                  <a:pt x="80" y="29"/>
                </a:cubicBezTo>
                <a:cubicBezTo>
                  <a:pt x="80" y="29"/>
                  <a:pt x="79" y="29"/>
                  <a:pt x="79" y="28"/>
                </a:cubicBezTo>
                <a:cubicBezTo>
                  <a:pt x="79" y="28"/>
                  <a:pt x="79" y="28"/>
                  <a:pt x="79" y="28"/>
                </a:cubicBezTo>
                <a:cubicBezTo>
                  <a:pt x="41" y="0"/>
                  <a:pt x="41" y="0"/>
                  <a:pt x="41" y="0"/>
                </a:cubicBezTo>
                <a:cubicBezTo>
                  <a:pt x="40" y="0"/>
                  <a:pt x="40" y="0"/>
                  <a:pt x="39" y="0"/>
                </a:cubicBezTo>
                <a:cubicBezTo>
                  <a:pt x="1" y="28"/>
                  <a:pt x="1" y="28"/>
                  <a:pt x="1" y="28"/>
                </a:cubicBezTo>
                <a:cubicBezTo>
                  <a:pt x="0" y="28"/>
                  <a:pt x="0" y="29"/>
                  <a:pt x="0" y="29"/>
                </a:cubicBezTo>
                <a:cubicBezTo>
                  <a:pt x="0" y="30"/>
                  <a:pt x="0" y="31"/>
                  <a:pt x="1" y="31"/>
                </a:cubicBezTo>
                <a:cubicBezTo>
                  <a:pt x="12" y="39"/>
                  <a:pt x="12" y="39"/>
                  <a:pt x="12" y="39"/>
                </a:cubicBezTo>
                <a:cubicBezTo>
                  <a:pt x="12" y="50"/>
                  <a:pt x="12" y="50"/>
                  <a:pt x="12" y="50"/>
                </a:cubicBezTo>
                <a:cubicBezTo>
                  <a:pt x="12" y="51"/>
                  <a:pt x="12" y="51"/>
                  <a:pt x="13" y="52"/>
                </a:cubicBezTo>
                <a:cubicBezTo>
                  <a:pt x="39" y="72"/>
                  <a:pt x="39" y="72"/>
                  <a:pt x="39" y="72"/>
                </a:cubicBezTo>
                <a:cubicBezTo>
                  <a:pt x="39" y="72"/>
                  <a:pt x="40" y="72"/>
                  <a:pt x="40" y="72"/>
                </a:cubicBezTo>
                <a:cubicBezTo>
                  <a:pt x="40" y="72"/>
                  <a:pt x="41" y="72"/>
                  <a:pt x="41" y="72"/>
                </a:cubicBezTo>
                <a:cubicBezTo>
                  <a:pt x="67" y="52"/>
                  <a:pt x="67" y="52"/>
                  <a:pt x="67" y="52"/>
                </a:cubicBezTo>
                <a:cubicBezTo>
                  <a:pt x="68" y="51"/>
                  <a:pt x="68" y="51"/>
                  <a:pt x="68" y="50"/>
                </a:cubicBezTo>
                <a:cubicBezTo>
                  <a:pt x="68" y="40"/>
                  <a:pt x="68" y="40"/>
                  <a:pt x="68" y="40"/>
                </a:cubicBezTo>
                <a:cubicBezTo>
                  <a:pt x="76" y="34"/>
                  <a:pt x="76" y="34"/>
                  <a:pt x="76" y="34"/>
                </a:cubicBezTo>
                <a:cubicBezTo>
                  <a:pt x="76" y="60"/>
                  <a:pt x="76" y="60"/>
                  <a:pt x="76" y="60"/>
                </a:cubicBezTo>
                <a:cubicBezTo>
                  <a:pt x="74" y="60"/>
                  <a:pt x="74" y="60"/>
                  <a:pt x="74" y="60"/>
                </a:cubicBezTo>
                <a:cubicBezTo>
                  <a:pt x="73" y="60"/>
                  <a:pt x="72" y="61"/>
                  <a:pt x="72" y="62"/>
                </a:cubicBezTo>
                <a:cubicBezTo>
                  <a:pt x="72" y="63"/>
                  <a:pt x="73" y="64"/>
                  <a:pt x="74" y="64"/>
                </a:cubicBezTo>
                <a:cubicBezTo>
                  <a:pt x="76" y="64"/>
                  <a:pt x="76" y="64"/>
                  <a:pt x="76" y="64"/>
                </a:cubicBezTo>
                <a:cubicBezTo>
                  <a:pt x="76" y="66"/>
                  <a:pt x="76" y="66"/>
                  <a:pt x="76" y="66"/>
                </a:cubicBezTo>
                <a:cubicBezTo>
                  <a:pt x="76" y="67"/>
                  <a:pt x="77" y="68"/>
                  <a:pt x="78" y="68"/>
                </a:cubicBezTo>
                <a:cubicBezTo>
                  <a:pt x="79" y="68"/>
                  <a:pt x="80" y="67"/>
                  <a:pt x="80" y="66"/>
                </a:cubicBezTo>
                <a:cubicBezTo>
                  <a:pt x="80" y="64"/>
                  <a:pt x="80" y="64"/>
                  <a:pt x="80" y="64"/>
                </a:cubicBezTo>
                <a:cubicBezTo>
                  <a:pt x="82" y="64"/>
                  <a:pt x="82" y="64"/>
                  <a:pt x="82" y="64"/>
                </a:cubicBezTo>
                <a:cubicBezTo>
                  <a:pt x="83" y="64"/>
                  <a:pt x="84" y="63"/>
                  <a:pt x="84" y="62"/>
                </a:cubicBezTo>
                <a:cubicBezTo>
                  <a:pt x="84" y="61"/>
                  <a:pt x="83" y="60"/>
                  <a:pt x="82" y="60"/>
                </a:cubicBezTo>
                <a:close/>
                <a:moveTo>
                  <a:pt x="64" y="43"/>
                </a:moveTo>
                <a:cubicBezTo>
                  <a:pt x="64" y="49"/>
                  <a:pt x="64" y="49"/>
                  <a:pt x="64" y="49"/>
                </a:cubicBezTo>
                <a:cubicBezTo>
                  <a:pt x="40" y="67"/>
                  <a:pt x="40" y="67"/>
                  <a:pt x="40" y="67"/>
                </a:cubicBezTo>
                <a:cubicBezTo>
                  <a:pt x="16" y="49"/>
                  <a:pt x="16" y="49"/>
                  <a:pt x="16" y="49"/>
                </a:cubicBezTo>
                <a:cubicBezTo>
                  <a:pt x="16" y="42"/>
                  <a:pt x="16" y="42"/>
                  <a:pt x="16" y="42"/>
                </a:cubicBezTo>
                <a:cubicBezTo>
                  <a:pt x="39" y="60"/>
                  <a:pt x="39" y="60"/>
                  <a:pt x="39" y="60"/>
                </a:cubicBezTo>
                <a:cubicBezTo>
                  <a:pt x="40" y="60"/>
                  <a:pt x="40" y="60"/>
                  <a:pt x="41" y="60"/>
                </a:cubicBezTo>
                <a:lnTo>
                  <a:pt x="64" y="43"/>
                </a:lnTo>
                <a:close/>
                <a:moveTo>
                  <a:pt x="65" y="37"/>
                </a:moveTo>
                <a:cubicBezTo>
                  <a:pt x="65" y="37"/>
                  <a:pt x="65" y="37"/>
                  <a:pt x="65" y="37"/>
                </a:cubicBezTo>
                <a:cubicBezTo>
                  <a:pt x="40" y="56"/>
                  <a:pt x="40" y="56"/>
                  <a:pt x="40" y="56"/>
                </a:cubicBezTo>
                <a:cubicBezTo>
                  <a:pt x="15" y="37"/>
                  <a:pt x="15" y="37"/>
                  <a:pt x="15" y="37"/>
                </a:cubicBezTo>
                <a:cubicBezTo>
                  <a:pt x="15" y="37"/>
                  <a:pt x="15" y="37"/>
                  <a:pt x="15" y="37"/>
                </a:cubicBezTo>
                <a:cubicBezTo>
                  <a:pt x="5" y="29"/>
                  <a:pt x="5" y="29"/>
                  <a:pt x="5" y="29"/>
                </a:cubicBezTo>
                <a:cubicBezTo>
                  <a:pt x="40" y="4"/>
                  <a:pt x="40" y="4"/>
                  <a:pt x="40" y="4"/>
                </a:cubicBezTo>
                <a:cubicBezTo>
                  <a:pt x="75" y="30"/>
                  <a:pt x="75" y="30"/>
                  <a:pt x="75" y="30"/>
                </a:cubicBezTo>
                <a:lnTo>
                  <a:pt x="6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84" name="Freeform 799">
            <a:extLst>
              <a:ext uri="{FF2B5EF4-FFF2-40B4-BE49-F238E27FC236}">
                <a16:creationId xmlns:a16="http://schemas.microsoft.com/office/drawing/2014/main" id="{6DAD3590-2EF5-4184-8EF1-69170A92FCF5}"/>
              </a:ext>
            </a:extLst>
          </p:cNvPr>
          <p:cNvSpPr>
            <a:spLocks noEditPoints="1"/>
          </p:cNvSpPr>
          <p:nvPr/>
        </p:nvSpPr>
        <p:spPr bwMode="auto">
          <a:xfrm>
            <a:off x="3602773" y="2899021"/>
            <a:ext cx="315653" cy="540774"/>
          </a:xfrm>
          <a:custGeom>
            <a:avLst/>
            <a:gdLst>
              <a:gd name="T0" fmla="*/ 24 w 36"/>
              <a:gd name="T1" fmla="*/ 0 h 80"/>
              <a:gd name="T2" fmla="*/ 16 w 36"/>
              <a:gd name="T3" fmla="*/ 4 h 80"/>
              <a:gd name="T4" fmla="*/ 12 w 36"/>
              <a:gd name="T5" fmla="*/ 12 h 80"/>
              <a:gd name="T6" fmla="*/ 12 w 36"/>
              <a:gd name="T7" fmla="*/ 16 h 80"/>
              <a:gd name="T8" fmla="*/ 4 w 36"/>
              <a:gd name="T9" fmla="*/ 20 h 80"/>
              <a:gd name="T10" fmla="*/ 0 w 36"/>
              <a:gd name="T11" fmla="*/ 30 h 80"/>
              <a:gd name="T12" fmla="*/ 0 w 36"/>
              <a:gd name="T13" fmla="*/ 54 h 80"/>
              <a:gd name="T14" fmla="*/ 12 w 36"/>
              <a:gd name="T15" fmla="*/ 68 h 80"/>
              <a:gd name="T16" fmla="*/ 12 w 36"/>
              <a:gd name="T17" fmla="*/ 68 h 80"/>
              <a:gd name="T18" fmla="*/ 24 w 36"/>
              <a:gd name="T19" fmla="*/ 80 h 80"/>
              <a:gd name="T20" fmla="*/ 36 w 36"/>
              <a:gd name="T21" fmla="*/ 68 h 80"/>
              <a:gd name="T22" fmla="*/ 36 w 36"/>
              <a:gd name="T23" fmla="*/ 12 h 80"/>
              <a:gd name="T24" fmla="*/ 24 w 36"/>
              <a:gd name="T25" fmla="*/ 0 h 80"/>
              <a:gd name="T26" fmla="*/ 32 w 36"/>
              <a:gd name="T27" fmla="*/ 68 h 80"/>
              <a:gd name="T28" fmla="*/ 24 w 36"/>
              <a:gd name="T29" fmla="*/ 76 h 80"/>
              <a:gd name="T30" fmla="*/ 16 w 36"/>
              <a:gd name="T31" fmla="*/ 68 h 80"/>
              <a:gd name="T32" fmla="*/ 16 w 36"/>
              <a:gd name="T33" fmla="*/ 66 h 80"/>
              <a:gd name="T34" fmla="*/ 22 w 36"/>
              <a:gd name="T35" fmla="*/ 60 h 80"/>
              <a:gd name="T36" fmla="*/ 24 w 36"/>
              <a:gd name="T37" fmla="*/ 58 h 80"/>
              <a:gd name="T38" fmla="*/ 22 w 36"/>
              <a:gd name="T39" fmla="*/ 56 h 80"/>
              <a:gd name="T40" fmla="*/ 12 w 36"/>
              <a:gd name="T41" fmla="*/ 64 h 80"/>
              <a:gd name="T42" fmla="*/ 4 w 36"/>
              <a:gd name="T43" fmla="*/ 54 h 80"/>
              <a:gd name="T44" fmla="*/ 4 w 36"/>
              <a:gd name="T45" fmla="*/ 44 h 80"/>
              <a:gd name="T46" fmla="*/ 14 w 36"/>
              <a:gd name="T47" fmla="*/ 44 h 80"/>
              <a:gd name="T48" fmla="*/ 12 w 36"/>
              <a:gd name="T49" fmla="*/ 50 h 80"/>
              <a:gd name="T50" fmla="*/ 14 w 36"/>
              <a:gd name="T51" fmla="*/ 52 h 80"/>
              <a:gd name="T52" fmla="*/ 16 w 36"/>
              <a:gd name="T53" fmla="*/ 50 h 80"/>
              <a:gd name="T54" fmla="*/ 22 w 36"/>
              <a:gd name="T55" fmla="*/ 44 h 80"/>
              <a:gd name="T56" fmla="*/ 24 w 36"/>
              <a:gd name="T57" fmla="*/ 42 h 80"/>
              <a:gd name="T58" fmla="*/ 22 w 36"/>
              <a:gd name="T59" fmla="*/ 40 h 80"/>
              <a:gd name="T60" fmla="*/ 4 w 36"/>
              <a:gd name="T61" fmla="*/ 40 h 80"/>
              <a:gd name="T62" fmla="*/ 4 w 36"/>
              <a:gd name="T63" fmla="*/ 30 h 80"/>
              <a:gd name="T64" fmla="*/ 7 w 36"/>
              <a:gd name="T65" fmla="*/ 23 h 80"/>
              <a:gd name="T66" fmla="*/ 12 w 36"/>
              <a:gd name="T67" fmla="*/ 20 h 80"/>
              <a:gd name="T68" fmla="*/ 22 w 36"/>
              <a:gd name="T69" fmla="*/ 28 h 80"/>
              <a:gd name="T70" fmla="*/ 24 w 36"/>
              <a:gd name="T71" fmla="*/ 26 h 80"/>
              <a:gd name="T72" fmla="*/ 22 w 36"/>
              <a:gd name="T73" fmla="*/ 24 h 80"/>
              <a:gd name="T74" fmla="*/ 16 w 36"/>
              <a:gd name="T75" fmla="*/ 18 h 80"/>
              <a:gd name="T76" fmla="*/ 16 w 36"/>
              <a:gd name="T77" fmla="*/ 12 h 80"/>
              <a:gd name="T78" fmla="*/ 18 w 36"/>
              <a:gd name="T79" fmla="*/ 6 h 80"/>
              <a:gd name="T80" fmla="*/ 24 w 36"/>
              <a:gd name="T81" fmla="*/ 4 h 80"/>
              <a:gd name="T82" fmla="*/ 32 w 36"/>
              <a:gd name="T83" fmla="*/ 12 h 80"/>
              <a:gd name="T84" fmla="*/ 32 w 36"/>
              <a:gd name="T85"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 h="80">
                <a:moveTo>
                  <a:pt x="24" y="0"/>
                </a:moveTo>
                <a:cubicBezTo>
                  <a:pt x="21" y="0"/>
                  <a:pt x="18" y="1"/>
                  <a:pt x="16" y="4"/>
                </a:cubicBezTo>
                <a:cubicBezTo>
                  <a:pt x="13" y="6"/>
                  <a:pt x="12" y="9"/>
                  <a:pt x="12" y="12"/>
                </a:cubicBezTo>
                <a:cubicBezTo>
                  <a:pt x="12" y="16"/>
                  <a:pt x="12" y="16"/>
                  <a:pt x="12" y="16"/>
                </a:cubicBezTo>
                <a:cubicBezTo>
                  <a:pt x="9" y="17"/>
                  <a:pt x="6" y="18"/>
                  <a:pt x="4" y="20"/>
                </a:cubicBezTo>
                <a:cubicBezTo>
                  <a:pt x="1" y="23"/>
                  <a:pt x="0" y="26"/>
                  <a:pt x="0" y="30"/>
                </a:cubicBezTo>
                <a:cubicBezTo>
                  <a:pt x="0" y="54"/>
                  <a:pt x="0" y="54"/>
                  <a:pt x="0" y="54"/>
                </a:cubicBezTo>
                <a:cubicBezTo>
                  <a:pt x="0" y="61"/>
                  <a:pt x="5" y="67"/>
                  <a:pt x="12" y="68"/>
                </a:cubicBezTo>
                <a:cubicBezTo>
                  <a:pt x="12" y="68"/>
                  <a:pt x="12" y="68"/>
                  <a:pt x="12" y="68"/>
                </a:cubicBezTo>
                <a:cubicBezTo>
                  <a:pt x="12" y="75"/>
                  <a:pt x="17" y="80"/>
                  <a:pt x="24" y="80"/>
                </a:cubicBezTo>
                <a:cubicBezTo>
                  <a:pt x="31" y="80"/>
                  <a:pt x="36" y="75"/>
                  <a:pt x="36" y="68"/>
                </a:cubicBezTo>
                <a:cubicBezTo>
                  <a:pt x="36" y="12"/>
                  <a:pt x="36" y="12"/>
                  <a:pt x="36" y="12"/>
                </a:cubicBezTo>
                <a:cubicBezTo>
                  <a:pt x="36" y="5"/>
                  <a:pt x="31" y="0"/>
                  <a:pt x="24" y="0"/>
                </a:cubicBezTo>
                <a:close/>
                <a:moveTo>
                  <a:pt x="32" y="68"/>
                </a:moveTo>
                <a:cubicBezTo>
                  <a:pt x="32" y="72"/>
                  <a:pt x="28" y="76"/>
                  <a:pt x="24" y="76"/>
                </a:cubicBezTo>
                <a:cubicBezTo>
                  <a:pt x="20" y="76"/>
                  <a:pt x="16" y="72"/>
                  <a:pt x="16" y="68"/>
                </a:cubicBezTo>
                <a:cubicBezTo>
                  <a:pt x="16" y="66"/>
                  <a:pt x="16" y="66"/>
                  <a:pt x="16" y="66"/>
                </a:cubicBezTo>
                <a:cubicBezTo>
                  <a:pt x="16" y="63"/>
                  <a:pt x="19" y="60"/>
                  <a:pt x="22" y="60"/>
                </a:cubicBezTo>
                <a:cubicBezTo>
                  <a:pt x="23" y="60"/>
                  <a:pt x="24" y="59"/>
                  <a:pt x="24" y="58"/>
                </a:cubicBezTo>
                <a:cubicBezTo>
                  <a:pt x="24" y="57"/>
                  <a:pt x="23" y="56"/>
                  <a:pt x="22" y="56"/>
                </a:cubicBezTo>
                <a:cubicBezTo>
                  <a:pt x="17" y="56"/>
                  <a:pt x="13" y="59"/>
                  <a:pt x="12" y="64"/>
                </a:cubicBezTo>
                <a:cubicBezTo>
                  <a:pt x="8" y="63"/>
                  <a:pt x="4" y="59"/>
                  <a:pt x="4" y="54"/>
                </a:cubicBezTo>
                <a:cubicBezTo>
                  <a:pt x="4" y="44"/>
                  <a:pt x="4" y="44"/>
                  <a:pt x="4" y="44"/>
                </a:cubicBezTo>
                <a:cubicBezTo>
                  <a:pt x="14" y="44"/>
                  <a:pt x="14" y="44"/>
                  <a:pt x="14" y="44"/>
                </a:cubicBezTo>
                <a:cubicBezTo>
                  <a:pt x="13" y="46"/>
                  <a:pt x="12" y="48"/>
                  <a:pt x="12" y="50"/>
                </a:cubicBezTo>
                <a:cubicBezTo>
                  <a:pt x="12" y="51"/>
                  <a:pt x="13" y="52"/>
                  <a:pt x="14" y="52"/>
                </a:cubicBezTo>
                <a:cubicBezTo>
                  <a:pt x="15" y="52"/>
                  <a:pt x="16" y="51"/>
                  <a:pt x="16" y="50"/>
                </a:cubicBezTo>
                <a:cubicBezTo>
                  <a:pt x="16" y="47"/>
                  <a:pt x="19" y="44"/>
                  <a:pt x="22" y="44"/>
                </a:cubicBezTo>
                <a:cubicBezTo>
                  <a:pt x="23" y="44"/>
                  <a:pt x="24" y="43"/>
                  <a:pt x="24" y="42"/>
                </a:cubicBezTo>
                <a:cubicBezTo>
                  <a:pt x="24" y="41"/>
                  <a:pt x="23" y="40"/>
                  <a:pt x="22" y="40"/>
                </a:cubicBezTo>
                <a:cubicBezTo>
                  <a:pt x="4" y="40"/>
                  <a:pt x="4" y="40"/>
                  <a:pt x="4" y="40"/>
                </a:cubicBezTo>
                <a:cubicBezTo>
                  <a:pt x="4" y="30"/>
                  <a:pt x="4" y="30"/>
                  <a:pt x="4" y="30"/>
                </a:cubicBezTo>
                <a:cubicBezTo>
                  <a:pt x="4" y="27"/>
                  <a:pt x="5" y="25"/>
                  <a:pt x="7" y="23"/>
                </a:cubicBezTo>
                <a:cubicBezTo>
                  <a:pt x="8" y="21"/>
                  <a:pt x="10" y="21"/>
                  <a:pt x="12" y="20"/>
                </a:cubicBezTo>
                <a:cubicBezTo>
                  <a:pt x="13" y="25"/>
                  <a:pt x="17" y="28"/>
                  <a:pt x="22" y="28"/>
                </a:cubicBezTo>
                <a:cubicBezTo>
                  <a:pt x="23" y="28"/>
                  <a:pt x="24" y="27"/>
                  <a:pt x="24" y="26"/>
                </a:cubicBezTo>
                <a:cubicBezTo>
                  <a:pt x="24" y="25"/>
                  <a:pt x="23" y="24"/>
                  <a:pt x="22" y="24"/>
                </a:cubicBezTo>
                <a:cubicBezTo>
                  <a:pt x="19" y="24"/>
                  <a:pt x="16" y="21"/>
                  <a:pt x="16" y="18"/>
                </a:cubicBezTo>
                <a:cubicBezTo>
                  <a:pt x="16" y="12"/>
                  <a:pt x="16" y="12"/>
                  <a:pt x="16" y="12"/>
                </a:cubicBezTo>
                <a:cubicBezTo>
                  <a:pt x="16" y="10"/>
                  <a:pt x="17" y="8"/>
                  <a:pt x="18" y="6"/>
                </a:cubicBezTo>
                <a:cubicBezTo>
                  <a:pt x="20" y="5"/>
                  <a:pt x="22" y="4"/>
                  <a:pt x="24" y="4"/>
                </a:cubicBezTo>
                <a:cubicBezTo>
                  <a:pt x="28" y="4"/>
                  <a:pt x="32" y="8"/>
                  <a:pt x="32" y="12"/>
                </a:cubicBezTo>
                <a:lnTo>
                  <a:pt x="32" y="6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85" name="Freeform 800">
            <a:extLst>
              <a:ext uri="{FF2B5EF4-FFF2-40B4-BE49-F238E27FC236}">
                <a16:creationId xmlns:a16="http://schemas.microsoft.com/office/drawing/2014/main" id="{92533326-96A4-4A49-B519-7F40AA00D44A}"/>
              </a:ext>
            </a:extLst>
          </p:cNvPr>
          <p:cNvSpPr>
            <a:spLocks noEditPoints="1"/>
          </p:cNvSpPr>
          <p:nvPr/>
        </p:nvSpPr>
        <p:spPr bwMode="auto">
          <a:xfrm>
            <a:off x="3938086" y="2899021"/>
            <a:ext cx="315653" cy="540774"/>
          </a:xfrm>
          <a:custGeom>
            <a:avLst/>
            <a:gdLst>
              <a:gd name="T0" fmla="*/ 32 w 36"/>
              <a:gd name="T1" fmla="*/ 20 h 80"/>
              <a:gd name="T2" fmla="*/ 24 w 36"/>
              <a:gd name="T3" fmla="*/ 16 h 80"/>
              <a:gd name="T4" fmla="*/ 24 w 36"/>
              <a:gd name="T5" fmla="*/ 12 h 80"/>
              <a:gd name="T6" fmla="*/ 20 w 36"/>
              <a:gd name="T7" fmla="*/ 4 h 80"/>
              <a:gd name="T8" fmla="*/ 12 w 36"/>
              <a:gd name="T9" fmla="*/ 0 h 80"/>
              <a:gd name="T10" fmla="*/ 0 w 36"/>
              <a:gd name="T11" fmla="*/ 12 h 80"/>
              <a:gd name="T12" fmla="*/ 0 w 36"/>
              <a:gd name="T13" fmla="*/ 68 h 80"/>
              <a:gd name="T14" fmla="*/ 12 w 36"/>
              <a:gd name="T15" fmla="*/ 80 h 80"/>
              <a:gd name="T16" fmla="*/ 24 w 36"/>
              <a:gd name="T17" fmla="*/ 68 h 80"/>
              <a:gd name="T18" fmla="*/ 24 w 36"/>
              <a:gd name="T19" fmla="*/ 68 h 80"/>
              <a:gd name="T20" fmla="*/ 36 w 36"/>
              <a:gd name="T21" fmla="*/ 54 h 80"/>
              <a:gd name="T22" fmla="*/ 36 w 36"/>
              <a:gd name="T23" fmla="*/ 30 h 80"/>
              <a:gd name="T24" fmla="*/ 32 w 36"/>
              <a:gd name="T25" fmla="*/ 20 h 80"/>
              <a:gd name="T26" fmla="*/ 24 w 36"/>
              <a:gd name="T27" fmla="*/ 64 h 80"/>
              <a:gd name="T28" fmla="*/ 14 w 36"/>
              <a:gd name="T29" fmla="*/ 56 h 80"/>
              <a:gd name="T30" fmla="*/ 12 w 36"/>
              <a:gd name="T31" fmla="*/ 58 h 80"/>
              <a:gd name="T32" fmla="*/ 14 w 36"/>
              <a:gd name="T33" fmla="*/ 60 h 80"/>
              <a:gd name="T34" fmla="*/ 20 w 36"/>
              <a:gd name="T35" fmla="*/ 66 h 80"/>
              <a:gd name="T36" fmla="*/ 20 w 36"/>
              <a:gd name="T37" fmla="*/ 68 h 80"/>
              <a:gd name="T38" fmla="*/ 12 w 36"/>
              <a:gd name="T39" fmla="*/ 76 h 80"/>
              <a:gd name="T40" fmla="*/ 4 w 36"/>
              <a:gd name="T41" fmla="*/ 68 h 80"/>
              <a:gd name="T42" fmla="*/ 4 w 36"/>
              <a:gd name="T43" fmla="*/ 12 h 80"/>
              <a:gd name="T44" fmla="*/ 12 w 36"/>
              <a:gd name="T45" fmla="*/ 4 h 80"/>
              <a:gd name="T46" fmla="*/ 18 w 36"/>
              <a:gd name="T47" fmla="*/ 6 h 80"/>
              <a:gd name="T48" fmla="*/ 20 w 36"/>
              <a:gd name="T49" fmla="*/ 12 h 80"/>
              <a:gd name="T50" fmla="*/ 20 w 36"/>
              <a:gd name="T51" fmla="*/ 18 h 80"/>
              <a:gd name="T52" fmla="*/ 14 w 36"/>
              <a:gd name="T53" fmla="*/ 24 h 80"/>
              <a:gd name="T54" fmla="*/ 12 w 36"/>
              <a:gd name="T55" fmla="*/ 26 h 80"/>
              <a:gd name="T56" fmla="*/ 14 w 36"/>
              <a:gd name="T57" fmla="*/ 28 h 80"/>
              <a:gd name="T58" fmla="*/ 24 w 36"/>
              <a:gd name="T59" fmla="*/ 20 h 80"/>
              <a:gd name="T60" fmla="*/ 29 w 36"/>
              <a:gd name="T61" fmla="*/ 23 h 80"/>
              <a:gd name="T62" fmla="*/ 32 w 36"/>
              <a:gd name="T63" fmla="*/ 30 h 80"/>
              <a:gd name="T64" fmla="*/ 32 w 36"/>
              <a:gd name="T65" fmla="*/ 40 h 80"/>
              <a:gd name="T66" fmla="*/ 26 w 36"/>
              <a:gd name="T67" fmla="*/ 40 h 80"/>
              <a:gd name="T68" fmla="*/ 28 w 36"/>
              <a:gd name="T69" fmla="*/ 34 h 80"/>
              <a:gd name="T70" fmla="*/ 26 w 36"/>
              <a:gd name="T71" fmla="*/ 32 h 80"/>
              <a:gd name="T72" fmla="*/ 24 w 36"/>
              <a:gd name="T73" fmla="*/ 34 h 80"/>
              <a:gd name="T74" fmla="*/ 18 w 36"/>
              <a:gd name="T75" fmla="*/ 40 h 80"/>
              <a:gd name="T76" fmla="*/ 14 w 36"/>
              <a:gd name="T77" fmla="*/ 40 h 80"/>
              <a:gd name="T78" fmla="*/ 12 w 36"/>
              <a:gd name="T79" fmla="*/ 42 h 80"/>
              <a:gd name="T80" fmla="*/ 14 w 36"/>
              <a:gd name="T81" fmla="*/ 44 h 80"/>
              <a:gd name="T82" fmla="*/ 32 w 36"/>
              <a:gd name="T83" fmla="*/ 44 h 80"/>
              <a:gd name="T84" fmla="*/ 32 w 36"/>
              <a:gd name="T85" fmla="*/ 54 h 80"/>
              <a:gd name="T86" fmla="*/ 24 w 36"/>
              <a:gd name="T87" fmla="*/ 6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80">
                <a:moveTo>
                  <a:pt x="32" y="20"/>
                </a:moveTo>
                <a:cubicBezTo>
                  <a:pt x="30" y="18"/>
                  <a:pt x="27" y="17"/>
                  <a:pt x="24" y="16"/>
                </a:cubicBezTo>
                <a:cubicBezTo>
                  <a:pt x="24" y="12"/>
                  <a:pt x="24" y="12"/>
                  <a:pt x="24" y="12"/>
                </a:cubicBezTo>
                <a:cubicBezTo>
                  <a:pt x="24" y="9"/>
                  <a:pt x="23" y="6"/>
                  <a:pt x="20" y="4"/>
                </a:cubicBezTo>
                <a:cubicBezTo>
                  <a:pt x="18" y="1"/>
                  <a:pt x="15" y="0"/>
                  <a:pt x="12" y="0"/>
                </a:cubicBezTo>
                <a:cubicBezTo>
                  <a:pt x="5" y="0"/>
                  <a:pt x="0" y="5"/>
                  <a:pt x="0" y="12"/>
                </a:cubicBezTo>
                <a:cubicBezTo>
                  <a:pt x="0" y="68"/>
                  <a:pt x="0" y="68"/>
                  <a:pt x="0" y="68"/>
                </a:cubicBezTo>
                <a:cubicBezTo>
                  <a:pt x="0" y="75"/>
                  <a:pt x="5" y="80"/>
                  <a:pt x="12" y="80"/>
                </a:cubicBezTo>
                <a:cubicBezTo>
                  <a:pt x="19" y="80"/>
                  <a:pt x="24" y="75"/>
                  <a:pt x="24" y="68"/>
                </a:cubicBezTo>
                <a:cubicBezTo>
                  <a:pt x="24" y="68"/>
                  <a:pt x="24" y="68"/>
                  <a:pt x="24" y="68"/>
                </a:cubicBezTo>
                <a:cubicBezTo>
                  <a:pt x="31" y="67"/>
                  <a:pt x="36" y="61"/>
                  <a:pt x="36" y="54"/>
                </a:cubicBezTo>
                <a:cubicBezTo>
                  <a:pt x="36" y="30"/>
                  <a:pt x="36" y="30"/>
                  <a:pt x="36" y="30"/>
                </a:cubicBezTo>
                <a:cubicBezTo>
                  <a:pt x="36" y="26"/>
                  <a:pt x="35" y="23"/>
                  <a:pt x="32" y="20"/>
                </a:cubicBezTo>
                <a:close/>
                <a:moveTo>
                  <a:pt x="24" y="64"/>
                </a:moveTo>
                <a:cubicBezTo>
                  <a:pt x="23" y="59"/>
                  <a:pt x="19" y="56"/>
                  <a:pt x="14" y="56"/>
                </a:cubicBezTo>
                <a:cubicBezTo>
                  <a:pt x="13" y="56"/>
                  <a:pt x="12" y="57"/>
                  <a:pt x="12" y="58"/>
                </a:cubicBezTo>
                <a:cubicBezTo>
                  <a:pt x="12" y="59"/>
                  <a:pt x="13" y="60"/>
                  <a:pt x="14" y="60"/>
                </a:cubicBezTo>
                <a:cubicBezTo>
                  <a:pt x="17" y="60"/>
                  <a:pt x="20" y="63"/>
                  <a:pt x="20" y="66"/>
                </a:cubicBezTo>
                <a:cubicBezTo>
                  <a:pt x="20" y="68"/>
                  <a:pt x="20" y="68"/>
                  <a:pt x="20" y="68"/>
                </a:cubicBezTo>
                <a:cubicBezTo>
                  <a:pt x="20" y="72"/>
                  <a:pt x="16" y="76"/>
                  <a:pt x="12" y="76"/>
                </a:cubicBezTo>
                <a:cubicBezTo>
                  <a:pt x="8" y="76"/>
                  <a:pt x="4" y="72"/>
                  <a:pt x="4" y="68"/>
                </a:cubicBezTo>
                <a:cubicBezTo>
                  <a:pt x="4" y="12"/>
                  <a:pt x="4" y="12"/>
                  <a:pt x="4" y="12"/>
                </a:cubicBezTo>
                <a:cubicBezTo>
                  <a:pt x="4" y="8"/>
                  <a:pt x="8" y="4"/>
                  <a:pt x="12" y="4"/>
                </a:cubicBezTo>
                <a:cubicBezTo>
                  <a:pt x="14" y="4"/>
                  <a:pt x="16" y="5"/>
                  <a:pt x="18" y="6"/>
                </a:cubicBezTo>
                <a:cubicBezTo>
                  <a:pt x="19" y="8"/>
                  <a:pt x="20" y="10"/>
                  <a:pt x="20" y="12"/>
                </a:cubicBezTo>
                <a:cubicBezTo>
                  <a:pt x="20" y="18"/>
                  <a:pt x="20" y="18"/>
                  <a:pt x="20" y="18"/>
                </a:cubicBezTo>
                <a:cubicBezTo>
                  <a:pt x="20" y="21"/>
                  <a:pt x="17" y="24"/>
                  <a:pt x="14" y="24"/>
                </a:cubicBezTo>
                <a:cubicBezTo>
                  <a:pt x="13" y="24"/>
                  <a:pt x="12" y="25"/>
                  <a:pt x="12" y="26"/>
                </a:cubicBezTo>
                <a:cubicBezTo>
                  <a:pt x="12" y="27"/>
                  <a:pt x="13" y="28"/>
                  <a:pt x="14" y="28"/>
                </a:cubicBezTo>
                <a:cubicBezTo>
                  <a:pt x="19" y="28"/>
                  <a:pt x="23" y="25"/>
                  <a:pt x="24" y="20"/>
                </a:cubicBezTo>
                <a:cubicBezTo>
                  <a:pt x="26" y="21"/>
                  <a:pt x="28" y="21"/>
                  <a:pt x="29" y="23"/>
                </a:cubicBezTo>
                <a:cubicBezTo>
                  <a:pt x="31" y="25"/>
                  <a:pt x="32" y="27"/>
                  <a:pt x="32" y="30"/>
                </a:cubicBezTo>
                <a:cubicBezTo>
                  <a:pt x="32" y="40"/>
                  <a:pt x="32" y="40"/>
                  <a:pt x="32" y="40"/>
                </a:cubicBezTo>
                <a:cubicBezTo>
                  <a:pt x="26" y="40"/>
                  <a:pt x="26" y="40"/>
                  <a:pt x="26" y="40"/>
                </a:cubicBezTo>
                <a:cubicBezTo>
                  <a:pt x="27" y="38"/>
                  <a:pt x="28" y="36"/>
                  <a:pt x="28" y="34"/>
                </a:cubicBezTo>
                <a:cubicBezTo>
                  <a:pt x="28" y="33"/>
                  <a:pt x="27" y="32"/>
                  <a:pt x="26" y="32"/>
                </a:cubicBezTo>
                <a:cubicBezTo>
                  <a:pt x="25" y="32"/>
                  <a:pt x="24" y="33"/>
                  <a:pt x="24" y="34"/>
                </a:cubicBezTo>
                <a:cubicBezTo>
                  <a:pt x="24" y="37"/>
                  <a:pt x="21" y="40"/>
                  <a:pt x="18" y="40"/>
                </a:cubicBezTo>
                <a:cubicBezTo>
                  <a:pt x="14" y="40"/>
                  <a:pt x="14" y="40"/>
                  <a:pt x="14" y="40"/>
                </a:cubicBezTo>
                <a:cubicBezTo>
                  <a:pt x="13" y="40"/>
                  <a:pt x="12" y="41"/>
                  <a:pt x="12" y="42"/>
                </a:cubicBezTo>
                <a:cubicBezTo>
                  <a:pt x="12" y="43"/>
                  <a:pt x="13" y="44"/>
                  <a:pt x="14" y="44"/>
                </a:cubicBezTo>
                <a:cubicBezTo>
                  <a:pt x="32" y="44"/>
                  <a:pt x="32" y="44"/>
                  <a:pt x="32" y="44"/>
                </a:cubicBezTo>
                <a:cubicBezTo>
                  <a:pt x="32" y="54"/>
                  <a:pt x="32" y="54"/>
                  <a:pt x="32" y="54"/>
                </a:cubicBezTo>
                <a:cubicBezTo>
                  <a:pt x="32" y="59"/>
                  <a:pt x="28" y="63"/>
                  <a:pt x="24" y="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86" name="Freeform 770">
            <a:extLst>
              <a:ext uri="{FF2B5EF4-FFF2-40B4-BE49-F238E27FC236}">
                <a16:creationId xmlns:a16="http://schemas.microsoft.com/office/drawing/2014/main" id="{14CD3BB5-6C14-454A-B3B2-5478A4E18BC4}"/>
              </a:ext>
            </a:extLst>
          </p:cNvPr>
          <p:cNvSpPr>
            <a:spLocks noEditPoints="1"/>
          </p:cNvSpPr>
          <p:nvPr/>
        </p:nvSpPr>
        <p:spPr bwMode="auto">
          <a:xfrm>
            <a:off x="5891604" y="3511994"/>
            <a:ext cx="526778" cy="505777"/>
          </a:xfrm>
          <a:custGeom>
            <a:avLst/>
            <a:gdLst>
              <a:gd name="T0" fmla="*/ 82 w 83"/>
              <a:gd name="T1" fmla="*/ 74 h 83"/>
              <a:gd name="T2" fmla="*/ 65 w 83"/>
              <a:gd name="T3" fmla="*/ 57 h 83"/>
              <a:gd name="T4" fmla="*/ 63 w 83"/>
              <a:gd name="T5" fmla="*/ 57 h 83"/>
              <a:gd name="T6" fmla="*/ 61 w 83"/>
              <a:gd name="T7" fmla="*/ 58 h 83"/>
              <a:gd name="T8" fmla="*/ 53 w 83"/>
              <a:gd name="T9" fmla="*/ 50 h 83"/>
              <a:gd name="T10" fmla="*/ 60 w 83"/>
              <a:gd name="T11" fmla="*/ 30 h 83"/>
              <a:gd name="T12" fmla="*/ 51 w 83"/>
              <a:gd name="T13" fmla="*/ 9 h 83"/>
              <a:gd name="T14" fmla="*/ 30 w 83"/>
              <a:gd name="T15" fmla="*/ 0 h 83"/>
              <a:gd name="T16" fmla="*/ 9 w 83"/>
              <a:gd name="T17" fmla="*/ 9 h 83"/>
              <a:gd name="T18" fmla="*/ 0 w 83"/>
              <a:gd name="T19" fmla="*/ 30 h 83"/>
              <a:gd name="T20" fmla="*/ 9 w 83"/>
              <a:gd name="T21" fmla="*/ 51 h 83"/>
              <a:gd name="T22" fmla="*/ 30 w 83"/>
              <a:gd name="T23" fmla="*/ 60 h 83"/>
              <a:gd name="T24" fmla="*/ 50 w 83"/>
              <a:gd name="T25" fmla="*/ 53 h 83"/>
              <a:gd name="T26" fmla="*/ 58 w 83"/>
              <a:gd name="T27" fmla="*/ 61 h 83"/>
              <a:gd name="T28" fmla="*/ 57 w 83"/>
              <a:gd name="T29" fmla="*/ 63 h 83"/>
              <a:gd name="T30" fmla="*/ 57 w 83"/>
              <a:gd name="T31" fmla="*/ 65 h 83"/>
              <a:gd name="T32" fmla="*/ 74 w 83"/>
              <a:gd name="T33" fmla="*/ 82 h 83"/>
              <a:gd name="T34" fmla="*/ 75 w 83"/>
              <a:gd name="T35" fmla="*/ 83 h 83"/>
              <a:gd name="T36" fmla="*/ 77 w 83"/>
              <a:gd name="T37" fmla="*/ 82 h 83"/>
              <a:gd name="T38" fmla="*/ 82 w 83"/>
              <a:gd name="T39" fmla="*/ 77 h 83"/>
              <a:gd name="T40" fmla="*/ 83 w 83"/>
              <a:gd name="T41" fmla="*/ 75 h 83"/>
              <a:gd name="T42" fmla="*/ 82 w 83"/>
              <a:gd name="T43" fmla="*/ 74 h 83"/>
              <a:gd name="T44" fmla="*/ 12 w 83"/>
              <a:gd name="T45" fmla="*/ 48 h 83"/>
              <a:gd name="T46" fmla="*/ 4 w 83"/>
              <a:gd name="T47" fmla="*/ 30 h 83"/>
              <a:gd name="T48" fmla="*/ 12 w 83"/>
              <a:gd name="T49" fmla="*/ 12 h 83"/>
              <a:gd name="T50" fmla="*/ 30 w 83"/>
              <a:gd name="T51" fmla="*/ 4 h 83"/>
              <a:gd name="T52" fmla="*/ 48 w 83"/>
              <a:gd name="T53" fmla="*/ 12 h 83"/>
              <a:gd name="T54" fmla="*/ 56 w 83"/>
              <a:gd name="T55" fmla="*/ 30 h 83"/>
              <a:gd name="T56" fmla="*/ 48 w 83"/>
              <a:gd name="T57" fmla="*/ 48 h 83"/>
              <a:gd name="T58" fmla="*/ 30 w 83"/>
              <a:gd name="T59" fmla="*/ 56 h 83"/>
              <a:gd name="T60" fmla="*/ 12 w 83"/>
              <a:gd name="T61" fmla="*/ 48 h 83"/>
              <a:gd name="T62" fmla="*/ 75 w 83"/>
              <a:gd name="T63" fmla="*/ 78 h 83"/>
              <a:gd name="T64" fmla="*/ 61 w 83"/>
              <a:gd name="T65" fmla="*/ 64 h 83"/>
              <a:gd name="T66" fmla="*/ 64 w 83"/>
              <a:gd name="T67" fmla="*/ 61 h 83"/>
              <a:gd name="T68" fmla="*/ 78 w 83"/>
              <a:gd name="T69" fmla="*/ 75 h 83"/>
              <a:gd name="T70" fmla="*/ 75 w 83"/>
              <a:gd name="T71" fmla="*/ 7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83">
                <a:moveTo>
                  <a:pt x="82" y="74"/>
                </a:moveTo>
                <a:cubicBezTo>
                  <a:pt x="65" y="57"/>
                  <a:pt x="65" y="57"/>
                  <a:pt x="65" y="57"/>
                </a:cubicBezTo>
                <a:cubicBezTo>
                  <a:pt x="65" y="56"/>
                  <a:pt x="63" y="56"/>
                  <a:pt x="63" y="57"/>
                </a:cubicBezTo>
                <a:cubicBezTo>
                  <a:pt x="61" y="58"/>
                  <a:pt x="61" y="58"/>
                  <a:pt x="61" y="58"/>
                </a:cubicBezTo>
                <a:cubicBezTo>
                  <a:pt x="53" y="50"/>
                  <a:pt x="53" y="50"/>
                  <a:pt x="53" y="50"/>
                </a:cubicBezTo>
                <a:cubicBezTo>
                  <a:pt x="57" y="44"/>
                  <a:pt x="60" y="37"/>
                  <a:pt x="60" y="30"/>
                </a:cubicBezTo>
                <a:cubicBezTo>
                  <a:pt x="60" y="22"/>
                  <a:pt x="57" y="14"/>
                  <a:pt x="51" y="9"/>
                </a:cubicBezTo>
                <a:cubicBezTo>
                  <a:pt x="46" y="3"/>
                  <a:pt x="38" y="0"/>
                  <a:pt x="30" y="0"/>
                </a:cubicBezTo>
                <a:cubicBezTo>
                  <a:pt x="22" y="0"/>
                  <a:pt x="14" y="3"/>
                  <a:pt x="9" y="9"/>
                </a:cubicBezTo>
                <a:cubicBezTo>
                  <a:pt x="3" y="14"/>
                  <a:pt x="0" y="22"/>
                  <a:pt x="0" y="30"/>
                </a:cubicBezTo>
                <a:cubicBezTo>
                  <a:pt x="0" y="38"/>
                  <a:pt x="3" y="46"/>
                  <a:pt x="9" y="51"/>
                </a:cubicBezTo>
                <a:cubicBezTo>
                  <a:pt x="14" y="57"/>
                  <a:pt x="22" y="60"/>
                  <a:pt x="30" y="60"/>
                </a:cubicBezTo>
                <a:cubicBezTo>
                  <a:pt x="37" y="60"/>
                  <a:pt x="44" y="57"/>
                  <a:pt x="50" y="53"/>
                </a:cubicBezTo>
                <a:cubicBezTo>
                  <a:pt x="58" y="61"/>
                  <a:pt x="58" y="61"/>
                  <a:pt x="58" y="61"/>
                </a:cubicBezTo>
                <a:cubicBezTo>
                  <a:pt x="57" y="63"/>
                  <a:pt x="57" y="63"/>
                  <a:pt x="57" y="63"/>
                </a:cubicBezTo>
                <a:cubicBezTo>
                  <a:pt x="56" y="63"/>
                  <a:pt x="56" y="65"/>
                  <a:pt x="57" y="65"/>
                </a:cubicBezTo>
                <a:cubicBezTo>
                  <a:pt x="74" y="82"/>
                  <a:pt x="74" y="82"/>
                  <a:pt x="74" y="82"/>
                </a:cubicBezTo>
                <a:cubicBezTo>
                  <a:pt x="74" y="83"/>
                  <a:pt x="75" y="83"/>
                  <a:pt x="75" y="83"/>
                </a:cubicBezTo>
                <a:cubicBezTo>
                  <a:pt x="76" y="83"/>
                  <a:pt x="76" y="83"/>
                  <a:pt x="77" y="82"/>
                </a:cubicBezTo>
                <a:cubicBezTo>
                  <a:pt x="82" y="77"/>
                  <a:pt x="82" y="77"/>
                  <a:pt x="82" y="77"/>
                </a:cubicBezTo>
                <a:cubicBezTo>
                  <a:pt x="83" y="76"/>
                  <a:pt x="83" y="76"/>
                  <a:pt x="83" y="75"/>
                </a:cubicBezTo>
                <a:cubicBezTo>
                  <a:pt x="83" y="75"/>
                  <a:pt x="83" y="74"/>
                  <a:pt x="82" y="74"/>
                </a:cubicBezTo>
                <a:close/>
                <a:moveTo>
                  <a:pt x="12" y="48"/>
                </a:moveTo>
                <a:cubicBezTo>
                  <a:pt x="7" y="43"/>
                  <a:pt x="4" y="37"/>
                  <a:pt x="4" y="30"/>
                </a:cubicBezTo>
                <a:cubicBezTo>
                  <a:pt x="4" y="23"/>
                  <a:pt x="7" y="17"/>
                  <a:pt x="12" y="12"/>
                </a:cubicBezTo>
                <a:cubicBezTo>
                  <a:pt x="17" y="7"/>
                  <a:pt x="23" y="4"/>
                  <a:pt x="30" y="4"/>
                </a:cubicBezTo>
                <a:cubicBezTo>
                  <a:pt x="37" y="4"/>
                  <a:pt x="43" y="7"/>
                  <a:pt x="48" y="12"/>
                </a:cubicBezTo>
                <a:cubicBezTo>
                  <a:pt x="53" y="17"/>
                  <a:pt x="56" y="23"/>
                  <a:pt x="56" y="30"/>
                </a:cubicBezTo>
                <a:cubicBezTo>
                  <a:pt x="56" y="37"/>
                  <a:pt x="53" y="43"/>
                  <a:pt x="48" y="48"/>
                </a:cubicBezTo>
                <a:cubicBezTo>
                  <a:pt x="43" y="53"/>
                  <a:pt x="37" y="56"/>
                  <a:pt x="30" y="56"/>
                </a:cubicBezTo>
                <a:cubicBezTo>
                  <a:pt x="23" y="56"/>
                  <a:pt x="17" y="53"/>
                  <a:pt x="12" y="48"/>
                </a:cubicBezTo>
                <a:close/>
                <a:moveTo>
                  <a:pt x="75" y="78"/>
                </a:moveTo>
                <a:cubicBezTo>
                  <a:pt x="61" y="64"/>
                  <a:pt x="61" y="64"/>
                  <a:pt x="61" y="64"/>
                </a:cubicBezTo>
                <a:cubicBezTo>
                  <a:pt x="64" y="61"/>
                  <a:pt x="64" y="61"/>
                  <a:pt x="64" y="61"/>
                </a:cubicBezTo>
                <a:cubicBezTo>
                  <a:pt x="78" y="75"/>
                  <a:pt x="78" y="75"/>
                  <a:pt x="78" y="75"/>
                </a:cubicBezTo>
                <a:lnTo>
                  <a:pt x="75"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7" name="Oval 46">
            <a:extLst>
              <a:ext uri="{FF2B5EF4-FFF2-40B4-BE49-F238E27FC236}">
                <a16:creationId xmlns:a16="http://schemas.microsoft.com/office/drawing/2014/main" id="{9F43BEF4-FFA3-4B0E-A4E0-399CF6BB00DA}"/>
              </a:ext>
            </a:extLst>
          </p:cNvPr>
          <p:cNvSpPr/>
          <p:nvPr/>
        </p:nvSpPr>
        <p:spPr>
          <a:xfrm>
            <a:off x="10101930" y="3261537"/>
            <a:ext cx="1115514" cy="1115514"/>
          </a:xfrm>
          <a:prstGeom prst="ellipse">
            <a:avLst/>
          </a:prstGeom>
          <a:gradFill>
            <a:gsLst>
              <a:gs pos="0">
                <a:schemeClr val="accent2"/>
              </a:gs>
              <a:gs pos="100000">
                <a:schemeClr val="accent2">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48" name="Arc 47">
            <a:extLst>
              <a:ext uri="{FF2B5EF4-FFF2-40B4-BE49-F238E27FC236}">
                <a16:creationId xmlns:a16="http://schemas.microsoft.com/office/drawing/2014/main" id="{6B603948-E15D-4B54-A986-33BE1FAF84C7}"/>
              </a:ext>
            </a:extLst>
          </p:cNvPr>
          <p:cNvSpPr/>
          <p:nvPr/>
        </p:nvSpPr>
        <p:spPr>
          <a:xfrm flipV="1">
            <a:off x="9544173" y="2754205"/>
            <a:ext cx="2221017" cy="2230657"/>
          </a:xfrm>
          <a:prstGeom prst="arc">
            <a:avLst>
              <a:gd name="adj1" fmla="val 10825418"/>
              <a:gd name="adj2" fmla="val 0"/>
            </a:avLst>
          </a:prstGeom>
          <a:ln w="317500" cap="rnd">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49" name="Rectangle 48">
            <a:extLst>
              <a:ext uri="{FF2B5EF4-FFF2-40B4-BE49-F238E27FC236}">
                <a16:creationId xmlns:a16="http://schemas.microsoft.com/office/drawing/2014/main" id="{32A8960F-B410-4356-A0F0-A21D41DB5C7D}"/>
              </a:ext>
            </a:extLst>
          </p:cNvPr>
          <p:cNvSpPr/>
          <p:nvPr/>
        </p:nvSpPr>
        <p:spPr>
          <a:xfrm>
            <a:off x="9715503" y="2694900"/>
            <a:ext cx="2006494" cy="492443"/>
          </a:xfrm>
          <a:prstGeom prst="rect">
            <a:avLst/>
          </a:prstGeom>
        </p:spPr>
        <p:txBody>
          <a:bodyPr wrap="square" lIns="0" tIns="0" rIns="0" bIns="0" anchor="t">
            <a:spAutoFit/>
          </a:bodyPr>
          <a:lstStyle/>
          <a:p>
            <a:pPr algn="ctr"/>
            <a:r>
              <a:rPr lang="en-ID" sz="1600" b="1" dirty="0" err="1">
                <a:solidFill>
                  <a:schemeClr val="accent3">
                    <a:lumMod val="60000"/>
                    <a:lumOff val="40000"/>
                  </a:schemeClr>
                </a:solidFill>
                <a:latin typeface="Segoe UI" panose="020B0502040204020203" pitchFamily="34" charset="0"/>
                <a:cs typeface="Segoe UI" panose="020B0502040204020203" pitchFamily="34" charset="0"/>
              </a:rPr>
              <a:t>Đánh</a:t>
            </a:r>
            <a:r>
              <a:rPr lang="en-ID" sz="1600" b="1" dirty="0">
                <a:solidFill>
                  <a:schemeClr val="accent3">
                    <a:lumMod val="60000"/>
                    <a:lumOff val="40000"/>
                  </a:schemeClr>
                </a:solidFill>
                <a:latin typeface="Segoe UI" panose="020B0502040204020203" pitchFamily="34" charset="0"/>
                <a:cs typeface="Segoe UI" panose="020B0502040204020203" pitchFamily="34" charset="0"/>
              </a:rPr>
              <a:t> </a:t>
            </a:r>
            <a:r>
              <a:rPr lang="en-ID" sz="1600" b="1" dirty="0" err="1">
                <a:solidFill>
                  <a:schemeClr val="accent3">
                    <a:lumMod val="60000"/>
                    <a:lumOff val="40000"/>
                  </a:schemeClr>
                </a:solidFill>
                <a:latin typeface="Segoe UI" panose="020B0502040204020203" pitchFamily="34" charset="0"/>
                <a:cs typeface="Segoe UI" panose="020B0502040204020203" pitchFamily="34" charset="0"/>
              </a:rPr>
              <a:t>Giá</a:t>
            </a:r>
            <a:endParaRPr lang="en-ID" sz="1600" b="1" dirty="0">
              <a:solidFill>
                <a:schemeClr val="accent3">
                  <a:lumMod val="60000"/>
                  <a:lumOff val="40000"/>
                </a:schemeClr>
              </a:solidFill>
              <a:latin typeface="Segoe UI" panose="020B0502040204020203" pitchFamily="34" charset="0"/>
              <a:cs typeface="Segoe UI" panose="020B0502040204020203" pitchFamily="34" charset="0"/>
            </a:endParaRPr>
          </a:p>
          <a:p>
            <a:pPr algn="ctr"/>
            <a:r>
              <a:rPr lang="en-ID" sz="1600" b="1" dirty="0" err="1">
                <a:solidFill>
                  <a:schemeClr val="accent3">
                    <a:lumMod val="60000"/>
                    <a:lumOff val="40000"/>
                  </a:schemeClr>
                </a:solidFill>
                <a:latin typeface="Segoe UI" panose="020B0502040204020203" pitchFamily="34" charset="0"/>
                <a:cs typeface="Segoe UI" panose="020B0502040204020203" pitchFamily="34" charset="0"/>
              </a:rPr>
              <a:t>Kết</a:t>
            </a:r>
            <a:r>
              <a:rPr lang="en-ID" sz="1600" b="1" dirty="0">
                <a:solidFill>
                  <a:schemeClr val="accent3">
                    <a:lumMod val="60000"/>
                    <a:lumOff val="40000"/>
                  </a:schemeClr>
                </a:solidFill>
                <a:latin typeface="Segoe UI" panose="020B0502040204020203" pitchFamily="34" charset="0"/>
                <a:cs typeface="Segoe UI" panose="020B0502040204020203" pitchFamily="34" charset="0"/>
              </a:rPr>
              <a:t> </a:t>
            </a:r>
            <a:r>
              <a:rPr lang="en-ID" sz="1600" b="1" dirty="0" err="1">
                <a:solidFill>
                  <a:schemeClr val="accent3">
                    <a:lumMod val="60000"/>
                    <a:lumOff val="40000"/>
                  </a:schemeClr>
                </a:solidFill>
                <a:latin typeface="Segoe UI" panose="020B0502040204020203" pitchFamily="34" charset="0"/>
                <a:cs typeface="Segoe UI" panose="020B0502040204020203" pitchFamily="34" charset="0"/>
              </a:rPr>
              <a:t>Luận</a:t>
            </a:r>
            <a:endParaRPr lang="en-ID" sz="1600" b="1" dirty="0">
              <a:solidFill>
                <a:schemeClr val="accent3">
                  <a:lumMod val="60000"/>
                  <a:lumOff val="40000"/>
                </a:schemeClr>
              </a:solidFill>
              <a:latin typeface="Segoe UI" panose="020B0502040204020203" pitchFamily="34" charset="0"/>
              <a:cs typeface="Segoe UI" panose="020B0502040204020203" pitchFamily="34" charset="0"/>
            </a:endParaRPr>
          </a:p>
        </p:txBody>
      </p:sp>
      <p:sp>
        <p:nvSpPr>
          <p:cNvPr id="50" name="Freeform 786">
            <a:extLst>
              <a:ext uri="{FF2B5EF4-FFF2-40B4-BE49-F238E27FC236}">
                <a16:creationId xmlns:a16="http://schemas.microsoft.com/office/drawing/2014/main" id="{E44050F5-39D1-4BA4-8BB6-772AFAAE613E}"/>
              </a:ext>
            </a:extLst>
          </p:cNvPr>
          <p:cNvSpPr>
            <a:spLocks noEditPoints="1"/>
          </p:cNvSpPr>
          <p:nvPr/>
        </p:nvSpPr>
        <p:spPr bwMode="auto">
          <a:xfrm>
            <a:off x="10394813" y="3530861"/>
            <a:ext cx="557191" cy="580432"/>
          </a:xfrm>
          <a:custGeom>
            <a:avLst/>
            <a:gdLst>
              <a:gd name="T0" fmla="*/ 82 w 84"/>
              <a:gd name="T1" fmla="*/ 60 h 72"/>
              <a:gd name="T2" fmla="*/ 80 w 84"/>
              <a:gd name="T3" fmla="*/ 60 h 72"/>
              <a:gd name="T4" fmla="*/ 80 w 84"/>
              <a:gd name="T5" fmla="*/ 30 h 72"/>
              <a:gd name="T6" fmla="*/ 80 w 84"/>
              <a:gd name="T7" fmla="*/ 29 h 72"/>
              <a:gd name="T8" fmla="*/ 80 w 84"/>
              <a:gd name="T9" fmla="*/ 29 h 72"/>
              <a:gd name="T10" fmla="*/ 79 w 84"/>
              <a:gd name="T11" fmla="*/ 28 h 72"/>
              <a:gd name="T12" fmla="*/ 79 w 84"/>
              <a:gd name="T13" fmla="*/ 28 h 72"/>
              <a:gd name="T14" fmla="*/ 41 w 84"/>
              <a:gd name="T15" fmla="*/ 0 h 72"/>
              <a:gd name="T16" fmla="*/ 39 w 84"/>
              <a:gd name="T17" fmla="*/ 0 h 72"/>
              <a:gd name="T18" fmla="*/ 1 w 84"/>
              <a:gd name="T19" fmla="*/ 28 h 72"/>
              <a:gd name="T20" fmla="*/ 0 w 84"/>
              <a:gd name="T21" fmla="*/ 29 h 72"/>
              <a:gd name="T22" fmla="*/ 1 w 84"/>
              <a:gd name="T23" fmla="*/ 31 h 72"/>
              <a:gd name="T24" fmla="*/ 12 w 84"/>
              <a:gd name="T25" fmla="*/ 39 h 72"/>
              <a:gd name="T26" fmla="*/ 12 w 84"/>
              <a:gd name="T27" fmla="*/ 50 h 72"/>
              <a:gd name="T28" fmla="*/ 13 w 84"/>
              <a:gd name="T29" fmla="*/ 52 h 72"/>
              <a:gd name="T30" fmla="*/ 39 w 84"/>
              <a:gd name="T31" fmla="*/ 72 h 72"/>
              <a:gd name="T32" fmla="*/ 40 w 84"/>
              <a:gd name="T33" fmla="*/ 72 h 72"/>
              <a:gd name="T34" fmla="*/ 41 w 84"/>
              <a:gd name="T35" fmla="*/ 72 h 72"/>
              <a:gd name="T36" fmla="*/ 67 w 84"/>
              <a:gd name="T37" fmla="*/ 52 h 72"/>
              <a:gd name="T38" fmla="*/ 68 w 84"/>
              <a:gd name="T39" fmla="*/ 50 h 72"/>
              <a:gd name="T40" fmla="*/ 68 w 84"/>
              <a:gd name="T41" fmla="*/ 40 h 72"/>
              <a:gd name="T42" fmla="*/ 76 w 84"/>
              <a:gd name="T43" fmla="*/ 34 h 72"/>
              <a:gd name="T44" fmla="*/ 76 w 84"/>
              <a:gd name="T45" fmla="*/ 60 h 72"/>
              <a:gd name="T46" fmla="*/ 74 w 84"/>
              <a:gd name="T47" fmla="*/ 60 h 72"/>
              <a:gd name="T48" fmla="*/ 72 w 84"/>
              <a:gd name="T49" fmla="*/ 62 h 72"/>
              <a:gd name="T50" fmla="*/ 74 w 84"/>
              <a:gd name="T51" fmla="*/ 64 h 72"/>
              <a:gd name="T52" fmla="*/ 76 w 84"/>
              <a:gd name="T53" fmla="*/ 64 h 72"/>
              <a:gd name="T54" fmla="*/ 76 w 84"/>
              <a:gd name="T55" fmla="*/ 66 h 72"/>
              <a:gd name="T56" fmla="*/ 78 w 84"/>
              <a:gd name="T57" fmla="*/ 68 h 72"/>
              <a:gd name="T58" fmla="*/ 80 w 84"/>
              <a:gd name="T59" fmla="*/ 66 h 72"/>
              <a:gd name="T60" fmla="*/ 80 w 84"/>
              <a:gd name="T61" fmla="*/ 64 h 72"/>
              <a:gd name="T62" fmla="*/ 82 w 84"/>
              <a:gd name="T63" fmla="*/ 64 h 72"/>
              <a:gd name="T64" fmla="*/ 84 w 84"/>
              <a:gd name="T65" fmla="*/ 62 h 72"/>
              <a:gd name="T66" fmla="*/ 82 w 84"/>
              <a:gd name="T67" fmla="*/ 60 h 72"/>
              <a:gd name="T68" fmla="*/ 64 w 84"/>
              <a:gd name="T69" fmla="*/ 43 h 72"/>
              <a:gd name="T70" fmla="*/ 64 w 84"/>
              <a:gd name="T71" fmla="*/ 49 h 72"/>
              <a:gd name="T72" fmla="*/ 40 w 84"/>
              <a:gd name="T73" fmla="*/ 67 h 72"/>
              <a:gd name="T74" fmla="*/ 16 w 84"/>
              <a:gd name="T75" fmla="*/ 49 h 72"/>
              <a:gd name="T76" fmla="*/ 16 w 84"/>
              <a:gd name="T77" fmla="*/ 42 h 72"/>
              <a:gd name="T78" fmla="*/ 39 w 84"/>
              <a:gd name="T79" fmla="*/ 60 h 72"/>
              <a:gd name="T80" fmla="*/ 41 w 84"/>
              <a:gd name="T81" fmla="*/ 60 h 72"/>
              <a:gd name="T82" fmla="*/ 64 w 84"/>
              <a:gd name="T83" fmla="*/ 43 h 72"/>
              <a:gd name="T84" fmla="*/ 65 w 84"/>
              <a:gd name="T85" fmla="*/ 37 h 72"/>
              <a:gd name="T86" fmla="*/ 65 w 84"/>
              <a:gd name="T87" fmla="*/ 37 h 72"/>
              <a:gd name="T88" fmla="*/ 40 w 84"/>
              <a:gd name="T89" fmla="*/ 56 h 72"/>
              <a:gd name="T90" fmla="*/ 15 w 84"/>
              <a:gd name="T91" fmla="*/ 37 h 72"/>
              <a:gd name="T92" fmla="*/ 15 w 84"/>
              <a:gd name="T93" fmla="*/ 37 h 72"/>
              <a:gd name="T94" fmla="*/ 5 w 84"/>
              <a:gd name="T95" fmla="*/ 29 h 72"/>
              <a:gd name="T96" fmla="*/ 40 w 84"/>
              <a:gd name="T97" fmla="*/ 4 h 72"/>
              <a:gd name="T98" fmla="*/ 75 w 84"/>
              <a:gd name="T99" fmla="*/ 30 h 72"/>
              <a:gd name="T100" fmla="*/ 65 w 84"/>
              <a:gd name="T101" fmla="*/ 3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4" h="72">
                <a:moveTo>
                  <a:pt x="82" y="60"/>
                </a:moveTo>
                <a:cubicBezTo>
                  <a:pt x="80" y="60"/>
                  <a:pt x="80" y="60"/>
                  <a:pt x="80" y="60"/>
                </a:cubicBezTo>
                <a:cubicBezTo>
                  <a:pt x="80" y="30"/>
                  <a:pt x="80" y="30"/>
                  <a:pt x="80" y="30"/>
                </a:cubicBezTo>
                <a:cubicBezTo>
                  <a:pt x="80" y="30"/>
                  <a:pt x="80" y="29"/>
                  <a:pt x="80" y="29"/>
                </a:cubicBezTo>
                <a:cubicBezTo>
                  <a:pt x="80" y="29"/>
                  <a:pt x="80" y="29"/>
                  <a:pt x="80" y="29"/>
                </a:cubicBezTo>
                <a:cubicBezTo>
                  <a:pt x="80" y="29"/>
                  <a:pt x="79" y="29"/>
                  <a:pt x="79" y="28"/>
                </a:cubicBezTo>
                <a:cubicBezTo>
                  <a:pt x="79" y="28"/>
                  <a:pt x="79" y="28"/>
                  <a:pt x="79" y="28"/>
                </a:cubicBezTo>
                <a:cubicBezTo>
                  <a:pt x="41" y="0"/>
                  <a:pt x="41" y="0"/>
                  <a:pt x="41" y="0"/>
                </a:cubicBezTo>
                <a:cubicBezTo>
                  <a:pt x="40" y="0"/>
                  <a:pt x="40" y="0"/>
                  <a:pt x="39" y="0"/>
                </a:cubicBezTo>
                <a:cubicBezTo>
                  <a:pt x="1" y="28"/>
                  <a:pt x="1" y="28"/>
                  <a:pt x="1" y="28"/>
                </a:cubicBezTo>
                <a:cubicBezTo>
                  <a:pt x="0" y="28"/>
                  <a:pt x="0" y="29"/>
                  <a:pt x="0" y="29"/>
                </a:cubicBezTo>
                <a:cubicBezTo>
                  <a:pt x="0" y="30"/>
                  <a:pt x="0" y="31"/>
                  <a:pt x="1" y="31"/>
                </a:cubicBezTo>
                <a:cubicBezTo>
                  <a:pt x="12" y="39"/>
                  <a:pt x="12" y="39"/>
                  <a:pt x="12" y="39"/>
                </a:cubicBezTo>
                <a:cubicBezTo>
                  <a:pt x="12" y="50"/>
                  <a:pt x="12" y="50"/>
                  <a:pt x="12" y="50"/>
                </a:cubicBezTo>
                <a:cubicBezTo>
                  <a:pt x="12" y="51"/>
                  <a:pt x="12" y="51"/>
                  <a:pt x="13" y="52"/>
                </a:cubicBezTo>
                <a:cubicBezTo>
                  <a:pt x="39" y="72"/>
                  <a:pt x="39" y="72"/>
                  <a:pt x="39" y="72"/>
                </a:cubicBezTo>
                <a:cubicBezTo>
                  <a:pt x="39" y="72"/>
                  <a:pt x="40" y="72"/>
                  <a:pt x="40" y="72"/>
                </a:cubicBezTo>
                <a:cubicBezTo>
                  <a:pt x="40" y="72"/>
                  <a:pt x="41" y="72"/>
                  <a:pt x="41" y="72"/>
                </a:cubicBezTo>
                <a:cubicBezTo>
                  <a:pt x="67" y="52"/>
                  <a:pt x="67" y="52"/>
                  <a:pt x="67" y="52"/>
                </a:cubicBezTo>
                <a:cubicBezTo>
                  <a:pt x="68" y="51"/>
                  <a:pt x="68" y="51"/>
                  <a:pt x="68" y="50"/>
                </a:cubicBezTo>
                <a:cubicBezTo>
                  <a:pt x="68" y="40"/>
                  <a:pt x="68" y="40"/>
                  <a:pt x="68" y="40"/>
                </a:cubicBezTo>
                <a:cubicBezTo>
                  <a:pt x="76" y="34"/>
                  <a:pt x="76" y="34"/>
                  <a:pt x="76" y="34"/>
                </a:cubicBezTo>
                <a:cubicBezTo>
                  <a:pt x="76" y="60"/>
                  <a:pt x="76" y="60"/>
                  <a:pt x="76" y="60"/>
                </a:cubicBezTo>
                <a:cubicBezTo>
                  <a:pt x="74" y="60"/>
                  <a:pt x="74" y="60"/>
                  <a:pt x="74" y="60"/>
                </a:cubicBezTo>
                <a:cubicBezTo>
                  <a:pt x="73" y="60"/>
                  <a:pt x="72" y="61"/>
                  <a:pt x="72" y="62"/>
                </a:cubicBezTo>
                <a:cubicBezTo>
                  <a:pt x="72" y="63"/>
                  <a:pt x="73" y="64"/>
                  <a:pt x="74" y="64"/>
                </a:cubicBezTo>
                <a:cubicBezTo>
                  <a:pt x="76" y="64"/>
                  <a:pt x="76" y="64"/>
                  <a:pt x="76" y="64"/>
                </a:cubicBezTo>
                <a:cubicBezTo>
                  <a:pt x="76" y="66"/>
                  <a:pt x="76" y="66"/>
                  <a:pt x="76" y="66"/>
                </a:cubicBezTo>
                <a:cubicBezTo>
                  <a:pt x="76" y="67"/>
                  <a:pt x="77" y="68"/>
                  <a:pt x="78" y="68"/>
                </a:cubicBezTo>
                <a:cubicBezTo>
                  <a:pt x="79" y="68"/>
                  <a:pt x="80" y="67"/>
                  <a:pt x="80" y="66"/>
                </a:cubicBezTo>
                <a:cubicBezTo>
                  <a:pt x="80" y="64"/>
                  <a:pt x="80" y="64"/>
                  <a:pt x="80" y="64"/>
                </a:cubicBezTo>
                <a:cubicBezTo>
                  <a:pt x="82" y="64"/>
                  <a:pt x="82" y="64"/>
                  <a:pt x="82" y="64"/>
                </a:cubicBezTo>
                <a:cubicBezTo>
                  <a:pt x="83" y="64"/>
                  <a:pt x="84" y="63"/>
                  <a:pt x="84" y="62"/>
                </a:cubicBezTo>
                <a:cubicBezTo>
                  <a:pt x="84" y="61"/>
                  <a:pt x="83" y="60"/>
                  <a:pt x="82" y="60"/>
                </a:cubicBezTo>
                <a:close/>
                <a:moveTo>
                  <a:pt x="64" y="43"/>
                </a:moveTo>
                <a:cubicBezTo>
                  <a:pt x="64" y="49"/>
                  <a:pt x="64" y="49"/>
                  <a:pt x="64" y="49"/>
                </a:cubicBezTo>
                <a:cubicBezTo>
                  <a:pt x="40" y="67"/>
                  <a:pt x="40" y="67"/>
                  <a:pt x="40" y="67"/>
                </a:cubicBezTo>
                <a:cubicBezTo>
                  <a:pt x="16" y="49"/>
                  <a:pt x="16" y="49"/>
                  <a:pt x="16" y="49"/>
                </a:cubicBezTo>
                <a:cubicBezTo>
                  <a:pt x="16" y="42"/>
                  <a:pt x="16" y="42"/>
                  <a:pt x="16" y="42"/>
                </a:cubicBezTo>
                <a:cubicBezTo>
                  <a:pt x="39" y="60"/>
                  <a:pt x="39" y="60"/>
                  <a:pt x="39" y="60"/>
                </a:cubicBezTo>
                <a:cubicBezTo>
                  <a:pt x="40" y="60"/>
                  <a:pt x="40" y="60"/>
                  <a:pt x="41" y="60"/>
                </a:cubicBezTo>
                <a:lnTo>
                  <a:pt x="64" y="43"/>
                </a:lnTo>
                <a:close/>
                <a:moveTo>
                  <a:pt x="65" y="37"/>
                </a:moveTo>
                <a:cubicBezTo>
                  <a:pt x="65" y="37"/>
                  <a:pt x="65" y="37"/>
                  <a:pt x="65" y="37"/>
                </a:cubicBezTo>
                <a:cubicBezTo>
                  <a:pt x="40" y="56"/>
                  <a:pt x="40" y="56"/>
                  <a:pt x="40" y="56"/>
                </a:cubicBezTo>
                <a:cubicBezTo>
                  <a:pt x="15" y="37"/>
                  <a:pt x="15" y="37"/>
                  <a:pt x="15" y="37"/>
                </a:cubicBezTo>
                <a:cubicBezTo>
                  <a:pt x="15" y="37"/>
                  <a:pt x="15" y="37"/>
                  <a:pt x="15" y="37"/>
                </a:cubicBezTo>
                <a:cubicBezTo>
                  <a:pt x="5" y="29"/>
                  <a:pt x="5" y="29"/>
                  <a:pt x="5" y="29"/>
                </a:cubicBezTo>
                <a:cubicBezTo>
                  <a:pt x="40" y="4"/>
                  <a:pt x="40" y="4"/>
                  <a:pt x="40" y="4"/>
                </a:cubicBezTo>
                <a:cubicBezTo>
                  <a:pt x="75" y="30"/>
                  <a:pt x="75" y="30"/>
                  <a:pt x="75" y="30"/>
                </a:cubicBezTo>
                <a:lnTo>
                  <a:pt x="6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87701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wipe(left)">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500"/>
                                        <p:tgtEl>
                                          <p:spTgt spid="3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wipe(left)">
                                      <p:cBhvr>
                                        <p:cTn id="24" dur="200"/>
                                        <p:tgtEl>
                                          <p:spTgt spid="8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left)">
                                      <p:cBhvr>
                                        <p:cTn id="27" dur="500"/>
                                        <p:tgtEl>
                                          <p:spTgt spid="62"/>
                                        </p:tgtEl>
                                      </p:cBhvr>
                                    </p:animEffect>
                                  </p:childTnLst>
                                </p:cTn>
                              </p:par>
                              <p:par>
                                <p:cTn id="28" presetID="22" presetClass="entr" presetSubtype="8" fill="hold" grpId="0" nodeType="withEffect">
                                  <p:stCondLst>
                                    <p:cond delay="200"/>
                                  </p:stCondLst>
                                  <p:childTnLst>
                                    <p:set>
                                      <p:cBhvr>
                                        <p:cTn id="29" dur="1" fill="hold">
                                          <p:stCondLst>
                                            <p:cond delay="0"/>
                                          </p:stCondLst>
                                        </p:cTn>
                                        <p:tgtEl>
                                          <p:spTgt spid="85"/>
                                        </p:tgtEl>
                                        <p:attrNameLst>
                                          <p:attrName>style.visibility</p:attrName>
                                        </p:attrNameLst>
                                      </p:cBhvr>
                                      <p:to>
                                        <p:strVal val="visible"/>
                                      </p:to>
                                    </p:set>
                                    <p:animEffect transition="in" filter="wipe(left)">
                                      <p:cBhvr>
                                        <p:cTn id="30" dur="300"/>
                                        <p:tgtEl>
                                          <p:spTgt spid="8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left)">
                                      <p:cBhvr>
                                        <p:cTn id="35" dur="500"/>
                                        <p:tgtEl>
                                          <p:spTgt spid="4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left)">
                                      <p:cBhvr>
                                        <p:cTn id="41" dur="500"/>
                                        <p:tgtEl>
                                          <p:spTgt spid="6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left)">
                                      <p:cBhvr>
                                        <p:cTn id="49" dur="500"/>
                                        <p:tgtEl>
                                          <p:spTgt spid="42"/>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wipe(left)">
                                      <p:cBhvr>
                                        <p:cTn id="52" dur="500"/>
                                        <p:tgtEl>
                                          <p:spTgt spid="6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left)">
                                      <p:cBhvr>
                                        <p:cTn id="57" dur="500"/>
                                        <p:tgtEl>
                                          <p:spTgt spid="4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left)">
                                      <p:cBhvr>
                                        <p:cTn id="60" dur="500"/>
                                        <p:tgtEl>
                                          <p:spTgt spid="4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wipe(left)">
                                      <p:cBhvr>
                                        <p:cTn id="6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36" grpId="0" animBg="1"/>
      <p:bldP spid="37" grpId="0" animBg="1"/>
      <p:bldP spid="39" grpId="0" animBg="1"/>
      <p:bldP spid="40" grpId="0" animBg="1"/>
      <p:bldP spid="42" grpId="0" animBg="1"/>
      <p:bldP spid="43" grpId="0" animBg="1"/>
      <p:bldP spid="59" grpId="0"/>
      <p:bldP spid="60" grpId="0"/>
      <p:bldP spid="62" grpId="0"/>
      <p:bldP spid="63" grpId="0"/>
      <p:bldP spid="84" grpId="0" animBg="1"/>
      <p:bldP spid="85" grpId="0" animBg="1"/>
      <p:bldP spid="47" grpId="0" animBg="1"/>
      <p:bldP spid="48" grpId="0" animBg="1"/>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7355" b="19612"/>
          <a:stretch/>
        </p:blipFill>
        <p:spPr>
          <a:xfrm flipV="1">
            <a:off x="0" y="0"/>
            <a:ext cx="12192000" cy="3500438"/>
          </a:xfrm>
          <a:prstGeom prst="rect">
            <a:avLst/>
          </a:prstGeom>
        </p:spPr>
      </p:pic>
      <p:sp>
        <p:nvSpPr>
          <p:cNvPr id="7" name="Rectangle 6">
            <a:extLst>
              <a:ext uri="{FF2B5EF4-FFF2-40B4-BE49-F238E27FC236}">
                <a16:creationId xmlns:a16="http://schemas.microsoft.com/office/drawing/2014/main" id="{0A6D73E5-84D9-4E02-82CB-ABBD6756CE15}"/>
              </a:ext>
            </a:extLst>
          </p:cNvPr>
          <p:cNvSpPr/>
          <p:nvPr/>
        </p:nvSpPr>
        <p:spPr>
          <a:xfrm>
            <a:off x="0" y="0"/>
            <a:ext cx="3757353" cy="3500438"/>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26740DB9-1AA8-4F8F-ACEB-B920B1D87A03}"/>
              </a:ext>
            </a:extLst>
          </p:cNvPr>
          <p:cNvSpPr>
            <a:spLocks noGrp="1"/>
          </p:cNvSpPr>
          <p:nvPr>
            <p:ph type="sldNum" sz="quarter" idx="12"/>
          </p:nvPr>
        </p:nvSpPr>
        <p:spPr/>
        <p:txBody>
          <a:bodyPr/>
          <a:lstStyle/>
          <a:p>
            <a:fld id="{B94A7BE5-C66F-4B36-80D2-ED11557B9407}" type="slidenum">
              <a:rPr lang="en-ID" smtClean="0">
                <a:latin typeface="Segoe UI" panose="020B0502040204020203" pitchFamily="34" charset="0"/>
                <a:cs typeface="Segoe UI" panose="020B0502040204020203" pitchFamily="34" charset="0"/>
              </a:rPr>
              <a:t>3</a:t>
            </a:fld>
            <a:endParaRPr lang="en-ID">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CCBEC87F-B8B1-47C0-A73A-CBBE86CA0725}"/>
              </a:ext>
            </a:extLst>
          </p:cNvPr>
          <p:cNvSpPr txBox="1"/>
          <p:nvPr/>
        </p:nvSpPr>
        <p:spPr>
          <a:xfrm>
            <a:off x="492183" y="1457831"/>
            <a:ext cx="3448050" cy="584775"/>
          </a:xfrm>
          <a:prstGeom prst="rect">
            <a:avLst/>
          </a:prstGeom>
          <a:noFill/>
        </p:spPr>
        <p:txBody>
          <a:bodyPr wrap="square" rtlCol="0" anchor="t">
            <a:spAutoFit/>
          </a:bodyPr>
          <a:lstStyle/>
          <a:p>
            <a:r>
              <a:rPr lang="en-US" sz="3200" b="1" dirty="0" err="1">
                <a:solidFill>
                  <a:schemeClr val="bg1"/>
                </a:solidFill>
                <a:latin typeface="Segoe UI" panose="020B0502040204020203" pitchFamily="34" charset="0"/>
                <a:cs typeface="Segoe UI" panose="020B0502040204020203" pitchFamily="34" charset="0"/>
              </a:rPr>
              <a:t>Tổng</a:t>
            </a:r>
            <a:r>
              <a:rPr lang="en-US" sz="3200" b="1" dirty="0">
                <a:solidFill>
                  <a:schemeClr val="bg1"/>
                </a:solidFill>
                <a:latin typeface="Segoe UI" panose="020B0502040204020203" pitchFamily="34" charset="0"/>
                <a:cs typeface="Segoe UI" panose="020B0502040204020203" pitchFamily="34" charset="0"/>
              </a:rPr>
              <a:t> Quan</a:t>
            </a:r>
            <a:endParaRPr lang="en-ID" sz="3200" b="1" dirty="0">
              <a:solidFill>
                <a:schemeClr val="bg1"/>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F924495C-FF96-42AD-A1D8-A5224187EC4E}"/>
              </a:ext>
            </a:extLst>
          </p:cNvPr>
          <p:cNvSpPr/>
          <p:nvPr/>
        </p:nvSpPr>
        <p:spPr>
          <a:xfrm>
            <a:off x="492183" y="5081077"/>
            <a:ext cx="11330362" cy="738664"/>
          </a:xfrm>
          <a:prstGeom prst="rect">
            <a:avLst/>
          </a:prstGeom>
        </p:spPr>
        <p:txBody>
          <a:bodyPr wrap="square" lIns="0" tIns="0" rIns="0" bIns="0">
            <a:spAutoFit/>
          </a:bodyPr>
          <a:lstStyle/>
          <a:p>
            <a:pPr>
              <a:lnSpc>
                <a:spcPct val="150000"/>
              </a:lnSpc>
            </a:pPr>
            <a:r>
              <a:rPr lang="en-US" sz="1600" dirty="0" err="1">
                <a:latin typeface="Segoe UI" panose="020B0502040204020203" pitchFamily="34" charset="0"/>
                <a:cs typeface="Segoe UI" panose="020B0502040204020203" pitchFamily="34" charset="0"/>
              </a:rPr>
              <a:t>Bài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toán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nhận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diện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trái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cây</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đã</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xuất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hiện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từ</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lâu</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và</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đã</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có</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rất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nhiều</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bài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báo</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công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trình</a:t>
            </a:r>
            <a:r>
              <a:rPr lang="en-US" sz="1600" dirty="0">
                <a:latin typeface="Segoe UI" panose="020B0502040204020203" pitchFamily="34" charset="0"/>
                <a:cs typeface="Segoe UI" panose="020B0502040204020203" pitchFamily="34" charset="0"/>
              </a:rPr>
              <a:t> khoa </a:t>
            </a:r>
            <a:r>
              <a:rPr lang="en-US" sz="1600" dirty="0" err="1">
                <a:latin typeface="Segoe UI" panose="020B0502040204020203" pitchFamily="34" charset="0"/>
                <a:cs typeface="Segoe UI" panose="020B0502040204020203" pitchFamily="34" charset="0"/>
              </a:rPr>
              <a:t>học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được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đưa</a:t>
            </a:r>
            <a:r>
              <a:rPr lang="en-US" sz="1600" dirty="0">
                <a:latin typeface="Segoe UI" panose="020B0502040204020203" pitchFamily="34" charset="0"/>
                <a:cs typeface="Segoe UI" panose="020B0502040204020203" pitchFamily="34" charset="0"/>
              </a:rPr>
              <a:t> ra </a:t>
            </a:r>
            <a:r>
              <a:rPr lang="en-US" sz="1600" dirty="0" err="1">
                <a:latin typeface="Segoe UI" panose="020B0502040204020203" pitchFamily="34" charset="0"/>
                <a:cs typeface="Segoe UI" panose="020B0502040204020203" pitchFamily="34" charset="0"/>
              </a:rPr>
              <a:t>nhằm</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đề</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xuất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hoặc</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cải</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tiến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thuật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toán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nhận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dạng</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này</a:t>
            </a:r>
            <a:r>
              <a:rPr lang="en-US" sz="1600" dirty="0">
                <a:latin typeface="Segoe UI" panose="020B0502040204020203" pitchFamily="34" charset="0"/>
                <a:cs typeface="Segoe UI" panose="020B0502040204020203" pitchFamily="34" charset="0"/>
              </a:rPr>
              <a:t>.</a:t>
            </a:r>
            <a:endParaRPr lang="en-ID" sz="1600" dirty="0">
              <a:latin typeface="Segoe UI" panose="020B0502040204020203" pitchFamily="34" charset="0"/>
              <a:cs typeface="Segoe UI" panose="020B0502040204020203" pitchFamily="34" charset="0"/>
            </a:endParaRPr>
          </a:p>
        </p:txBody>
      </p:sp>
      <p:sp>
        <p:nvSpPr>
          <p:cNvPr id="14" name="Rectangle 13"/>
          <p:cNvSpPr/>
          <p:nvPr/>
        </p:nvSpPr>
        <p:spPr>
          <a:xfrm>
            <a:off x="227013" y="661454"/>
            <a:ext cx="4112231" cy="2177530"/>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5" name="Rectangle 14"/>
          <p:cNvSpPr/>
          <p:nvPr/>
        </p:nvSpPr>
        <p:spPr>
          <a:xfrm>
            <a:off x="492183" y="2838984"/>
            <a:ext cx="887730" cy="1101249"/>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17" name="Freeform 786">
            <a:extLst>
              <a:ext uri="{FF2B5EF4-FFF2-40B4-BE49-F238E27FC236}">
                <a16:creationId xmlns:a16="http://schemas.microsoft.com/office/drawing/2014/main" id="{900A1156-959B-4DA4-ACC1-3C3ADE5FAFE7}"/>
              </a:ext>
            </a:extLst>
          </p:cNvPr>
          <p:cNvSpPr>
            <a:spLocks noEditPoints="1"/>
          </p:cNvSpPr>
          <p:nvPr/>
        </p:nvSpPr>
        <p:spPr bwMode="auto">
          <a:xfrm>
            <a:off x="616432" y="3120846"/>
            <a:ext cx="639231" cy="616307"/>
          </a:xfrm>
          <a:custGeom>
            <a:avLst/>
            <a:gdLst>
              <a:gd name="T0" fmla="*/ 82 w 84"/>
              <a:gd name="T1" fmla="*/ 60 h 72"/>
              <a:gd name="T2" fmla="*/ 80 w 84"/>
              <a:gd name="T3" fmla="*/ 60 h 72"/>
              <a:gd name="T4" fmla="*/ 80 w 84"/>
              <a:gd name="T5" fmla="*/ 30 h 72"/>
              <a:gd name="T6" fmla="*/ 80 w 84"/>
              <a:gd name="T7" fmla="*/ 29 h 72"/>
              <a:gd name="T8" fmla="*/ 80 w 84"/>
              <a:gd name="T9" fmla="*/ 29 h 72"/>
              <a:gd name="T10" fmla="*/ 79 w 84"/>
              <a:gd name="T11" fmla="*/ 28 h 72"/>
              <a:gd name="T12" fmla="*/ 79 w 84"/>
              <a:gd name="T13" fmla="*/ 28 h 72"/>
              <a:gd name="T14" fmla="*/ 41 w 84"/>
              <a:gd name="T15" fmla="*/ 0 h 72"/>
              <a:gd name="T16" fmla="*/ 39 w 84"/>
              <a:gd name="T17" fmla="*/ 0 h 72"/>
              <a:gd name="T18" fmla="*/ 1 w 84"/>
              <a:gd name="T19" fmla="*/ 28 h 72"/>
              <a:gd name="T20" fmla="*/ 0 w 84"/>
              <a:gd name="T21" fmla="*/ 29 h 72"/>
              <a:gd name="T22" fmla="*/ 1 w 84"/>
              <a:gd name="T23" fmla="*/ 31 h 72"/>
              <a:gd name="T24" fmla="*/ 12 w 84"/>
              <a:gd name="T25" fmla="*/ 39 h 72"/>
              <a:gd name="T26" fmla="*/ 12 w 84"/>
              <a:gd name="T27" fmla="*/ 50 h 72"/>
              <a:gd name="T28" fmla="*/ 13 w 84"/>
              <a:gd name="T29" fmla="*/ 52 h 72"/>
              <a:gd name="T30" fmla="*/ 39 w 84"/>
              <a:gd name="T31" fmla="*/ 72 h 72"/>
              <a:gd name="T32" fmla="*/ 40 w 84"/>
              <a:gd name="T33" fmla="*/ 72 h 72"/>
              <a:gd name="T34" fmla="*/ 41 w 84"/>
              <a:gd name="T35" fmla="*/ 72 h 72"/>
              <a:gd name="T36" fmla="*/ 67 w 84"/>
              <a:gd name="T37" fmla="*/ 52 h 72"/>
              <a:gd name="T38" fmla="*/ 68 w 84"/>
              <a:gd name="T39" fmla="*/ 50 h 72"/>
              <a:gd name="T40" fmla="*/ 68 w 84"/>
              <a:gd name="T41" fmla="*/ 40 h 72"/>
              <a:gd name="T42" fmla="*/ 76 w 84"/>
              <a:gd name="T43" fmla="*/ 34 h 72"/>
              <a:gd name="T44" fmla="*/ 76 w 84"/>
              <a:gd name="T45" fmla="*/ 60 h 72"/>
              <a:gd name="T46" fmla="*/ 74 w 84"/>
              <a:gd name="T47" fmla="*/ 60 h 72"/>
              <a:gd name="T48" fmla="*/ 72 w 84"/>
              <a:gd name="T49" fmla="*/ 62 h 72"/>
              <a:gd name="T50" fmla="*/ 74 w 84"/>
              <a:gd name="T51" fmla="*/ 64 h 72"/>
              <a:gd name="T52" fmla="*/ 76 w 84"/>
              <a:gd name="T53" fmla="*/ 64 h 72"/>
              <a:gd name="T54" fmla="*/ 76 w 84"/>
              <a:gd name="T55" fmla="*/ 66 h 72"/>
              <a:gd name="T56" fmla="*/ 78 w 84"/>
              <a:gd name="T57" fmla="*/ 68 h 72"/>
              <a:gd name="T58" fmla="*/ 80 w 84"/>
              <a:gd name="T59" fmla="*/ 66 h 72"/>
              <a:gd name="T60" fmla="*/ 80 w 84"/>
              <a:gd name="T61" fmla="*/ 64 h 72"/>
              <a:gd name="T62" fmla="*/ 82 w 84"/>
              <a:gd name="T63" fmla="*/ 64 h 72"/>
              <a:gd name="T64" fmla="*/ 84 w 84"/>
              <a:gd name="T65" fmla="*/ 62 h 72"/>
              <a:gd name="T66" fmla="*/ 82 w 84"/>
              <a:gd name="T67" fmla="*/ 60 h 72"/>
              <a:gd name="T68" fmla="*/ 64 w 84"/>
              <a:gd name="T69" fmla="*/ 43 h 72"/>
              <a:gd name="T70" fmla="*/ 64 w 84"/>
              <a:gd name="T71" fmla="*/ 49 h 72"/>
              <a:gd name="T72" fmla="*/ 40 w 84"/>
              <a:gd name="T73" fmla="*/ 67 h 72"/>
              <a:gd name="T74" fmla="*/ 16 w 84"/>
              <a:gd name="T75" fmla="*/ 49 h 72"/>
              <a:gd name="T76" fmla="*/ 16 w 84"/>
              <a:gd name="T77" fmla="*/ 42 h 72"/>
              <a:gd name="T78" fmla="*/ 39 w 84"/>
              <a:gd name="T79" fmla="*/ 60 h 72"/>
              <a:gd name="T80" fmla="*/ 41 w 84"/>
              <a:gd name="T81" fmla="*/ 60 h 72"/>
              <a:gd name="T82" fmla="*/ 64 w 84"/>
              <a:gd name="T83" fmla="*/ 43 h 72"/>
              <a:gd name="T84" fmla="*/ 65 w 84"/>
              <a:gd name="T85" fmla="*/ 37 h 72"/>
              <a:gd name="T86" fmla="*/ 65 w 84"/>
              <a:gd name="T87" fmla="*/ 37 h 72"/>
              <a:gd name="T88" fmla="*/ 40 w 84"/>
              <a:gd name="T89" fmla="*/ 56 h 72"/>
              <a:gd name="T90" fmla="*/ 15 w 84"/>
              <a:gd name="T91" fmla="*/ 37 h 72"/>
              <a:gd name="T92" fmla="*/ 15 w 84"/>
              <a:gd name="T93" fmla="*/ 37 h 72"/>
              <a:gd name="T94" fmla="*/ 5 w 84"/>
              <a:gd name="T95" fmla="*/ 29 h 72"/>
              <a:gd name="T96" fmla="*/ 40 w 84"/>
              <a:gd name="T97" fmla="*/ 4 h 72"/>
              <a:gd name="T98" fmla="*/ 75 w 84"/>
              <a:gd name="T99" fmla="*/ 30 h 72"/>
              <a:gd name="T100" fmla="*/ 65 w 84"/>
              <a:gd name="T101" fmla="*/ 3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4" h="72">
                <a:moveTo>
                  <a:pt x="82" y="60"/>
                </a:moveTo>
                <a:cubicBezTo>
                  <a:pt x="80" y="60"/>
                  <a:pt x="80" y="60"/>
                  <a:pt x="80" y="60"/>
                </a:cubicBezTo>
                <a:cubicBezTo>
                  <a:pt x="80" y="30"/>
                  <a:pt x="80" y="30"/>
                  <a:pt x="80" y="30"/>
                </a:cubicBezTo>
                <a:cubicBezTo>
                  <a:pt x="80" y="30"/>
                  <a:pt x="80" y="29"/>
                  <a:pt x="80" y="29"/>
                </a:cubicBezTo>
                <a:cubicBezTo>
                  <a:pt x="80" y="29"/>
                  <a:pt x="80" y="29"/>
                  <a:pt x="80" y="29"/>
                </a:cubicBezTo>
                <a:cubicBezTo>
                  <a:pt x="80" y="29"/>
                  <a:pt x="79" y="29"/>
                  <a:pt x="79" y="28"/>
                </a:cubicBezTo>
                <a:cubicBezTo>
                  <a:pt x="79" y="28"/>
                  <a:pt x="79" y="28"/>
                  <a:pt x="79" y="28"/>
                </a:cubicBezTo>
                <a:cubicBezTo>
                  <a:pt x="41" y="0"/>
                  <a:pt x="41" y="0"/>
                  <a:pt x="41" y="0"/>
                </a:cubicBezTo>
                <a:cubicBezTo>
                  <a:pt x="40" y="0"/>
                  <a:pt x="40" y="0"/>
                  <a:pt x="39" y="0"/>
                </a:cubicBezTo>
                <a:cubicBezTo>
                  <a:pt x="1" y="28"/>
                  <a:pt x="1" y="28"/>
                  <a:pt x="1" y="28"/>
                </a:cubicBezTo>
                <a:cubicBezTo>
                  <a:pt x="0" y="28"/>
                  <a:pt x="0" y="29"/>
                  <a:pt x="0" y="29"/>
                </a:cubicBezTo>
                <a:cubicBezTo>
                  <a:pt x="0" y="30"/>
                  <a:pt x="0" y="31"/>
                  <a:pt x="1" y="31"/>
                </a:cubicBezTo>
                <a:cubicBezTo>
                  <a:pt x="12" y="39"/>
                  <a:pt x="12" y="39"/>
                  <a:pt x="12" y="39"/>
                </a:cubicBezTo>
                <a:cubicBezTo>
                  <a:pt x="12" y="50"/>
                  <a:pt x="12" y="50"/>
                  <a:pt x="12" y="50"/>
                </a:cubicBezTo>
                <a:cubicBezTo>
                  <a:pt x="12" y="51"/>
                  <a:pt x="12" y="51"/>
                  <a:pt x="13" y="52"/>
                </a:cubicBezTo>
                <a:cubicBezTo>
                  <a:pt x="39" y="72"/>
                  <a:pt x="39" y="72"/>
                  <a:pt x="39" y="72"/>
                </a:cubicBezTo>
                <a:cubicBezTo>
                  <a:pt x="39" y="72"/>
                  <a:pt x="40" y="72"/>
                  <a:pt x="40" y="72"/>
                </a:cubicBezTo>
                <a:cubicBezTo>
                  <a:pt x="40" y="72"/>
                  <a:pt x="41" y="72"/>
                  <a:pt x="41" y="72"/>
                </a:cubicBezTo>
                <a:cubicBezTo>
                  <a:pt x="67" y="52"/>
                  <a:pt x="67" y="52"/>
                  <a:pt x="67" y="52"/>
                </a:cubicBezTo>
                <a:cubicBezTo>
                  <a:pt x="68" y="51"/>
                  <a:pt x="68" y="51"/>
                  <a:pt x="68" y="50"/>
                </a:cubicBezTo>
                <a:cubicBezTo>
                  <a:pt x="68" y="40"/>
                  <a:pt x="68" y="40"/>
                  <a:pt x="68" y="40"/>
                </a:cubicBezTo>
                <a:cubicBezTo>
                  <a:pt x="76" y="34"/>
                  <a:pt x="76" y="34"/>
                  <a:pt x="76" y="34"/>
                </a:cubicBezTo>
                <a:cubicBezTo>
                  <a:pt x="76" y="60"/>
                  <a:pt x="76" y="60"/>
                  <a:pt x="76" y="60"/>
                </a:cubicBezTo>
                <a:cubicBezTo>
                  <a:pt x="74" y="60"/>
                  <a:pt x="74" y="60"/>
                  <a:pt x="74" y="60"/>
                </a:cubicBezTo>
                <a:cubicBezTo>
                  <a:pt x="73" y="60"/>
                  <a:pt x="72" y="61"/>
                  <a:pt x="72" y="62"/>
                </a:cubicBezTo>
                <a:cubicBezTo>
                  <a:pt x="72" y="63"/>
                  <a:pt x="73" y="64"/>
                  <a:pt x="74" y="64"/>
                </a:cubicBezTo>
                <a:cubicBezTo>
                  <a:pt x="76" y="64"/>
                  <a:pt x="76" y="64"/>
                  <a:pt x="76" y="64"/>
                </a:cubicBezTo>
                <a:cubicBezTo>
                  <a:pt x="76" y="66"/>
                  <a:pt x="76" y="66"/>
                  <a:pt x="76" y="66"/>
                </a:cubicBezTo>
                <a:cubicBezTo>
                  <a:pt x="76" y="67"/>
                  <a:pt x="77" y="68"/>
                  <a:pt x="78" y="68"/>
                </a:cubicBezTo>
                <a:cubicBezTo>
                  <a:pt x="79" y="68"/>
                  <a:pt x="80" y="67"/>
                  <a:pt x="80" y="66"/>
                </a:cubicBezTo>
                <a:cubicBezTo>
                  <a:pt x="80" y="64"/>
                  <a:pt x="80" y="64"/>
                  <a:pt x="80" y="64"/>
                </a:cubicBezTo>
                <a:cubicBezTo>
                  <a:pt x="82" y="64"/>
                  <a:pt x="82" y="64"/>
                  <a:pt x="82" y="64"/>
                </a:cubicBezTo>
                <a:cubicBezTo>
                  <a:pt x="83" y="64"/>
                  <a:pt x="84" y="63"/>
                  <a:pt x="84" y="62"/>
                </a:cubicBezTo>
                <a:cubicBezTo>
                  <a:pt x="84" y="61"/>
                  <a:pt x="83" y="60"/>
                  <a:pt x="82" y="60"/>
                </a:cubicBezTo>
                <a:close/>
                <a:moveTo>
                  <a:pt x="64" y="43"/>
                </a:moveTo>
                <a:cubicBezTo>
                  <a:pt x="64" y="49"/>
                  <a:pt x="64" y="49"/>
                  <a:pt x="64" y="49"/>
                </a:cubicBezTo>
                <a:cubicBezTo>
                  <a:pt x="40" y="67"/>
                  <a:pt x="40" y="67"/>
                  <a:pt x="40" y="67"/>
                </a:cubicBezTo>
                <a:cubicBezTo>
                  <a:pt x="16" y="49"/>
                  <a:pt x="16" y="49"/>
                  <a:pt x="16" y="49"/>
                </a:cubicBezTo>
                <a:cubicBezTo>
                  <a:pt x="16" y="42"/>
                  <a:pt x="16" y="42"/>
                  <a:pt x="16" y="42"/>
                </a:cubicBezTo>
                <a:cubicBezTo>
                  <a:pt x="39" y="60"/>
                  <a:pt x="39" y="60"/>
                  <a:pt x="39" y="60"/>
                </a:cubicBezTo>
                <a:cubicBezTo>
                  <a:pt x="40" y="60"/>
                  <a:pt x="40" y="60"/>
                  <a:pt x="41" y="60"/>
                </a:cubicBezTo>
                <a:lnTo>
                  <a:pt x="64" y="43"/>
                </a:lnTo>
                <a:close/>
                <a:moveTo>
                  <a:pt x="65" y="37"/>
                </a:moveTo>
                <a:cubicBezTo>
                  <a:pt x="65" y="37"/>
                  <a:pt x="65" y="37"/>
                  <a:pt x="65" y="37"/>
                </a:cubicBezTo>
                <a:cubicBezTo>
                  <a:pt x="40" y="56"/>
                  <a:pt x="40" y="56"/>
                  <a:pt x="40" y="56"/>
                </a:cubicBezTo>
                <a:cubicBezTo>
                  <a:pt x="15" y="37"/>
                  <a:pt x="15" y="37"/>
                  <a:pt x="15" y="37"/>
                </a:cubicBezTo>
                <a:cubicBezTo>
                  <a:pt x="15" y="37"/>
                  <a:pt x="15" y="37"/>
                  <a:pt x="15" y="37"/>
                </a:cubicBezTo>
                <a:cubicBezTo>
                  <a:pt x="5" y="29"/>
                  <a:pt x="5" y="29"/>
                  <a:pt x="5" y="29"/>
                </a:cubicBezTo>
                <a:cubicBezTo>
                  <a:pt x="40" y="4"/>
                  <a:pt x="40" y="4"/>
                  <a:pt x="40" y="4"/>
                </a:cubicBezTo>
                <a:cubicBezTo>
                  <a:pt x="75" y="30"/>
                  <a:pt x="75" y="30"/>
                  <a:pt x="75" y="30"/>
                </a:cubicBezTo>
                <a:lnTo>
                  <a:pt x="65" y="3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297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6775554" y="1308049"/>
            <a:ext cx="5416446" cy="4777957"/>
          </a:xfrm>
          <a:prstGeom prst="rect">
            <a:avLst/>
          </a:prstGeom>
          <a:gradFill>
            <a:gsLst>
              <a:gs pos="0">
                <a:schemeClr val="accent2"/>
              </a:gs>
              <a:gs pos="100000">
                <a:schemeClr val="accent2">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3822" t="5455" r="24282" b="11914"/>
          <a:stretch/>
        </p:blipFill>
        <p:spPr>
          <a:xfrm>
            <a:off x="0" y="0"/>
            <a:ext cx="6460760" cy="6858000"/>
          </a:xfrm>
          <a:prstGeom prst="rect">
            <a:avLst/>
          </a:prstGeom>
        </p:spPr>
      </p:pic>
      <p:sp>
        <p:nvSpPr>
          <p:cNvPr id="3" name="Slide Number Placeholder 2">
            <a:extLst>
              <a:ext uri="{FF2B5EF4-FFF2-40B4-BE49-F238E27FC236}">
                <a16:creationId xmlns:a16="http://schemas.microsoft.com/office/drawing/2014/main" id="{26740DB9-1AA8-4F8F-ACEB-B920B1D87A03}"/>
              </a:ext>
            </a:extLst>
          </p:cNvPr>
          <p:cNvSpPr>
            <a:spLocks noGrp="1"/>
          </p:cNvSpPr>
          <p:nvPr>
            <p:ph type="sldNum" sz="quarter" idx="12"/>
          </p:nvPr>
        </p:nvSpPr>
        <p:spPr/>
        <p:txBody>
          <a:bodyPr/>
          <a:lstStyle/>
          <a:p>
            <a:fld id="{B94A7BE5-C66F-4B36-80D2-ED11557B9407}" type="slidenum">
              <a:rPr lang="en-ID" smtClean="0">
                <a:latin typeface="Segoe UI" panose="020B0502040204020203" pitchFamily="34" charset="0"/>
                <a:cs typeface="Segoe UI" panose="020B0502040204020203" pitchFamily="34" charset="0"/>
              </a:rPr>
              <a:t>4</a:t>
            </a:fld>
            <a:endParaRPr lang="en-ID">
              <a:latin typeface="Segoe UI" panose="020B0502040204020203" pitchFamily="34" charset="0"/>
              <a:cs typeface="Segoe UI" panose="020B0502040204020203" pitchFamily="34" charset="0"/>
            </a:endParaRPr>
          </a:p>
        </p:txBody>
      </p:sp>
      <p:sp>
        <p:nvSpPr>
          <p:cNvPr id="6" name="Rectangle 5"/>
          <p:cNvSpPr/>
          <p:nvPr/>
        </p:nvSpPr>
        <p:spPr>
          <a:xfrm>
            <a:off x="2138766" y="0"/>
            <a:ext cx="4321994" cy="6858000"/>
          </a:xfrm>
          <a:prstGeom prst="rect">
            <a:avLst/>
          </a:prstGeom>
          <a:gradFill>
            <a:gsLst>
              <a:gs pos="0">
                <a:schemeClr val="bg1">
                  <a:alpha val="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CBEC87F-B8B1-47C0-A73A-CBBE86CA0725}"/>
              </a:ext>
            </a:extLst>
          </p:cNvPr>
          <p:cNvSpPr txBox="1"/>
          <p:nvPr/>
        </p:nvSpPr>
        <p:spPr>
          <a:xfrm>
            <a:off x="361950" y="136525"/>
            <a:ext cx="11468100" cy="584775"/>
          </a:xfrm>
          <a:prstGeom prst="rect">
            <a:avLst/>
          </a:prstGeom>
          <a:noFill/>
        </p:spPr>
        <p:txBody>
          <a:bodyPr wrap="square" rtlCol="0" anchor="t">
            <a:spAutoFit/>
          </a:bodyPr>
          <a:lstStyle/>
          <a:p>
            <a:pPr algn="ctr"/>
            <a:r>
              <a:rPr lang="en-US" sz="3200" b="1" dirty="0" err="1">
                <a:solidFill>
                  <a:schemeClr val="accent2"/>
                </a:solidFill>
                <a:latin typeface="Segoe UI" panose="020B0502040204020203" pitchFamily="34" charset="0"/>
                <a:cs typeface="Segoe UI" panose="020B0502040204020203" pitchFamily="34" charset="0"/>
              </a:rPr>
              <a:t>Tổng</a:t>
            </a:r>
            <a:r>
              <a:rPr lang="en-US" sz="3200" b="1" dirty="0">
                <a:solidFill>
                  <a:schemeClr val="accent2"/>
                </a:solidFill>
                <a:latin typeface="Segoe UI" panose="020B0502040204020203" pitchFamily="34" charset="0"/>
                <a:cs typeface="Segoe UI" panose="020B0502040204020203" pitchFamily="34" charset="0"/>
              </a:rPr>
              <a:t> Quan</a:t>
            </a:r>
            <a:endParaRPr lang="en-ID" sz="3200" b="1" dirty="0">
              <a:solidFill>
                <a:schemeClr val="accent2"/>
              </a:solidFill>
              <a:latin typeface="Segoe UI" panose="020B0502040204020203" pitchFamily="34" charset="0"/>
              <a:cs typeface="Segoe UI" panose="020B0502040204020203" pitchFamily="34" charset="0"/>
            </a:endParaRPr>
          </a:p>
        </p:txBody>
      </p:sp>
      <p:grpSp>
        <p:nvGrpSpPr>
          <p:cNvPr id="26" name="Group 25"/>
          <p:cNvGrpSpPr/>
          <p:nvPr/>
        </p:nvGrpSpPr>
        <p:grpSpPr>
          <a:xfrm>
            <a:off x="6325822" y="1668407"/>
            <a:ext cx="5632407" cy="1220305"/>
            <a:chOff x="6325822" y="1607156"/>
            <a:chExt cx="5632407" cy="1220305"/>
          </a:xfrm>
        </p:grpSpPr>
        <p:grpSp>
          <p:nvGrpSpPr>
            <p:cNvPr id="9" name="Group 8"/>
            <p:cNvGrpSpPr/>
            <p:nvPr/>
          </p:nvGrpSpPr>
          <p:grpSpPr>
            <a:xfrm>
              <a:off x="6325822" y="1607156"/>
              <a:ext cx="940028" cy="940028"/>
              <a:chOff x="5220929" y="4709161"/>
              <a:chExt cx="1287780" cy="1287780"/>
            </a:xfrm>
          </p:grpSpPr>
          <p:sp>
            <p:nvSpPr>
              <p:cNvPr id="7" name="Oval 6">
                <a:extLst>
                  <a:ext uri="{FF2B5EF4-FFF2-40B4-BE49-F238E27FC236}">
                    <a16:creationId xmlns:a16="http://schemas.microsoft.com/office/drawing/2014/main" id="{646A4A08-08F8-45DF-A728-C3ED46C36A1B}"/>
                  </a:ext>
                </a:extLst>
              </p:cNvPr>
              <p:cNvSpPr/>
              <p:nvPr/>
            </p:nvSpPr>
            <p:spPr>
              <a:xfrm>
                <a:off x="5350468" y="4838700"/>
                <a:ext cx="1028700" cy="1028700"/>
              </a:xfrm>
              <a:prstGeom prst="ellipse">
                <a:avLst/>
              </a:prstGeom>
              <a:solidFill>
                <a:schemeClr val="accent3">
                  <a:lumMod val="60000"/>
                  <a:lumOff val="40000"/>
                </a:schemeClr>
              </a:solidFill>
              <a:ln>
                <a:noFill/>
              </a:ln>
              <a:effectLst>
                <a:outerShdw blurRad="50800" dist="76200" algn="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62F11E44-4EAD-4D86-BF12-0115919BFDC6}"/>
                  </a:ext>
                </a:extLst>
              </p:cNvPr>
              <p:cNvSpPr/>
              <p:nvPr/>
            </p:nvSpPr>
            <p:spPr>
              <a:xfrm>
                <a:off x="5220929" y="4709161"/>
                <a:ext cx="1287780" cy="1287780"/>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Segoe UI" panose="020B0502040204020203" pitchFamily="34" charset="0"/>
                  <a:cs typeface="Segoe UI" panose="020B0502040204020203" pitchFamily="34" charset="0"/>
                </a:endParaRPr>
              </a:p>
            </p:txBody>
          </p:sp>
        </p:grpSp>
        <p:sp>
          <p:nvSpPr>
            <p:cNvPr id="22" name="Rectangle 21">
              <a:extLst>
                <a:ext uri="{FF2B5EF4-FFF2-40B4-BE49-F238E27FC236}">
                  <a16:creationId xmlns:a16="http://schemas.microsoft.com/office/drawing/2014/main" id="{B023C41B-F9C1-4255-ACCB-EFB39AC414C5}"/>
                </a:ext>
              </a:extLst>
            </p:cNvPr>
            <p:cNvSpPr/>
            <p:nvPr/>
          </p:nvSpPr>
          <p:spPr>
            <a:xfrm>
              <a:off x="7499621" y="1904131"/>
              <a:ext cx="4458608" cy="923330"/>
            </a:xfrm>
            <a:prstGeom prst="rect">
              <a:avLst/>
            </a:prstGeom>
          </p:spPr>
          <p:txBody>
            <a:bodyPr wrap="square" lIns="0" tIns="0" rIns="0" bIns="0" anchor="t">
              <a:spAutoFit/>
            </a:bodyPr>
            <a:lstStyle/>
            <a:p>
              <a:pPr marL="342900" indent="-342900">
                <a:buFont typeface="Arial" panose="020B0604020202020204" pitchFamily="34" charset="0"/>
                <a:buChar char="•"/>
              </a:pPr>
              <a:r>
                <a:rPr lang="en-US" sz="2000" dirty="0" err="1">
                  <a:solidFill>
                    <a:schemeClr val="bg1"/>
                  </a:solidFill>
                  <a:latin typeface="Segoe UI" panose="020B0502040204020203" pitchFamily="34" charset="0"/>
                  <a:cs typeface="Segoe UI" panose="020B0502040204020203" pitchFamily="34" charset="0"/>
                </a:rPr>
                <a:t>Bài</a:t>
              </a:r>
              <a:r>
                <a:rPr lang="vi-VN" sz="2000" dirty="0">
                  <a:effectLst/>
                  <a:latin typeface="Segoe UI" panose="020B0502040204020203" pitchFamily="34" charset="0"/>
                  <a:ea typeface="Calibri" panose="020F0502020204030204" pitchFamily="34" charset="0"/>
                  <a:cs typeface="Segoe UI" panose="020B0502040204020203" pitchFamily="34" charset="0"/>
                </a:rPr>
                <a:t> </a:t>
              </a:r>
              <a:r>
                <a:rPr lang="vi-VN" sz="2000" dirty="0" err="1">
                  <a:solidFill>
                    <a:schemeClr val="bg1"/>
                  </a:solidFill>
                  <a:latin typeface="Segoe UI" panose="020B0502040204020203" pitchFamily="34" charset="0"/>
                  <a:cs typeface="Segoe UI" panose="020B0502040204020203" pitchFamily="34" charset="0"/>
                </a:rPr>
                <a:t>toán</a:t>
              </a:r>
              <a:r>
                <a:rPr lang="vi-VN" sz="2000" dirty="0">
                  <a:solidFill>
                    <a:schemeClr val="bg1"/>
                  </a:solidFill>
                  <a:latin typeface="Segoe UI" panose="020B0502040204020203" pitchFamily="34" charset="0"/>
                  <a:cs typeface="Segoe UI" panose="020B0502040204020203" pitchFamily="34" charset="0"/>
                </a:rPr>
                <a:t> </a:t>
              </a:r>
              <a:r>
                <a:rPr lang="vi-VN" sz="2000" dirty="0" err="1">
                  <a:solidFill>
                    <a:schemeClr val="bg1"/>
                  </a:solidFill>
                  <a:latin typeface="Segoe UI" panose="020B0502040204020203" pitchFamily="34" charset="0"/>
                  <a:cs typeface="Segoe UI" panose="020B0502040204020203" pitchFamily="34" charset="0"/>
                </a:rPr>
                <a:t>nhận</a:t>
              </a:r>
              <a:r>
                <a:rPr lang="vi-VN" sz="2000" dirty="0">
                  <a:solidFill>
                    <a:schemeClr val="bg1"/>
                  </a:solidFill>
                  <a:latin typeface="Segoe UI" panose="020B0502040204020203" pitchFamily="34" charset="0"/>
                  <a:cs typeface="Segoe UI" panose="020B0502040204020203" pitchFamily="34" charset="0"/>
                </a:rPr>
                <a:t> </a:t>
              </a:r>
              <a:r>
                <a:rPr lang="vi-VN" sz="2000" dirty="0" err="1">
                  <a:solidFill>
                    <a:schemeClr val="bg1"/>
                  </a:solidFill>
                  <a:latin typeface="Segoe UI" panose="020B0502040204020203" pitchFamily="34" charset="0"/>
                  <a:cs typeface="Segoe UI" panose="020B0502040204020203" pitchFamily="34" charset="0"/>
                </a:rPr>
                <a:t>diện</a:t>
              </a:r>
              <a:r>
                <a:rPr lang="vi-VN" sz="2000" dirty="0">
                  <a:solidFill>
                    <a:schemeClr val="bg1"/>
                  </a:solidFill>
                  <a:latin typeface="Segoe UI" panose="020B0502040204020203" pitchFamily="34" charset="0"/>
                  <a:cs typeface="Segoe UI" panose="020B0502040204020203" pitchFamily="34" charset="0"/>
                </a:rPr>
                <a:t> </a:t>
              </a:r>
              <a:r>
                <a:rPr lang="vi-VN" sz="2000" dirty="0" err="1">
                  <a:solidFill>
                    <a:schemeClr val="bg1"/>
                  </a:solidFill>
                  <a:latin typeface="Segoe UI" panose="020B0502040204020203" pitchFamily="34" charset="0"/>
                  <a:cs typeface="Segoe UI" panose="020B0502040204020203" pitchFamily="34" charset="0"/>
                </a:rPr>
                <a:t>trái</a:t>
              </a:r>
              <a:r>
                <a:rPr lang="vi-VN" sz="2000" dirty="0">
                  <a:solidFill>
                    <a:schemeClr val="bg1"/>
                  </a:solidFill>
                  <a:latin typeface="Segoe UI" panose="020B0502040204020203" pitchFamily="34" charset="0"/>
                  <a:cs typeface="Segoe UI" panose="020B0502040204020203" pitchFamily="34" charset="0"/>
                </a:rPr>
                <a:t> cây</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là</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một</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trường</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hợp</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cụ</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thể</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của</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bài</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toán</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nhận</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dạng</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và</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phân</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lớp</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hình</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ảnh</a:t>
              </a:r>
              <a:r>
                <a:rPr lang="en-US" sz="2000" dirty="0">
                  <a:solidFill>
                    <a:schemeClr val="bg1"/>
                  </a:solidFill>
                  <a:latin typeface="Segoe UI" panose="020B0502040204020203" pitchFamily="34" charset="0"/>
                  <a:cs typeface="Segoe UI" panose="020B0502040204020203" pitchFamily="34" charset="0"/>
                </a:rPr>
                <a:t>. </a:t>
              </a:r>
              <a:endParaRPr lang="en-ID" sz="2000" dirty="0">
                <a:solidFill>
                  <a:schemeClr val="bg1"/>
                </a:solidFill>
                <a:latin typeface="Segoe UI" panose="020B0502040204020203" pitchFamily="34" charset="0"/>
                <a:cs typeface="Segoe UI" panose="020B0502040204020203" pitchFamily="34" charset="0"/>
              </a:endParaRPr>
            </a:p>
          </p:txBody>
        </p:sp>
      </p:grpSp>
      <p:grpSp>
        <p:nvGrpSpPr>
          <p:cNvPr id="39" name="Group 38"/>
          <p:cNvGrpSpPr/>
          <p:nvPr/>
        </p:nvGrpSpPr>
        <p:grpSpPr>
          <a:xfrm>
            <a:off x="6641846" y="1965382"/>
            <a:ext cx="307975" cy="346075"/>
            <a:chOff x="3406775" y="4700588"/>
            <a:chExt cx="307975" cy="346075"/>
          </a:xfrm>
        </p:grpSpPr>
        <p:sp>
          <p:nvSpPr>
            <p:cNvPr id="40" name="Line 8"/>
            <p:cNvSpPr>
              <a:spLocks noChangeShapeType="1"/>
            </p:cNvSpPr>
            <p:nvPr/>
          </p:nvSpPr>
          <p:spPr bwMode="auto">
            <a:xfrm flipV="1">
              <a:off x="3579813" y="4700588"/>
              <a:ext cx="0" cy="1349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41" name="Line 9"/>
            <p:cNvSpPr>
              <a:spLocks noChangeShapeType="1"/>
            </p:cNvSpPr>
            <p:nvPr/>
          </p:nvSpPr>
          <p:spPr bwMode="auto">
            <a:xfrm>
              <a:off x="3519488" y="4700588"/>
              <a:ext cx="120650"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42" name="Freeform 10"/>
            <p:cNvSpPr>
              <a:spLocks/>
            </p:cNvSpPr>
            <p:nvPr/>
          </p:nvSpPr>
          <p:spPr bwMode="auto">
            <a:xfrm>
              <a:off x="3549650" y="4819650"/>
              <a:ext cx="60325" cy="15875"/>
            </a:xfrm>
            <a:custGeom>
              <a:avLst/>
              <a:gdLst>
                <a:gd name="T0" fmla="*/ 0 w 38"/>
                <a:gd name="T1" fmla="*/ 0 h 10"/>
                <a:gd name="T2" fmla="*/ 19 w 38"/>
                <a:gd name="T3" fmla="*/ 10 h 10"/>
                <a:gd name="T4" fmla="*/ 38 w 38"/>
                <a:gd name="T5" fmla="*/ 0 h 10"/>
              </a:gdLst>
              <a:ahLst/>
              <a:cxnLst>
                <a:cxn ang="0">
                  <a:pos x="T0" y="T1"/>
                </a:cxn>
                <a:cxn ang="0">
                  <a:pos x="T2" y="T3"/>
                </a:cxn>
                <a:cxn ang="0">
                  <a:pos x="T4" y="T5"/>
                </a:cxn>
              </a:cxnLst>
              <a:rect l="0" t="0" r="r" b="b"/>
              <a:pathLst>
                <a:path w="38" h="10">
                  <a:moveTo>
                    <a:pt x="0" y="0"/>
                  </a:moveTo>
                  <a:lnTo>
                    <a:pt x="19" y="10"/>
                  </a:lnTo>
                  <a:lnTo>
                    <a:pt x="38" y="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43" name="Freeform 11"/>
            <p:cNvSpPr>
              <a:spLocks/>
            </p:cNvSpPr>
            <p:nvPr/>
          </p:nvSpPr>
          <p:spPr bwMode="auto">
            <a:xfrm>
              <a:off x="3406775" y="4730750"/>
              <a:ext cx="142875" cy="142875"/>
            </a:xfrm>
            <a:custGeom>
              <a:avLst/>
              <a:gdLst>
                <a:gd name="T0" fmla="*/ 0 w 38"/>
                <a:gd name="T1" fmla="*/ 38 h 38"/>
                <a:gd name="T2" fmla="*/ 38 w 38"/>
                <a:gd name="T3" fmla="*/ 0 h 38"/>
                <a:gd name="T4" fmla="*/ 0 w 38"/>
                <a:gd name="T5" fmla="*/ 38 h 38"/>
              </a:gdLst>
              <a:ahLst/>
              <a:cxnLst>
                <a:cxn ang="0">
                  <a:pos x="T0" y="T1"/>
                </a:cxn>
                <a:cxn ang="0">
                  <a:pos x="T2" y="T3"/>
                </a:cxn>
                <a:cxn ang="0">
                  <a:pos x="T4" y="T5"/>
                </a:cxn>
              </a:cxnLst>
              <a:rect l="0" t="0" r="r" b="b"/>
              <a:pathLst>
                <a:path w="38" h="38">
                  <a:moveTo>
                    <a:pt x="0" y="38"/>
                  </a:moveTo>
                  <a:cubicBezTo>
                    <a:pt x="21" y="38"/>
                    <a:pt x="38" y="21"/>
                    <a:pt x="38" y="0"/>
                  </a:cubicBezTo>
                  <a:cubicBezTo>
                    <a:pt x="17" y="0"/>
                    <a:pt x="0" y="17"/>
                    <a:pt x="0" y="38"/>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44" name="Freeform 12"/>
            <p:cNvSpPr>
              <a:spLocks/>
            </p:cNvSpPr>
            <p:nvPr/>
          </p:nvSpPr>
          <p:spPr bwMode="auto">
            <a:xfrm>
              <a:off x="3444875" y="4775200"/>
              <a:ext cx="269875" cy="271463"/>
            </a:xfrm>
            <a:custGeom>
              <a:avLst/>
              <a:gdLst>
                <a:gd name="T0" fmla="*/ 2 w 72"/>
                <a:gd name="T1" fmla="*/ 24 h 72"/>
                <a:gd name="T2" fmla="*/ 0 w 72"/>
                <a:gd name="T3" fmla="*/ 36 h 72"/>
                <a:gd name="T4" fmla="*/ 36 w 72"/>
                <a:gd name="T5" fmla="*/ 72 h 72"/>
                <a:gd name="T6" fmla="*/ 72 w 72"/>
                <a:gd name="T7" fmla="*/ 36 h 72"/>
                <a:gd name="T8" fmla="*/ 36 w 72"/>
                <a:gd name="T9" fmla="*/ 0 h 72"/>
                <a:gd name="T10" fmla="*/ 25 w 72"/>
                <a:gd name="T11" fmla="*/ 2 h 72"/>
              </a:gdLst>
              <a:ahLst/>
              <a:cxnLst>
                <a:cxn ang="0">
                  <a:pos x="T0" y="T1"/>
                </a:cxn>
                <a:cxn ang="0">
                  <a:pos x="T2" y="T3"/>
                </a:cxn>
                <a:cxn ang="0">
                  <a:pos x="T4" y="T5"/>
                </a:cxn>
                <a:cxn ang="0">
                  <a:pos x="T6" y="T7"/>
                </a:cxn>
                <a:cxn ang="0">
                  <a:pos x="T8" y="T9"/>
                </a:cxn>
                <a:cxn ang="0">
                  <a:pos x="T10" y="T11"/>
                </a:cxn>
              </a:cxnLst>
              <a:rect l="0" t="0" r="r" b="b"/>
              <a:pathLst>
                <a:path w="72" h="72">
                  <a:moveTo>
                    <a:pt x="2" y="24"/>
                  </a:moveTo>
                  <a:cubicBezTo>
                    <a:pt x="1" y="28"/>
                    <a:pt x="0" y="32"/>
                    <a:pt x="0" y="36"/>
                  </a:cubicBezTo>
                  <a:cubicBezTo>
                    <a:pt x="0" y="56"/>
                    <a:pt x="16" y="72"/>
                    <a:pt x="36" y="72"/>
                  </a:cubicBezTo>
                  <a:cubicBezTo>
                    <a:pt x="56" y="72"/>
                    <a:pt x="72" y="56"/>
                    <a:pt x="72" y="36"/>
                  </a:cubicBezTo>
                  <a:cubicBezTo>
                    <a:pt x="72" y="16"/>
                    <a:pt x="56" y="0"/>
                    <a:pt x="36" y="0"/>
                  </a:cubicBezTo>
                  <a:cubicBezTo>
                    <a:pt x="32" y="0"/>
                    <a:pt x="29" y="1"/>
                    <a:pt x="25" y="2"/>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grpSp>
      <p:sp>
        <p:nvSpPr>
          <p:cNvPr id="52" name="Rectangle 51">
            <a:extLst>
              <a:ext uri="{FF2B5EF4-FFF2-40B4-BE49-F238E27FC236}">
                <a16:creationId xmlns:a16="http://schemas.microsoft.com/office/drawing/2014/main" id="{9F810404-48D5-45E4-80C3-C7351851E885}"/>
              </a:ext>
            </a:extLst>
          </p:cNvPr>
          <p:cNvSpPr/>
          <p:nvPr/>
        </p:nvSpPr>
        <p:spPr>
          <a:xfrm>
            <a:off x="7499621" y="3359871"/>
            <a:ext cx="4458608" cy="1846659"/>
          </a:xfrm>
          <a:prstGeom prst="rect">
            <a:avLst/>
          </a:prstGeom>
        </p:spPr>
        <p:txBody>
          <a:bodyPr wrap="square" lIns="0" tIns="0" rIns="0" bIns="0" anchor="t">
            <a:spAutoFit/>
          </a:bodyPr>
          <a:lstStyle/>
          <a:p>
            <a:pPr marL="342900" indent="-342900">
              <a:buFont typeface="Arial" panose="020B0604020202020204" pitchFamily="34" charset="0"/>
              <a:buChar char="•"/>
            </a:pPr>
            <a:r>
              <a:rPr lang="en-US" sz="2000" dirty="0" err="1">
                <a:solidFill>
                  <a:schemeClr val="bg1"/>
                </a:solidFill>
                <a:latin typeface="Segoe UI" panose="020B0502040204020203" pitchFamily="34" charset="0"/>
                <a:cs typeface="Segoe UI" panose="020B0502040204020203" pitchFamily="34" charset="0"/>
              </a:rPr>
              <a:t>Có</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số</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lượng</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khổng</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lồ</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về</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chủng</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loại</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theo</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mùa</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vùng</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miền</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địa</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hình</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với</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vô</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vàn</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loại</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trái</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cây</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có</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kiểu</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dáng</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màu</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sắc</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kết</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cấu</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giống</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nhau</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dải</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màu</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thay</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đổi</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theo</a:t>
            </a:r>
            <a:r>
              <a:rPr lang="en-US" sz="2000" dirty="0">
                <a:solidFill>
                  <a:schemeClr val="bg1"/>
                </a:solidFill>
                <a:latin typeface="Segoe UI" panose="020B0502040204020203" pitchFamily="34" charset="0"/>
                <a:cs typeface="Segoe UI" panose="020B0502040204020203" pitchFamily="34" charset="0"/>
              </a:rPr>
              <a:t> chu </a:t>
            </a:r>
            <a:r>
              <a:rPr lang="en-US" sz="2000" dirty="0" err="1">
                <a:solidFill>
                  <a:schemeClr val="bg1"/>
                </a:solidFill>
                <a:latin typeface="Segoe UI" panose="020B0502040204020203" pitchFamily="34" charset="0"/>
                <a:cs typeface="Segoe UI" panose="020B0502040204020203" pitchFamily="34" charset="0"/>
              </a:rPr>
              <a:t>kỳ</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phát</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triển</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đa</a:t>
            </a:r>
            <a:r>
              <a:rPr lang="en-US" sz="2000" dirty="0">
                <a:solidFill>
                  <a:schemeClr val="bg1"/>
                </a:solidFill>
                <a:latin typeface="Segoe UI" panose="020B0502040204020203" pitchFamily="34" charset="0"/>
                <a:cs typeface="Segoe UI" panose="020B0502040204020203" pitchFamily="34" charset="0"/>
              </a:rPr>
              <a:t> </a:t>
            </a:r>
            <a:r>
              <a:rPr lang="en-US" sz="2000" dirty="0" err="1">
                <a:solidFill>
                  <a:schemeClr val="bg1"/>
                </a:solidFill>
                <a:latin typeface="Segoe UI" panose="020B0502040204020203" pitchFamily="34" charset="0"/>
                <a:cs typeface="Segoe UI" panose="020B0502040204020203" pitchFamily="34" charset="0"/>
              </a:rPr>
              <a:t>dạng</a:t>
            </a:r>
            <a:r>
              <a:rPr lang="en-US" sz="2000" dirty="0">
                <a:solidFill>
                  <a:schemeClr val="bg1"/>
                </a:solidFill>
                <a:latin typeface="Segoe UI" panose="020B0502040204020203" pitchFamily="34" charset="0"/>
                <a:cs typeface="Segoe UI" panose="020B0502040204020203" pitchFamily="34" charset="0"/>
              </a:rPr>
              <a:t>,….</a:t>
            </a:r>
            <a:endParaRPr lang="en-ID" sz="2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363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26320" r="792" b="8551"/>
          <a:stretch/>
        </p:blipFill>
        <p:spPr>
          <a:xfrm>
            <a:off x="3829050" y="0"/>
            <a:ext cx="8362949" cy="3660173"/>
          </a:xfrm>
          <a:prstGeom prst="rect">
            <a:avLst/>
          </a:prstGeom>
        </p:spPr>
      </p:pic>
      <p:sp>
        <p:nvSpPr>
          <p:cNvPr id="3" name="Slide Number Placeholder 2">
            <a:extLst>
              <a:ext uri="{FF2B5EF4-FFF2-40B4-BE49-F238E27FC236}">
                <a16:creationId xmlns:a16="http://schemas.microsoft.com/office/drawing/2014/main" id="{26740DB9-1AA8-4F8F-ACEB-B920B1D87A03}"/>
              </a:ext>
            </a:extLst>
          </p:cNvPr>
          <p:cNvSpPr>
            <a:spLocks noGrp="1"/>
          </p:cNvSpPr>
          <p:nvPr>
            <p:ph type="sldNum" sz="quarter" idx="12"/>
          </p:nvPr>
        </p:nvSpPr>
        <p:spPr/>
        <p:txBody>
          <a:bodyPr/>
          <a:lstStyle/>
          <a:p>
            <a:fld id="{B94A7BE5-C66F-4B36-80D2-ED11557B9407}" type="slidenum">
              <a:rPr lang="en-ID" smtClean="0">
                <a:latin typeface="Segoe UI" panose="020B0502040204020203" pitchFamily="34" charset="0"/>
                <a:cs typeface="Segoe UI" panose="020B0502040204020203" pitchFamily="34" charset="0"/>
              </a:rPr>
              <a:t>5</a:t>
            </a:fld>
            <a:endParaRPr lang="en-ID">
              <a:latin typeface="Segoe UI" panose="020B0502040204020203" pitchFamily="34" charset="0"/>
              <a:cs typeface="Segoe UI" panose="020B0502040204020203" pitchFamily="34" charset="0"/>
            </a:endParaRPr>
          </a:p>
        </p:txBody>
      </p:sp>
      <p:sp>
        <p:nvSpPr>
          <p:cNvPr id="4" name="Rectangle 3"/>
          <p:cNvSpPr/>
          <p:nvPr/>
        </p:nvSpPr>
        <p:spPr>
          <a:xfrm>
            <a:off x="0" y="0"/>
            <a:ext cx="4288971" cy="3679371"/>
          </a:xfrm>
          <a:prstGeom prst="rect">
            <a:avLst/>
          </a:prstGeom>
          <a:gradFill>
            <a:gsLst>
              <a:gs pos="0">
                <a:schemeClr val="accent2"/>
              </a:gs>
              <a:gs pos="100000">
                <a:schemeClr val="accent2">
                  <a:lumMod val="5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CBEC87F-B8B1-47C0-A73A-CBBE86CA0725}"/>
              </a:ext>
            </a:extLst>
          </p:cNvPr>
          <p:cNvSpPr txBox="1"/>
          <p:nvPr/>
        </p:nvSpPr>
        <p:spPr>
          <a:xfrm>
            <a:off x="420460" y="1347343"/>
            <a:ext cx="3448050" cy="492443"/>
          </a:xfrm>
          <a:prstGeom prst="rect">
            <a:avLst/>
          </a:prstGeom>
          <a:noFill/>
        </p:spPr>
        <p:txBody>
          <a:bodyPr wrap="square" lIns="0" tIns="0" rIns="0" bIns="0" rtlCol="0" anchor="t">
            <a:spAutoFit/>
          </a:bodyPr>
          <a:lstStyle/>
          <a:p>
            <a:r>
              <a:rPr lang="en-US" sz="3200" b="1" dirty="0">
                <a:solidFill>
                  <a:schemeClr val="bg1"/>
                </a:solidFill>
                <a:latin typeface="Segoe UI" panose="020B0502040204020203" pitchFamily="34" charset="0"/>
                <a:cs typeface="Segoe UI" panose="020B0502040204020203" pitchFamily="34" charset="0"/>
              </a:rPr>
              <a:t>Cơ sở lý thuyết</a:t>
            </a:r>
            <a:endParaRPr lang="en-ID" sz="3200" b="1" dirty="0">
              <a:solidFill>
                <a:schemeClr val="bg1"/>
              </a:solidFill>
              <a:latin typeface="Segoe UI" panose="020B0502040204020203" pitchFamily="34" charset="0"/>
              <a:cs typeface="Segoe UI" panose="020B0502040204020203" pitchFamily="34" charset="0"/>
            </a:endParaRPr>
          </a:p>
        </p:txBody>
      </p:sp>
      <p:sp>
        <p:nvSpPr>
          <p:cNvPr id="6" name="Rectangle 5"/>
          <p:cNvSpPr/>
          <p:nvPr/>
        </p:nvSpPr>
        <p:spPr>
          <a:xfrm>
            <a:off x="0" y="3656755"/>
            <a:ext cx="8126083" cy="3201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1" name="Rectangle 10"/>
          <p:cNvSpPr/>
          <p:nvPr/>
        </p:nvSpPr>
        <p:spPr>
          <a:xfrm>
            <a:off x="227013" y="3370202"/>
            <a:ext cx="11462100" cy="3168710"/>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3" name="Rectangle 12"/>
          <p:cNvSpPr/>
          <p:nvPr/>
        </p:nvSpPr>
        <p:spPr>
          <a:xfrm>
            <a:off x="227013" y="4396577"/>
            <a:ext cx="1194942" cy="119494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30" name="Freeform 799">
            <a:extLst>
              <a:ext uri="{FF2B5EF4-FFF2-40B4-BE49-F238E27FC236}">
                <a16:creationId xmlns:a16="http://schemas.microsoft.com/office/drawing/2014/main" id="{F4AF3BBF-8DB3-47E7-A3FA-42ABAD0C9E50}"/>
              </a:ext>
            </a:extLst>
          </p:cNvPr>
          <p:cNvSpPr>
            <a:spLocks noEditPoints="1"/>
          </p:cNvSpPr>
          <p:nvPr/>
        </p:nvSpPr>
        <p:spPr bwMode="auto">
          <a:xfrm>
            <a:off x="502887" y="4723661"/>
            <a:ext cx="315653" cy="540774"/>
          </a:xfrm>
          <a:custGeom>
            <a:avLst/>
            <a:gdLst>
              <a:gd name="T0" fmla="*/ 24 w 36"/>
              <a:gd name="T1" fmla="*/ 0 h 80"/>
              <a:gd name="T2" fmla="*/ 16 w 36"/>
              <a:gd name="T3" fmla="*/ 4 h 80"/>
              <a:gd name="T4" fmla="*/ 12 w 36"/>
              <a:gd name="T5" fmla="*/ 12 h 80"/>
              <a:gd name="T6" fmla="*/ 12 w 36"/>
              <a:gd name="T7" fmla="*/ 16 h 80"/>
              <a:gd name="T8" fmla="*/ 4 w 36"/>
              <a:gd name="T9" fmla="*/ 20 h 80"/>
              <a:gd name="T10" fmla="*/ 0 w 36"/>
              <a:gd name="T11" fmla="*/ 30 h 80"/>
              <a:gd name="T12" fmla="*/ 0 w 36"/>
              <a:gd name="T13" fmla="*/ 54 h 80"/>
              <a:gd name="T14" fmla="*/ 12 w 36"/>
              <a:gd name="T15" fmla="*/ 68 h 80"/>
              <a:gd name="T16" fmla="*/ 12 w 36"/>
              <a:gd name="T17" fmla="*/ 68 h 80"/>
              <a:gd name="T18" fmla="*/ 24 w 36"/>
              <a:gd name="T19" fmla="*/ 80 h 80"/>
              <a:gd name="T20" fmla="*/ 36 w 36"/>
              <a:gd name="T21" fmla="*/ 68 h 80"/>
              <a:gd name="T22" fmla="*/ 36 w 36"/>
              <a:gd name="T23" fmla="*/ 12 h 80"/>
              <a:gd name="T24" fmla="*/ 24 w 36"/>
              <a:gd name="T25" fmla="*/ 0 h 80"/>
              <a:gd name="T26" fmla="*/ 32 w 36"/>
              <a:gd name="T27" fmla="*/ 68 h 80"/>
              <a:gd name="T28" fmla="*/ 24 w 36"/>
              <a:gd name="T29" fmla="*/ 76 h 80"/>
              <a:gd name="T30" fmla="*/ 16 w 36"/>
              <a:gd name="T31" fmla="*/ 68 h 80"/>
              <a:gd name="T32" fmla="*/ 16 w 36"/>
              <a:gd name="T33" fmla="*/ 66 h 80"/>
              <a:gd name="T34" fmla="*/ 22 w 36"/>
              <a:gd name="T35" fmla="*/ 60 h 80"/>
              <a:gd name="T36" fmla="*/ 24 w 36"/>
              <a:gd name="T37" fmla="*/ 58 h 80"/>
              <a:gd name="T38" fmla="*/ 22 w 36"/>
              <a:gd name="T39" fmla="*/ 56 h 80"/>
              <a:gd name="T40" fmla="*/ 12 w 36"/>
              <a:gd name="T41" fmla="*/ 64 h 80"/>
              <a:gd name="T42" fmla="*/ 4 w 36"/>
              <a:gd name="T43" fmla="*/ 54 h 80"/>
              <a:gd name="T44" fmla="*/ 4 w 36"/>
              <a:gd name="T45" fmla="*/ 44 h 80"/>
              <a:gd name="T46" fmla="*/ 14 w 36"/>
              <a:gd name="T47" fmla="*/ 44 h 80"/>
              <a:gd name="T48" fmla="*/ 12 w 36"/>
              <a:gd name="T49" fmla="*/ 50 h 80"/>
              <a:gd name="T50" fmla="*/ 14 w 36"/>
              <a:gd name="T51" fmla="*/ 52 h 80"/>
              <a:gd name="T52" fmla="*/ 16 w 36"/>
              <a:gd name="T53" fmla="*/ 50 h 80"/>
              <a:gd name="T54" fmla="*/ 22 w 36"/>
              <a:gd name="T55" fmla="*/ 44 h 80"/>
              <a:gd name="T56" fmla="*/ 24 w 36"/>
              <a:gd name="T57" fmla="*/ 42 h 80"/>
              <a:gd name="T58" fmla="*/ 22 w 36"/>
              <a:gd name="T59" fmla="*/ 40 h 80"/>
              <a:gd name="T60" fmla="*/ 4 w 36"/>
              <a:gd name="T61" fmla="*/ 40 h 80"/>
              <a:gd name="T62" fmla="*/ 4 w 36"/>
              <a:gd name="T63" fmla="*/ 30 h 80"/>
              <a:gd name="T64" fmla="*/ 7 w 36"/>
              <a:gd name="T65" fmla="*/ 23 h 80"/>
              <a:gd name="T66" fmla="*/ 12 w 36"/>
              <a:gd name="T67" fmla="*/ 20 h 80"/>
              <a:gd name="T68" fmla="*/ 22 w 36"/>
              <a:gd name="T69" fmla="*/ 28 h 80"/>
              <a:gd name="T70" fmla="*/ 24 w 36"/>
              <a:gd name="T71" fmla="*/ 26 h 80"/>
              <a:gd name="T72" fmla="*/ 22 w 36"/>
              <a:gd name="T73" fmla="*/ 24 h 80"/>
              <a:gd name="T74" fmla="*/ 16 w 36"/>
              <a:gd name="T75" fmla="*/ 18 h 80"/>
              <a:gd name="T76" fmla="*/ 16 w 36"/>
              <a:gd name="T77" fmla="*/ 12 h 80"/>
              <a:gd name="T78" fmla="*/ 18 w 36"/>
              <a:gd name="T79" fmla="*/ 6 h 80"/>
              <a:gd name="T80" fmla="*/ 24 w 36"/>
              <a:gd name="T81" fmla="*/ 4 h 80"/>
              <a:gd name="T82" fmla="*/ 32 w 36"/>
              <a:gd name="T83" fmla="*/ 12 h 80"/>
              <a:gd name="T84" fmla="*/ 32 w 36"/>
              <a:gd name="T85"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 h="80">
                <a:moveTo>
                  <a:pt x="24" y="0"/>
                </a:moveTo>
                <a:cubicBezTo>
                  <a:pt x="21" y="0"/>
                  <a:pt x="18" y="1"/>
                  <a:pt x="16" y="4"/>
                </a:cubicBezTo>
                <a:cubicBezTo>
                  <a:pt x="13" y="6"/>
                  <a:pt x="12" y="9"/>
                  <a:pt x="12" y="12"/>
                </a:cubicBezTo>
                <a:cubicBezTo>
                  <a:pt x="12" y="16"/>
                  <a:pt x="12" y="16"/>
                  <a:pt x="12" y="16"/>
                </a:cubicBezTo>
                <a:cubicBezTo>
                  <a:pt x="9" y="17"/>
                  <a:pt x="6" y="18"/>
                  <a:pt x="4" y="20"/>
                </a:cubicBezTo>
                <a:cubicBezTo>
                  <a:pt x="1" y="23"/>
                  <a:pt x="0" y="26"/>
                  <a:pt x="0" y="30"/>
                </a:cubicBezTo>
                <a:cubicBezTo>
                  <a:pt x="0" y="54"/>
                  <a:pt x="0" y="54"/>
                  <a:pt x="0" y="54"/>
                </a:cubicBezTo>
                <a:cubicBezTo>
                  <a:pt x="0" y="61"/>
                  <a:pt x="5" y="67"/>
                  <a:pt x="12" y="68"/>
                </a:cubicBezTo>
                <a:cubicBezTo>
                  <a:pt x="12" y="68"/>
                  <a:pt x="12" y="68"/>
                  <a:pt x="12" y="68"/>
                </a:cubicBezTo>
                <a:cubicBezTo>
                  <a:pt x="12" y="75"/>
                  <a:pt x="17" y="80"/>
                  <a:pt x="24" y="80"/>
                </a:cubicBezTo>
                <a:cubicBezTo>
                  <a:pt x="31" y="80"/>
                  <a:pt x="36" y="75"/>
                  <a:pt x="36" y="68"/>
                </a:cubicBezTo>
                <a:cubicBezTo>
                  <a:pt x="36" y="12"/>
                  <a:pt x="36" y="12"/>
                  <a:pt x="36" y="12"/>
                </a:cubicBezTo>
                <a:cubicBezTo>
                  <a:pt x="36" y="5"/>
                  <a:pt x="31" y="0"/>
                  <a:pt x="24" y="0"/>
                </a:cubicBezTo>
                <a:close/>
                <a:moveTo>
                  <a:pt x="32" y="68"/>
                </a:moveTo>
                <a:cubicBezTo>
                  <a:pt x="32" y="72"/>
                  <a:pt x="28" y="76"/>
                  <a:pt x="24" y="76"/>
                </a:cubicBezTo>
                <a:cubicBezTo>
                  <a:pt x="20" y="76"/>
                  <a:pt x="16" y="72"/>
                  <a:pt x="16" y="68"/>
                </a:cubicBezTo>
                <a:cubicBezTo>
                  <a:pt x="16" y="66"/>
                  <a:pt x="16" y="66"/>
                  <a:pt x="16" y="66"/>
                </a:cubicBezTo>
                <a:cubicBezTo>
                  <a:pt x="16" y="63"/>
                  <a:pt x="19" y="60"/>
                  <a:pt x="22" y="60"/>
                </a:cubicBezTo>
                <a:cubicBezTo>
                  <a:pt x="23" y="60"/>
                  <a:pt x="24" y="59"/>
                  <a:pt x="24" y="58"/>
                </a:cubicBezTo>
                <a:cubicBezTo>
                  <a:pt x="24" y="57"/>
                  <a:pt x="23" y="56"/>
                  <a:pt x="22" y="56"/>
                </a:cubicBezTo>
                <a:cubicBezTo>
                  <a:pt x="17" y="56"/>
                  <a:pt x="13" y="59"/>
                  <a:pt x="12" y="64"/>
                </a:cubicBezTo>
                <a:cubicBezTo>
                  <a:pt x="8" y="63"/>
                  <a:pt x="4" y="59"/>
                  <a:pt x="4" y="54"/>
                </a:cubicBezTo>
                <a:cubicBezTo>
                  <a:pt x="4" y="44"/>
                  <a:pt x="4" y="44"/>
                  <a:pt x="4" y="44"/>
                </a:cubicBezTo>
                <a:cubicBezTo>
                  <a:pt x="14" y="44"/>
                  <a:pt x="14" y="44"/>
                  <a:pt x="14" y="44"/>
                </a:cubicBezTo>
                <a:cubicBezTo>
                  <a:pt x="13" y="46"/>
                  <a:pt x="12" y="48"/>
                  <a:pt x="12" y="50"/>
                </a:cubicBezTo>
                <a:cubicBezTo>
                  <a:pt x="12" y="51"/>
                  <a:pt x="13" y="52"/>
                  <a:pt x="14" y="52"/>
                </a:cubicBezTo>
                <a:cubicBezTo>
                  <a:pt x="15" y="52"/>
                  <a:pt x="16" y="51"/>
                  <a:pt x="16" y="50"/>
                </a:cubicBezTo>
                <a:cubicBezTo>
                  <a:pt x="16" y="47"/>
                  <a:pt x="19" y="44"/>
                  <a:pt x="22" y="44"/>
                </a:cubicBezTo>
                <a:cubicBezTo>
                  <a:pt x="23" y="44"/>
                  <a:pt x="24" y="43"/>
                  <a:pt x="24" y="42"/>
                </a:cubicBezTo>
                <a:cubicBezTo>
                  <a:pt x="24" y="41"/>
                  <a:pt x="23" y="40"/>
                  <a:pt x="22" y="40"/>
                </a:cubicBezTo>
                <a:cubicBezTo>
                  <a:pt x="4" y="40"/>
                  <a:pt x="4" y="40"/>
                  <a:pt x="4" y="40"/>
                </a:cubicBezTo>
                <a:cubicBezTo>
                  <a:pt x="4" y="30"/>
                  <a:pt x="4" y="30"/>
                  <a:pt x="4" y="30"/>
                </a:cubicBezTo>
                <a:cubicBezTo>
                  <a:pt x="4" y="27"/>
                  <a:pt x="5" y="25"/>
                  <a:pt x="7" y="23"/>
                </a:cubicBezTo>
                <a:cubicBezTo>
                  <a:pt x="8" y="21"/>
                  <a:pt x="10" y="21"/>
                  <a:pt x="12" y="20"/>
                </a:cubicBezTo>
                <a:cubicBezTo>
                  <a:pt x="13" y="25"/>
                  <a:pt x="17" y="28"/>
                  <a:pt x="22" y="28"/>
                </a:cubicBezTo>
                <a:cubicBezTo>
                  <a:pt x="23" y="28"/>
                  <a:pt x="24" y="27"/>
                  <a:pt x="24" y="26"/>
                </a:cubicBezTo>
                <a:cubicBezTo>
                  <a:pt x="24" y="25"/>
                  <a:pt x="23" y="24"/>
                  <a:pt x="22" y="24"/>
                </a:cubicBezTo>
                <a:cubicBezTo>
                  <a:pt x="19" y="24"/>
                  <a:pt x="16" y="21"/>
                  <a:pt x="16" y="18"/>
                </a:cubicBezTo>
                <a:cubicBezTo>
                  <a:pt x="16" y="12"/>
                  <a:pt x="16" y="12"/>
                  <a:pt x="16" y="12"/>
                </a:cubicBezTo>
                <a:cubicBezTo>
                  <a:pt x="16" y="10"/>
                  <a:pt x="17" y="8"/>
                  <a:pt x="18" y="6"/>
                </a:cubicBezTo>
                <a:cubicBezTo>
                  <a:pt x="20" y="5"/>
                  <a:pt x="22" y="4"/>
                  <a:pt x="24" y="4"/>
                </a:cubicBezTo>
                <a:cubicBezTo>
                  <a:pt x="28" y="4"/>
                  <a:pt x="32" y="8"/>
                  <a:pt x="32" y="12"/>
                </a:cubicBezTo>
                <a:lnTo>
                  <a:pt x="32" y="6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31" name="Freeform 800">
            <a:extLst>
              <a:ext uri="{FF2B5EF4-FFF2-40B4-BE49-F238E27FC236}">
                <a16:creationId xmlns:a16="http://schemas.microsoft.com/office/drawing/2014/main" id="{0AE52B35-FEAA-450F-B6A2-DE8567B008C1}"/>
              </a:ext>
            </a:extLst>
          </p:cNvPr>
          <p:cNvSpPr>
            <a:spLocks noEditPoints="1"/>
          </p:cNvSpPr>
          <p:nvPr/>
        </p:nvSpPr>
        <p:spPr bwMode="auto">
          <a:xfrm>
            <a:off x="838200" y="4723661"/>
            <a:ext cx="315653" cy="540774"/>
          </a:xfrm>
          <a:custGeom>
            <a:avLst/>
            <a:gdLst>
              <a:gd name="T0" fmla="*/ 32 w 36"/>
              <a:gd name="T1" fmla="*/ 20 h 80"/>
              <a:gd name="T2" fmla="*/ 24 w 36"/>
              <a:gd name="T3" fmla="*/ 16 h 80"/>
              <a:gd name="T4" fmla="*/ 24 w 36"/>
              <a:gd name="T5" fmla="*/ 12 h 80"/>
              <a:gd name="T6" fmla="*/ 20 w 36"/>
              <a:gd name="T7" fmla="*/ 4 h 80"/>
              <a:gd name="T8" fmla="*/ 12 w 36"/>
              <a:gd name="T9" fmla="*/ 0 h 80"/>
              <a:gd name="T10" fmla="*/ 0 w 36"/>
              <a:gd name="T11" fmla="*/ 12 h 80"/>
              <a:gd name="T12" fmla="*/ 0 w 36"/>
              <a:gd name="T13" fmla="*/ 68 h 80"/>
              <a:gd name="T14" fmla="*/ 12 w 36"/>
              <a:gd name="T15" fmla="*/ 80 h 80"/>
              <a:gd name="T16" fmla="*/ 24 w 36"/>
              <a:gd name="T17" fmla="*/ 68 h 80"/>
              <a:gd name="T18" fmla="*/ 24 w 36"/>
              <a:gd name="T19" fmla="*/ 68 h 80"/>
              <a:gd name="T20" fmla="*/ 36 w 36"/>
              <a:gd name="T21" fmla="*/ 54 h 80"/>
              <a:gd name="T22" fmla="*/ 36 w 36"/>
              <a:gd name="T23" fmla="*/ 30 h 80"/>
              <a:gd name="T24" fmla="*/ 32 w 36"/>
              <a:gd name="T25" fmla="*/ 20 h 80"/>
              <a:gd name="T26" fmla="*/ 24 w 36"/>
              <a:gd name="T27" fmla="*/ 64 h 80"/>
              <a:gd name="T28" fmla="*/ 14 w 36"/>
              <a:gd name="T29" fmla="*/ 56 h 80"/>
              <a:gd name="T30" fmla="*/ 12 w 36"/>
              <a:gd name="T31" fmla="*/ 58 h 80"/>
              <a:gd name="T32" fmla="*/ 14 w 36"/>
              <a:gd name="T33" fmla="*/ 60 h 80"/>
              <a:gd name="T34" fmla="*/ 20 w 36"/>
              <a:gd name="T35" fmla="*/ 66 h 80"/>
              <a:gd name="T36" fmla="*/ 20 w 36"/>
              <a:gd name="T37" fmla="*/ 68 h 80"/>
              <a:gd name="T38" fmla="*/ 12 w 36"/>
              <a:gd name="T39" fmla="*/ 76 h 80"/>
              <a:gd name="T40" fmla="*/ 4 w 36"/>
              <a:gd name="T41" fmla="*/ 68 h 80"/>
              <a:gd name="T42" fmla="*/ 4 w 36"/>
              <a:gd name="T43" fmla="*/ 12 h 80"/>
              <a:gd name="T44" fmla="*/ 12 w 36"/>
              <a:gd name="T45" fmla="*/ 4 h 80"/>
              <a:gd name="T46" fmla="*/ 18 w 36"/>
              <a:gd name="T47" fmla="*/ 6 h 80"/>
              <a:gd name="T48" fmla="*/ 20 w 36"/>
              <a:gd name="T49" fmla="*/ 12 h 80"/>
              <a:gd name="T50" fmla="*/ 20 w 36"/>
              <a:gd name="T51" fmla="*/ 18 h 80"/>
              <a:gd name="T52" fmla="*/ 14 w 36"/>
              <a:gd name="T53" fmla="*/ 24 h 80"/>
              <a:gd name="T54" fmla="*/ 12 w 36"/>
              <a:gd name="T55" fmla="*/ 26 h 80"/>
              <a:gd name="T56" fmla="*/ 14 w 36"/>
              <a:gd name="T57" fmla="*/ 28 h 80"/>
              <a:gd name="T58" fmla="*/ 24 w 36"/>
              <a:gd name="T59" fmla="*/ 20 h 80"/>
              <a:gd name="T60" fmla="*/ 29 w 36"/>
              <a:gd name="T61" fmla="*/ 23 h 80"/>
              <a:gd name="T62" fmla="*/ 32 w 36"/>
              <a:gd name="T63" fmla="*/ 30 h 80"/>
              <a:gd name="T64" fmla="*/ 32 w 36"/>
              <a:gd name="T65" fmla="*/ 40 h 80"/>
              <a:gd name="T66" fmla="*/ 26 w 36"/>
              <a:gd name="T67" fmla="*/ 40 h 80"/>
              <a:gd name="T68" fmla="*/ 28 w 36"/>
              <a:gd name="T69" fmla="*/ 34 h 80"/>
              <a:gd name="T70" fmla="*/ 26 w 36"/>
              <a:gd name="T71" fmla="*/ 32 h 80"/>
              <a:gd name="T72" fmla="*/ 24 w 36"/>
              <a:gd name="T73" fmla="*/ 34 h 80"/>
              <a:gd name="T74" fmla="*/ 18 w 36"/>
              <a:gd name="T75" fmla="*/ 40 h 80"/>
              <a:gd name="T76" fmla="*/ 14 w 36"/>
              <a:gd name="T77" fmla="*/ 40 h 80"/>
              <a:gd name="T78" fmla="*/ 12 w 36"/>
              <a:gd name="T79" fmla="*/ 42 h 80"/>
              <a:gd name="T80" fmla="*/ 14 w 36"/>
              <a:gd name="T81" fmla="*/ 44 h 80"/>
              <a:gd name="T82" fmla="*/ 32 w 36"/>
              <a:gd name="T83" fmla="*/ 44 h 80"/>
              <a:gd name="T84" fmla="*/ 32 w 36"/>
              <a:gd name="T85" fmla="*/ 54 h 80"/>
              <a:gd name="T86" fmla="*/ 24 w 36"/>
              <a:gd name="T87" fmla="*/ 6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80">
                <a:moveTo>
                  <a:pt x="32" y="20"/>
                </a:moveTo>
                <a:cubicBezTo>
                  <a:pt x="30" y="18"/>
                  <a:pt x="27" y="17"/>
                  <a:pt x="24" y="16"/>
                </a:cubicBezTo>
                <a:cubicBezTo>
                  <a:pt x="24" y="12"/>
                  <a:pt x="24" y="12"/>
                  <a:pt x="24" y="12"/>
                </a:cubicBezTo>
                <a:cubicBezTo>
                  <a:pt x="24" y="9"/>
                  <a:pt x="23" y="6"/>
                  <a:pt x="20" y="4"/>
                </a:cubicBezTo>
                <a:cubicBezTo>
                  <a:pt x="18" y="1"/>
                  <a:pt x="15" y="0"/>
                  <a:pt x="12" y="0"/>
                </a:cubicBezTo>
                <a:cubicBezTo>
                  <a:pt x="5" y="0"/>
                  <a:pt x="0" y="5"/>
                  <a:pt x="0" y="12"/>
                </a:cubicBezTo>
                <a:cubicBezTo>
                  <a:pt x="0" y="68"/>
                  <a:pt x="0" y="68"/>
                  <a:pt x="0" y="68"/>
                </a:cubicBezTo>
                <a:cubicBezTo>
                  <a:pt x="0" y="75"/>
                  <a:pt x="5" y="80"/>
                  <a:pt x="12" y="80"/>
                </a:cubicBezTo>
                <a:cubicBezTo>
                  <a:pt x="19" y="80"/>
                  <a:pt x="24" y="75"/>
                  <a:pt x="24" y="68"/>
                </a:cubicBezTo>
                <a:cubicBezTo>
                  <a:pt x="24" y="68"/>
                  <a:pt x="24" y="68"/>
                  <a:pt x="24" y="68"/>
                </a:cubicBezTo>
                <a:cubicBezTo>
                  <a:pt x="31" y="67"/>
                  <a:pt x="36" y="61"/>
                  <a:pt x="36" y="54"/>
                </a:cubicBezTo>
                <a:cubicBezTo>
                  <a:pt x="36" y="30"/>
                  <a:pt x="36" y="30"/>
                  <a:pt x="36" y="30"/>
                </a:cubicBezTo>
                <a:cubicBezTo>
                  <a:pt x="36" y="26"/>
                  <a:pt x="35" y="23"/>
                  <a:pt x="32" y="20"/>
                </a:cubicBezTo>
                <a:close/>
                <a:moveTo>
                  <a:pt x="24" y="64"/>
                </a:moveTo>
                <a:cubicBezTo>
                  <a:pt x="23" y="59"/>
                  <a:pt x="19" y="56"/>
                  <a:pt x="14" y="56"/>
                </a:cubicBezTo>
                <a:cubicBezTo>
                  <a:pt x="13" y="56"/>
                  <a:pt x="12" y="57"/>
                  <a:pt x="12" y="58"/>
                </a:cubicBezTo>
                <a:cubicBezTo>
                  <a:pt x="12" y="59"/>
                  <a:pt x="13" y="60"/>
                  <a:pt x="14" y="60"/>
                </a:cubicBezTo>
                <a:cubicBezTo>
                  <a:pt x="17" y="60"/>
                  <a:pt x="20" y="63"/>
                  <a:pt x="20" y="66"/>
                </a:cubicBezTo>
                <a:cubicBezTo>
                  <a:pt x="20" y="68"/>
                  <a:pt x="20" y="68"/>
                  <a:pt x="20" y="68"/>
                </a:cubicBezTo>
                <a:cubicBezTo>
                  <a:pt x="20" y="72"/>
                  <a:pt x="16" y="76"/>
                  <a:pt x="12" y="76"/>
                </a:cubicBezTo>
                <a:cubicBezTo>
                  <a:pt x="8" y="76"/>
                  <a:pt x="4" y="72"/>
                  <a:pt x="4" y="68"/>
                </a:cubicBezTo>
                <a:cubicBezTo>
                  <a:pt x="4" y="12"/>
                  <a:pt x="4" y="12"/>
                  <a:pt x="4" y="12"/>
                </a:cubicBezTo>
                <a:cubicBezTo>
                  <a:pt x="4" y="8"/>
                  <a:pt x="8" y="4"/>
                  <a:pt x="12" y="4"/>
                </a:cubicBezTo>
                <a:cubicBezTo>
                  <a:pt x="14" y="4"/>
                  <a:pt x="16" y="5"/>
                  <a:pt x="18" y="6"/>
                </a:cubicBezTo>
                <a:cubicBezTo>
                  <a:pt x="19" y="8"/>
                  <a:pt x="20" y="10"/>
                  <a:pt x="20" y="12"/>
                </a:cubicBezTo>
                <a:cubicBezTo>
                  <a:pt x="20" y="18"/>
                  <a:pt x="20" y="18"/>
                  <a:pt x="20" y="18"/>
                </a:cubicBezTo>
                <a:cubicBezTo>
                  <a:pt x="20" y="21"/>
                  <a:pt x="17" y="24"/>
                  <a:pt x="14" y="24"/>
                </a:cubicBezTo>
                <a:cubicBezTo>
                  <a:pt x="13" y="24"/>
                  <a:pt x="12" y="25"/>
                  <a:pt x="12" y="26"/>
                </a:cubicBezTo>
                <a:cubicBezTo>
                  <a:pt x="12" y="27"/>
                  <a:pt x="13" y="28"/>
                  <a:pt x="14" y="28"/>
                </a:cubicBezTo>
                <a:cubicBezTo>
                  <a:pt x="19" y="28"/>
                  <a:pt x="23" y="25"/>
                  <a:pt x="24" y="20"/>
                </a:cubicBezTo>
                <a:cubicBezTo>
                  <a:pt x="26" y="21"/>
                  <a:pt x="28" y="21"/>
                  <a:pt x="29" y="23"/>
                </a:cubicBezTo>
                <a:cubicBezTo>
                  <a:pt x="31" y="25"/>
                  <a:pt x="32" y="27"/>
                  <a:pt x="32" y="30"/>
                </a:cubicBezTo>
                <a:cubicBezTo>
                  <a:pt x="32" y="40"/>
                  <a:pt x="32" y="40"/>
                  <a:pt x="32" y="40"/>
                </a:cubicBezTo>
                <a:cubicBezTo>
                  <a:pt x="26" y="40"/>
                  <a:pt x="26" y="40"/>
                  <a:pt x="26" y="40"/>
                </a:cubicBezTo>
                <a:cubicBezTo>
                  <a:pt x="27" y="38"/>
                  <a:pt x="28" y="36"/>
                  <a:pt x="28" y="34"/>
                </a:cubicBezTo>
                <a:cubicBezTo>
                  <a:pt x="28" y="33"/>
                  <a:pt x="27" y="32"/>
                  <a:pt x="26" y="32"/>
                </a:cubicBezTo>
                <a:cubicBezTo>
                  <a:pt x="25" y="32"/>
                  <a:pt x="24" y="33"/>
                  <a:pt x="24" y="34"/>
                </a:cubicBezTo>
                <a:cubicBezTo>
                  <a:pt x="24" y="37"/>
                  <a:pt x="21" y="40"/>
                  <a:pt x="18" y="40"/>
                </a:cubicBezTo>
                <a:cubicBezTo>
                  <a:pt x="14" y="40"/>
                  <a:pt x="14" y="40"/>
                  <a:pt x="14" y="40"/>
                </a:cubicBezTo>
                <a:cubicBezTo>
                  <a:pt x="13" y="40"/>
                  <a:pt x="12" y="41"/>
                  <a:pt x="12" y="42"/>
                </a:cubicBezTo>
                <a:cubicBezTo>
                  <a:pt x="12" y="43"/>
                  <a:pt x="13" y="44"/>
                  <a:pt x="14" y="44"/>
                </a:cubicBezTo>
                <a:cubicBezTo>
                  <a:pt x="32" y="44"/>
                  <a:pt x="32" y="44"/>
                  <a:pt x="32" y="44"/>
                </a:cubicBezTo>
                <a:cubicBezTo>
                  <a:pt x="32" y="54"/>
                  <a:pt x="32" y="54"/>
                  <a:pt x="32" y="54"/>
                </a:cubicBezTo>
                <a:cubicBezTo>
                  <a:pt x="32" y="59"/>
                  <a:pt x="28" y="63"/>
                  <a:pt x="24" y="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B023C41B-F9C1-4255-ACCB-EFB39AC414C5}"/>
              </a:ext>
            </a:extLst>
          </p:cNvPr>
          <p:cNvSpPr/>
          <p:nvPr/>
        </p:nvSpPr>
        <p:spPr>
          <a:xfrm>
            <a:off x="1648968" y="4665544"/>
            <a:ext cx="10001880" cy="1661993"/>
          </a:xfrm>
          <a:prstGeom prst="rect">
            <a:avLst/>
          </a:prstGeom>
        </p:spPr>
        <p:txBody>
          <a:bodyPr wrap="square" lIns="0" tIns="0" rIns="0" bIns="0" anchor="t">
            <a:spAutoFit/>
          </a:bodyPr>
          <a:lstStyle/>
          <a:p>
            <a:pPr>
              <a:lnSpc>
                <a:spcPct val="150000"/>
              </a:lnSpc>
            </a:pPr>
            <a:r>
              <a:rPr lang="x-none" dirty="0">
                <a:latin typeface="Segoe UI" panose="020B0502040204020203" pitchFamily="34" charset="0"/>
                <a:cs typeface="Segoe UI" panose="020B0502040204020203" pitchFamily="34" charset="0"/>
              </a:rPr>
              <a:t>Mạng nơ-ron </a:t>
            </a:r>
            <a:r>
              <a:rPr lang="en-US" dirty="0" err="1">
                <a:latin typeface="Segoe UI" panose="020B0502040204020203" pitchFamily="34" charset="0"/>
                <a:cs typeface="Segoe UI" panose="020B0502040204020203" pitchFamily="34" charset="0"/>
              </a:rPr>
              <a:t>tích</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chập</a:t>
            </a:r>
            <a:r>
              <a:rPr lang="x-none" dirty="0">
                <a:latin typeface="Segoe UI" panose="020B0502040204020203" pitchFamily="34" charset="0"/>
                <a:cs typeface="Segoe UI" panose="020B0502040204020203" pitchFamily="34" charset="0"/>
              </a:rPr>
              <a:t> (CNN) là một phần của mô hình học sâu</a:t>
            </a:r>
            <a:r>
              <a:rPr lang="en-US" dirty="0">
                <a:latin typeface="Segoe UI" panose="020B0502040204020203" pitchFamily="34" charset="0"/>
                <a:cs typeface="Segoe UI" panose="020B0502040204020203" pitchFamily="34" charset="0"/>
              </a:rPr>
              <a:t>, có khả năng nhận dạng và phân loại hình ảnh có độ chính xác rất cao.</a:t>
            </a:r>
            <a:endParaRPr lang="en-US" u="sng" dirty="0">
              <a:latin typeface="Segoe UI" panose="020B0502040204020203" pitchFamily="34" charset="0"/>
              <a:cs typeface="Segoe UI" panose="020B0502040204020203" pitchFamily="34" charset="0"/>
            </a:endParaRPr>
          </a:p>
          <a:p>
            <a:pPr marL="342900" indent="-342900">
              <a:lnSpc>
                <a:spcPct val="150000"/>
              </a:lnSpc>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342900">
              <a:lnSpc>
                <a:spcPct val="150000"/>
              </a:lnSpc>
              <a:buFont typeface="Arial" panose="020B0604020202020204" pitchFamily="34" charset="0"/>
              <a:buChar char="•"/>
            </a:pPr>
            <a:endParaRPr lang="en-ID"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01021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p:cNvPicPr>
            <a:picLocks noChangeAspect="1"/>
          </p:cNvPicPr>
          <p:nvPr/>
        </p:nvPicPr>
        <p:blipFill rotWithShape="1">
          <a:blip r:embed="rId3">
            <a:extLst>
              <a:ext uri="{28A0092B-C50C-407E-A947-70E740481C1C}">
                <a14:useLocalDpi xmlns:a14="http://schemas.microsoft.com/office/drawing/2010/main" val="0"/>
              </a:ext>
            </a:extLst>
          </a:blip>
          <a:srcRect b="53948"/>
          <a:stretch/>
        </p:blipFill>
        <p:spPr>
          <a:xfrm>
            <a:off x="0" y="-16957"/>
            <a:ext cx="12192000" cy="3746047"/>
          </a:xfrm>
          <a:prstGeom prst="rect">
            <a:avLst/>
          </a:prstGeom>
        </p:spPr>
      </p:pic>
      <p:sp>
        <p:nvSpPr>
          <p:cNvPr id="65" name="Rectangle 64"/>
          <p:cNvSpPr/>
          <p:nvPr/>
        </p:nvSpPr>
        <p:spPr>
          <a:xfrm>
            <a:off x="0" y="-16957"/>
            <a:ext cx="12192000" cy="3746047"/>
          </a:xfrm>
          <a:prstGeom prst="rect">
            <a:avLst/>
          </a:prstGeom>
          <a:gradFill>
            <a:gsLst>
              <a:gs pos="0">
                <a:schemeClr val="bg1">
                  <a:alpha val="9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26740DB9-1AA8-4F8F-ACEB-B920B1D87A03}"/>
              </a:ext>
            </a:extLst>
          </p:cNvPr>
          <p:cNvSpPr>
            <a:spLocks noGrp="1"/>
          </p:cNvSpPr>
          <p:nvPr>
            <p:ph type="sldNum" sz="quarter" idx="12"/>
          </p:nvPr>
        </p:nvSpPr>
        <p:spPr/>
        <p:txBody>
          <a:bodyPr/>
          <a:lstStyle/>
          <a:p>
            <a:fld id="{B94A7BE5-C66F-4B36-80D2-ED11557B9407}" type="slidenum">
              <a:rPr lang="en-ID" smtClean="0">
                <a:latin typeface="Segoe UI" panose="020B0502040204020203" pitchFamily="34" charset="0"/>
                <a:cs typeface="Segoe UI" panose="020B0502040204020203" pitchFamily="34" charset="0"/>
              </a:rPr>
              <a:t>6</a:t>
            </a:fld>
            <a:endParaRPr lang="en-ID">
              <a:latin typeface="Segoe UI" panose="020B0502040204020203" pitchFamily="34" charset="0"/>
              <a:cs typeface="Segoe UI" panose="020B0502040204020203" pitchFamily="34" charset="0"/>
            </a:endParaRPr>
          </a:p>
        </p:txBody>
      </p:sp>
      <p:sp>
        <p:nvSpPr>
          <p:cNvPr id="2" name="TextBox 1"/>
          <p:cNvSpPr txBox="1"/>
          <p:nvPr/>
        </p:nvSpPr>
        <p:spPr>
          <a:xfrm>
            <a:off x="351847" y="2134190"/>
            <a:ext cx="11488305" cy="258532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dirty="0">
                <a:latin typeface="Segoe UI" panose="020B0502040204020203" pitchFamily="34" charset="0"/>
                <a:cs typeface="Segoe UI" panose="020B0502040204020203" pitchFamily="34" charset="0"/>
              </a:rPr>
              <a:t>Bao gồm các lớp phức hợp: Convolutional layer</a:t>
            </a:r>
            <a:r>
              <a:rPr lang="x-none" dirty="0">
                <a:latin typeface="Segoe UI" panose="020B0502040204020203" pitchFamily="34" charset="0"/>
                <a:cs typeface="Segoe UI" panose="020B0502040204020203" pitchFamily="34" charset="0"/>
              </a:rPr>
              <a:t>, Rectiﬁed Linear Unit (ReLU) layer, Pooling layer </a:t>
            </a:r>
            <a:r>
              <a:rPr lang="en-US" dirty="0">
                <a:latin typeface="Segoe UI" panose="020B0502040204020203" pitchFamily="34" charset="0"/>
                <a:cs typeface="Segoe UI" panose="020B0502040204020203" pitchFamily="34" charset="0"/>
              </a:rPr>
              <a:t>và C</a:t>
            </a:r>
            <a:r>
              <a:rPr lang="x-none" dirty="0">
                <a:latin typeface="Segoe UI" panose="020B0502040204020203" pitchFamily="34" charset="0"/>
                <a:cs typeface="Segoe UI" panose="020B0502040204020203" pitchFamily="34" charset="0"/>
              </a:rPr>
              <a:t>onnected layer</a:t>
            </a:r>
            <a:r>
              <a:rPr lang="en-US" dirty="0">
                <a:latin typeface="Segoe UI" panose="020B0502040204020203" pitchFamily="34" charset="0"/>
                <a:cs typeface="Segoe UI" panose="020B0502040204020203" pitchFamily="34" charset="0"/>
              </a:rPr>
              <a:t>; được thay đổi về số lượng và cách sắp xếp để tạo ra từng mô hình huấn luyện phù hợp cho từng bài toán khác nhau.</a:t>
            </a:r>
          </a:p>
          <a:p>
            <a:pPr marL="342900" indent="-342900">
              <a:lnSpc>
                <a:spcPct val="150000"/>
              </a:lnSpc>
              <a:buFont typeface="Arial" panose="020B0604020202020204" pitchFamily="34" charset="0"/>
              <a:buChar char="•"/>
            </a:pPr>
            <a:r>
              <a:rPr lang="en-ID" dirty="0">
                <a:latin typeface="Segoe UI" panose="020B0502040204020203" pitchFamily="34" charset="0"/>
                <a:cs typeface="Segoe UI" panose="020B0502040204020203" pitchFamily="34" charset="0"/>
              </a:rPr>
              <a:t>Trong một </a:t>
            </a:r>
            <a:r>
              <a:rPr lang="x-none" dirty="0">
                <a:latin typeface="Segoe UI" panose="020B0502040204020203" pitchFamily="34" charset="0"/>
                <a:cs typeface="Segoe UI" panose="020B0502040204020203" pitchFamily="34" charset="0"/>
              </a:rPr>
              <a:t>CNN điển hình</a:t>
            </a:r>
            <a:r>
              <a:rPr lang="en-US" dirty="0">
                <a:latin typeface="Segoe UI" panose="020B0502040204020203" pitchFamily="34" charset="0"/>
                <a:cs typeface="Segoe UI" panose="020B0502040204020203" pitchFamily="34" charset="0"/>
              </a:rPr>
              <a:t>, </a:t>
            </a:r>
            <a:r>
              <a:rPr lang="x-none" dirty="0">
                <a:latin typeface="Segoe UI" panose="020B0502040204020203" pitchFamily="34" charset="0"/>
                <a:cs typeface="Segoe UI" panose="020B0502040204020203" pitchFamily="34" charset="0"/>
              </a:rPr>
              <a:t>kiến trúc mỗi lớp phức hợp được </a:t>
            </a:r>
            <a:r>
              <a:rPr lang="en-US" dirty="0">
                <a:latin typeface="Segoe UI" panose="020B0502040204020203" pitchFamily="34" charset="0"/>
                <a:cs typeface="Segoe UI" panose="020B0502040204020203" pitchFamily="34" charset="0"/>
              </a:rPr>
              <a:t>cấu tạo</a:t>
            </a:r>
            <a:r>
              <a:rPr lang="x-none" dirty="0">
                <a:latin typeface="Segoe UI" panose="020B0502040204020203" pitchFamily="34" charset="0"/>
                <a:cs typeface="Segoe UI" panose="020B0502040204020203" pitchFamily="34" charset="0"/>
              </a:rPr>
              <a:t> bởi một ReLU</a:t>
            </a:r>
            <a:r>
              <a:rPr lang="en-US" dirty="0">
                <a:latin typeface="Segoe UI" panose="020B0502040204020203" pitchFamily="34" charset="0"/>
                <a:cs typeface="Segoe UI" panose="020B0502040204020203" pitchFamily="34" charset="0"/>
              </a:rPr>
              <a:t> layer</a:t>
            </a:r>
            <a:r>
              <a:rPr lang="x-none" dirty="0">
                <a:latin typeface="Segoe UI" panose="020B0502040204020203" pitchFamily="34" charset="0"/>
                <a:cs typeface="Segoe UI" panose="020B0502040204020203" pitchFamily="34" charset="0"/>
              </a:rPr>
              <a:t>, </a:t>
            </a:r>
            <a:r>
              <a:rPr lang="vi-VN" dirty="0">
                <a:latin typeface="Segoe UI" panose="020B0502040204020203" pitchFamily="34" charset="0"/>
                <a:cs typeface="Segoe UI" panose="020B0502040204020203" pitchFamily="34" charset="0"/>
              </a:rPr>
              <a:t>ngay </a:t>
            </a:r>
            <a:r>
              <a:rPr lang="x-none" dirty="0">
                <a:latin typeface="Segoe UI" panose="020B0502040204020203" pitchFamily="34" charset="0"/>
                <a:cs typeface="Segoe UI" panose="020B0502040204020203" pitchFamily="34" charset="0"/>
              </a:rPr>
              <a:t>sau đó là một lớp Pooling </a:t>
            </a:r>
            <a:r>
              <a:rPr lang="vi-VN" dirty="0">
                <a:latin typeface="Segoe UI" panose="020B0502040204020203" pitchFamily="34" charset="0"/>
                <a:cs typeface="Segoe UI" panose="020B0502040204020203" pitchFamily="34" charset="0"/>
              </a:rPr>
              <a:t>layer,</a:t>
            </a:r>
            <a:r>
              <a:rPr lang="x-none" dirty="0">
                <a:latin typeface="Segoe UI" panose="020B0502040204020203" pitchFamily="34" charset="0"/>
                <a:cs typeface="Segoe UI" panose="020B0502040204020203" pitchFamily="34" charset="0"/>
              </a:rPr>
              <a:t> rồi</a:t>
            </a:r>
            <a:r>
              <a:rPr lang="vi-VN" dirty="0">
                <a:latin typeface="Segoe UI" panose="020B0502040204020203" pitchFamily="34" charset="0"/>
                <a:cs typeface="Segoe UI" panose="020B0502040204020203" pitchFamily="34" charset="0"/>
              </a:rPr>
              <a:t> tiếp tục</a:t>
            </a:r>
            <a:r>
              <a:rPr lang="x-none" dirty="0">
                <a:latin typeface="Segoe UI" panose="020B0502040204020203" pitchFamily="34" charset="0"/>
                <a:cs typeface="Segoe UI" panose="020B0502040204020203" pitchFamily="34" charset="0"/>
              </a:rPr>
              <a:t> một hoặc nhiều lớp </a:t>
            </a:r>
            <a:r>
              <a:rPr lang="en-US" dirty="0">
                <a:latin typeface="Segoe UI" panose="020B0502040204020203" pitchFamily="34" charset="0"/>
                <a:cs typeface="Segoe UI" panose="020B0502040204020203" pitchFamily="34" charset="0"/>
              </a:rPr>
              <a:t>Convolutional layer </a:t>
            </a:r>
            <a:r>
              <a:rPr lang="x-none" dirty="0">
                <a:latin typeface="Segoe UI" panose="020B0502040204020203" pitchFamily="34" charset="0"/>
                <a:cs typeface="Segoe UI" panose="020B0502040204020203" pitchFamily="34" charset="0"/>
              </a:rPr>
              <a:t>và</a:t>
            </a:r>
            <a:r>
              <a:rPr lang="en-US" dirty="0">
                <a:latin typeface="Segoe UI" panose="020B0502040204020203" pitchFamily="34" charset="0"/>
                <a:cs typeface="Segoe UI" panose="020B0502040204020203" pitchFamily="34" charset="0"/>
              </a:rPr>
              <a:t> </a:t>
            </a:r>
            <a:r>
              <a:rPr lang="x-none" dirty="0">
                <a:latin typeface="Segoe UI" panose="020B0502040204020203" pitchFamily="34" charset="0"/>
                <a:cs typeface="Segoe UI" panose="020B0502040204020203" pitchFamily="34" charset="0"/>
              </a:rPr>
              <a:t>cuối cùng </a:t>
            </a:r>
            <a:r>
              <a:rPr lang="en-US" dirty="0">
                <a:latin typeface="Segoe UI" panose="020B0502040204020203" pitchFamily="34" charset="0"/>
                <a:cs typeface="Segoe UI" panose="020B0502040204020203" pitchFamily="34" charset="0"/>
              </a:rPr>
              <a:t>là </a:t>
            </a:r>
            <a:r>
              <a:rPr lang="x-none" dirty="0">
                <a:latin typeface="Segoe UI" panose="020B0502040204020203" pitchFamily="34" charset="0"/>
                <a:cs typeface="Segoe UI" panose="020B0502040204020203" pitchFamily="34" charset="0"/>
              </a:rPr>
              <a:t>một hoặc nhiều lớp </a:t>
            </a:r>
            <a:r>
              <a:rPr lang="en-US" dirty="0">
                <a:latin typeface="Segoe UI" panose="020B0502040204020203" pitchFamily="34" charset="0"/>
                <a:cs typeface="Segoe UI" panose="020B0502040204020203" pitchFamily="34" charset="0"/>
              </a:rPr>
              <a:t>C</a:t>
            </a:r>
            <a:r>
              <a:rPr lang="x-none" dirty="0">
                <a:latin typeface="Segoe UI" panose="020B0502040204020203" pitchFamily="34" charset="0"/>
                <a:cs typeface="Segoe UI" panose="020B0502040204020203" pitchFamily="34" charset="0"/>
              </a:rPr>
              <a:t>onnected layer.</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25755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CDB371-9AE4-48ED-86B3-95CECE8D44E1}"/>
              </a:ext>
            </a:extLst>
          </p:cNvPr>
          <p:cNvSpPr txBox="1"/>
          <p:nvPr/>
        </p:nvSpPr>
        <p:spPr>
          <a:xfrm>
            <a:off x="5220929" y="564599"/>
            <a:ext cx="6228121" cy="64633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solidFill>
                  <a:srgbClr val="A6B727"/>
                </a:solidFill>
                <a:effectLst/>
                <a:uLnTx/>
                <a:uFillTx/>
                <a:latin typeface="Segoe UI" panose="020B0502040204020203" pitchFamily="34" charset="0"/>
                <a:cs typeface="Segoe UI" panose="020B0502040204020203" pitchFamily="34" charset="0"/>
              </a:rPr>
              <a:t>Phương</a:t>
            </a:r>
            <a:r>
              <a:rPr kumimoji="0" lang="en-US" sz="3600" b="1" i="0" u="none" strike="noStrike" kern="1200" cap="none" spc="0" normalizeH="0" baseline="0" noProof="0" dirty="0">
                <a:ln>
                  <a:noFill/>
                </a:ln>
                <a:solidFill>
                  <a:srgbClr val="A6B727"/>
                </a:solidFill>
                <a:effectLst/>
                <a:uLnTx/>
                <a:uFillTx/>
                <a:latin typeface="Segoe UI" panose="020B0502040204020203" pitchFamily="34" charset="0"/>
                <a:cs typeface="Segoe UI" panose="020B0502040204020203" pitchFamily="34" charset="0"/>
              </a:rPr>
              <a:t> </a:t>
            </a:r>
            <a:r>
              <a:rPr lang="en-US" sz="3600" b="1" dirty="0">
                <a:solidFill>
                  <a:srgbClr val="A6B727"/>
                </a:solidFill>
                <a:latin typeface="Segoe UI" panose="020B0502040204020203" pitchFamily="34" charset="0"/>
                <a:cs typeface="Segoe UI" panose="020B0502040204020203" pitchFamily="34" charset="0"/>
              </a:rPr>
              <a:t>P</a:t>
            </a:r>
            <a:r>
              <a:rPr kumimoji="0" lang="en-US" sz="3600" b="1" i="0" u="none" strike="noStrike" kern="1200" cap="none" spc="0" normalizeH="0" baseline="0" noProof="0" dirty="0" err="1">
                <a:ln>
                  <a:noFill/>
                </a:ln>
                <a:solidFill>
                  <a:srgbClr val="A6B727"/>
                </a:solidFill>
                <a:effectLst/>
                <a:uLnTx/>
                <a:uFillTx/>
                <a:latin typeface="Segoe UI" panose="020B0502040204020203" pitchFamily="34" charset="0"/>
                <a:cs typeface="Segoe UI" panose="020B0502040204020203" pitchFamily="34" charset="0"/>
              </a:rPr>
              <a:t>háp</a:t>
            </a:r>
            <a:endParaRPr kumimoji="0" lang="en-ID" sz="3600" b="1" i="0" u="none" strike="noStrike" kern="1200" cap="none" spc="0" normalizeH="0" baseline="0" noProof="0" dirty="0">
              <a:ln>
                <a:noFill/>
              </a:ln>
              <a:solidFill>
                <a:srgbClr val="A6B727"/>
              </a:solidFill>
              <a:effectLst/>
              <a:uLnTx/>
              <a:uFillTx/>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B023C41B-F9C1-4255-ACCB-EFB39AC414C5}"/>
              </a:ext>
            </a:extLst>
          </p:cNvPr>
          <p:cNvSpPr/>
          <p:nvPr/>
        </p:nvSpPr>
        <p:spPr>
          <a:xfrm>
            <a:off x="5220929" y="3183315"/>
            <a:ext cx="6228120" cy="1107996"/>
          </a:xfrm>
          <a:prstGeom prst="rect">
            <a:avLst/>
          </a:prstGeom>
        </p:spPr>
        <p:txBody>
          <a:bodyPr wrap="square" lIns="0" tIns="0" rIns="0" bIns="0" anchor="t">
            <a:spAutoFit/>
          </a:bodyPr>
          <a:lstStyle/>
          <a:p>
            <a:pPr algn="ctr"/>
            <a:r>
              <a:rPr lang="x-none" dirty="0">
                <a:latin typeface="Segoe UI" panose="020B0502040204020203" pitchFamily="34" charset="0"/>
                <a:ea typeface="Times New Roman" panose="02020603050405020304" pitchFamily="18" charset="0"/>
                <a:cs typeface="Segoe UI" panose="020B0502040204020203" pitchFamily="34" charset="0"/>
              </a:rPr>
              <a:t>Học sâu là một lớp thuật toán máy học sử dụng đa</a:t>
            </a:r>
            <a:endParaRPr lang="en-US" dirty="0">
              <a:latin typeface="Segoe UI" panose="020B0502040204020203" pitchFamily="34" charset="0"/>
              <a:ea typeface="Times New Roman" panose="02020603050405020304" pitchFamily="18" charset="0"/>
              <a:cs typeface="Segoe UI" panose="020B0502040204020203" pitchFamily="34" charset="0"/>
            </a:endParaRPr>
          </a:p>
          <a:p>
            <a:pPr algn="ctr"/>
            <a:r>
              <a:rPr lang="x-none" dirty="0">
                <a:latin typeface="Segoe UI" panose="020B0502040204020203" pitchFamily="34" charset="0"/>
                <a:ea typeface="Times New Roman" panose="02020603050405020304" pitchFamily="18" charset="0"/>
                <a:cs typeface="Segoe UI" panose="020B0502040204020203" pitchFamily="34" charset="0"/>
              </a:rPr>
              <a:t>lớp có chứa các đơn vị xử lý phi tuyến</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tính</a:t>
            </a:r>
            <a:r>
              <a:rPr lang="x-none" dirty="0">
                <a:latin typeface="Segoe UI" panose="020B0502040204020203" pitchFamily="34" charset="0"/>
                <a:ea typeface="Times New Roman" panose="02020603050405020304" pitchFamily="18" charset="0"/>
                <a:cs typeface="Segoe UI" panose="020B0502040204020203" pitchFamily="34" charset="0"/>
              </a:rPr>
              <a:t>. Mỗi cấp độ học để chuyển đổi dữ liệu đầu vào của nó thành một đại diện tổng hợp và trừu tượng hơn.</a:t>
            </a:r>
            <a:endParaRPr lang="en-US" dirty="0">
              <a:latin typeface="Segoe UI" panose="020B0502040204020203" pitchFamily="34" charset="0"/>
              <a:ea typeface="Times New Roman" panose="02020603050405020304" pitchFamily="18" charset="0"/>
              <a:cs typeface="Segoe UI" panose="020B0502040204020203" pitchFamily="34" charset="0"/>
            </a:endParaRPr>
          </a:p>
        </p:txBody>
      </p:sp>
      <p:sp>
        <p:nvSpPr>
          <p:cNvPr id="26" name="Slide Number Placeholder 25">
            <a:extLst>
              <a:ext uri="{FF2B5EF4-FFF2-40B4-BE49-F238E27FC236}">
                <a16:creationId xmlns:a16="http://schemas.microsoft.com/office/drawing/2014/main" id="{53E65EF7-AF23-4EEB-84C2-91AA8EBD57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4A7BE5-C66F-4B36-80D2-ED11557B9407}" type="slidenum">
              <a:rPr kumimoji="0" lang="en-ID" sz="1200" b="0" i="0" u="none" strike="noStrike" kern="1200" cap="none" spc="0" normalizeH="0" baseline="0" noProof="0" smtClean="0">
                <a:ln>
                  <a:noFill/>
                </a:ln>
                <a:solidFill>
                  <a:srgbClr val="000000">
                    <a:tint val="75000"/>
                  </a:srgbClr>
                </a:solidFill>
                <a:effectLst/>
                <a:uLnTx/>
                <a:uFillTx/>
                <a:latin typeface="Verdana" panose="020B060403050404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D" sz="1200" b="0" i="0" u="none" strike="noStrike" kern="1200" cap="none" spc="0" normalizeH="0" baseline="0" noProof="0">
              <a:ln>
                <a:noFill/>
              </a:ln>
              <a:solidFill>
                <a:srgbClr val="000000">
                  <a:tint val="75000"/>
                </a:srgbClr>
              </a:solidFill>
              <a:effectLst/>
              <a:uLnTx/>
              <a:uFillTx/>
              <a:latin typeface="Verdana" panose="020B0604030504040204"/>
              <a:ea typeface="+mn-ea"/>
              <a:cs typeface="+mn-cs"/>
            </a:endParaRPr>
          </a:p>
        </p:txBody>
      </p:sp>
      <p:sp>
        <p:nvSpPr>
          <p:cNvPr id="38" name="Rectangle 37">
            <a:extLst>
              <a:ext uri="{FF2B5EF4-FFF2-40B4-BE49-F238E27FC236}">
                <a16:creationId xmlns:a16="http://schemas.microsoft.com/office/drawing/2014/main" id="{670C93C4-EC39-469C-98DA-749478B87E57}"/>
              </a:ext>
            </a:extLst>
          </p:cNvPr>
          <p:cNvSpPr/>
          <p:nvPr/>
        </p:nvSpPr>
        <p:spPr>
          <a:xfrm>
            <a:off x="5220929" y="4646968"/>
            <a:ext cx="6228120" cy="1107996"/>
          </a:xfrm>
          <a:prstGeom prst="rect">
            <a:avLst/>
          </a:prstGeom>
        </p:spPr>
        <p:txBody>
          <a:bodyPr wrap="square" lIns="0" tIns="0" rIns="0" bIns="0" anchor="t">
            <a:spAutoFit/>
          </a:bodyPr>
          <a:lstStyle/>
          <a:p>
            <a:pPr algn="ctr"/>
            <a:r>
              <a:rPr lang="x-none" dirty="0">
                <a:latin typeface="Segoe UI" panose="020B0502040204020203" pitchFamily="34" charset="0"/>
                <a:ea typeface="Times New Roman" panose="02020603050405020304" pitchFamily="18" charset="0"/>
                <a:cs typeface="Segoe UI" panose="020B0502040204020203" pitchFamily="34" charset="0"/>
              </a:rPr>
              <a:t>Trong lĩnh vực nhận dạng hình ảnh và phân loại, cách tái tạo thành công nhất thu được</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là</a:t>
            </a:r>
            <a:r>
              <a:rPr lang="en-US" dirty="0">
                <a:latin typeface="Segoe UI" panose="020B0502040204020203" pitchFamily="34" charset="0"/>
                <a:ea typeface="Times New Roman" panose="02020603050405020304" pitchFamily="18" charset="0"/>
                <a:cs typeface="Segoe UI" panose="020B0502040204020203" pitchFamily="34" charset="0"/>
              </a:rPr>
              <a:t> </a:t>
            </a:r>
            <a:r>
              <a:rPr lang="x-none" dirty="0">
                <a:latin typeface="Segoe UI" panose="020B0502040204020203" pitchFamily="34" charset="0"/>
                <a:ea typeface="Times New Roman" panose="02020603050405020304" pitchFamily="18" charset="0"/>
                <a:cs typeface="Segoe UI" panose="020B0502040204020203" pitchFamily="34" charset="0"/>
              </a:rPr>
              <a:t>bằng cách sử dụng mạng nơ</a:t>
            </a:r>
            <a:r>
              <a:rPr lang="en-US" dirty="0">
                <a:latin typeface="Segoe UI" panose="020B0502040204020203" pitchFamily="34" charset="0"/>
                <a:ea typeface="Times New Roman" panose="02020603050405020304" pitchFamily="18" charset="0"/>
                <a:cs typeface="Segoe UI" panose="020B0502040204020203" pitchFamily="34" charset="0"/>
              </a:rPr>
              <a:t>-</a:t>
            </a:r>
            <a:r>
              <a:rPr lang="x-none" dirty="0">
                <a:latin typeface="Segoe UI" panose="020B0502040204020203" pitchFamily="34" charset="0"/>
                <a:ea typeface="Times New Roman" panose="02020603050405020304" pitchFamily="18" charset="0"/>
                <a:cs typeface="Segoe UI" panose="020B0502040204020203" pitchFamily="34" charset="0"/>
              </a:rPr>
              <a:t>ron nhân tạo. Các mạng này tạo cơ sở cho hầu hết các mô hình học sâu.</a:t>
            </a:r>
            <a:endParaRPr lang="en-US" dirty="0">
              <a:latin typeface="Segoe UI" panose="020B0502040204020203" pitchFamily="34" charset="0"/>
              <a:ea typeface="Times New Roman" panose="02020603050405020304" pitchFamily="18" charset="0"/>
              <a:cs typeface="Segoe UI" panose="020B0502040204020203" pitchFamily="34" charset="0"/>
            </a:endParaRPr>
          </a:p>
        </p:txBody>
      </p:sp>
      <p:sp>
        <p:nvSpPr>
          <p:cNvPr id="6" name="Rectangle 5">
            <a:extLst>
              <a:ext uri="{FF2B5EF4-FFF2-40B4-BE49-F238E27FC236}">
                <a16:creationId xmlns:a16="http://schemas.microsoft.com/office/drawing/2014/main" id="{7B781C7C-6717-48C7-8FD7-D70B0FFB3FCE}"/>
              </a:ext>
            </a:extLst>
          </p:cNvPr>
          <p:cNvSpPr/>
          <p:nvPr/>
        </p:nvSpPr>
        <p:spPr>
          <a:xfrm>
            <a:off x="5220929" y="1719663"/>
            <a:ext cx="6228120" cy="1107996"/>
          </a:xfrm>
          <a:prstGeom prst="rect">
            <a:avLst/>
          </a:prstGeom>
        </p:spPr>
        <p:txBody>
          <a:bodyPr wrap="square" lIns="0" tIns="0" rIns="0" bIns="0" anchor="t">
            <a:spAutoFit/>
          </a:bodyPr>
          <a:lstStyle/>
          <a:p>
            <a:pPr algn="ctr">
              <a:spcBef>
                <a:spcPts val="600"/>
              </a:spcBef>
            </a:pPr>
            <a:r>
              <a:rPr lang="en-US" dirty="0" err="1">
                <a:latin typeface="Segoe UI" panose="020B0502040204020203" pitchFamily="34" charset="0"/>
                <a:ea typeface="Times New Roman" panose="02020603050405020304" pitchFamily="18" charset="0"/>
                <a:cs typeface="Segoe UI" panose="020B0502040204020203" pitchFamily="34" charset="0"/>
              </a:rPr>
              <a:t>Đề</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tài</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sử</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dụng</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phương</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pháp</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thực</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nghiệm</a:t>
            </a:r>
            <a:r>
              <a:rPr lang="en-US" dirty="0">
                <a:latin typeface="Segoe UI" panose="020B0502040204020203" pitchFamily="34" charset="0"/>
                <a:ea typeface="Times New Roman" panose="02020603050405020304" pitchFamily="18" charset="0"/>
                <a:cs typeface="Segoe UI" panose="020B0502040204020203" pitchFamily="34" charset="0"/>
              </a:rPr>
              <a:t> khoa </a:t>
            </a:r>
            <a:r>
              <a:rPr lang="en-US" dirty="0" err="1">
                <a:latin typeface="Segoe UI" panose="020B0502040204020203" pitchFamily="34" charset="0"/>
                <a:ea typeface="Times New Roman" panose="02020603050405020304" pitchFamily="18" charset="0"/>
                <a:cs typeface="Segoe UI" panose="020B0502040204020203" pitchFamily="34" charset="0"/>
              </a:rPr>
              <a:t>học</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Tìm</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hiểu</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kỹ</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thuật</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mạng</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nơ-ron</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từ</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đó</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áp</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dụng</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kỹ</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thuật</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này</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vào</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việc</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xây</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dựng</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mô</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hình</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tối</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ưu</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nhằm</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giải</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quyết</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bài</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toán</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theo</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yêu</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cầu</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đề</a:t>
            </a:r>
            <a:r>
              <a:rPr lang="en-US" dirty="0">
                <a:latin typeface="Segoe UI" panose="020B0502040204020203" pitchFamily="34" charset="0"/>
                <a:ea typeface="Times New Roman" panose="02020603050405020304" pitchFamily="18" charset="0"/>
                <a:cs typeface="Segoe UI" panose="020B0502040204020203" pitchFamily="34" charset="0"/>
              </a:rPr>
              <a:t> </a:t>
            </a:r>
            <a:r>
              <a:rPr lang="en-US" dirty="0" err="1">
                <a:latin typeface="Segoe UI" panose="020B0502040204020203" pitchFamily="34" charset="0"/>
                <a:ea typeface="Times New Roman" panose="02020603050405020304" pitchFamily="18" charset="0"/>
                <a:cs typeface="Segoe UI" panose="020B0502040204020203" pitchFamily="34" charset="0"/>
              </a:rPr>
              <a:t>tài</a:t>
            </a:r>
            <a:r>
              <a:rPr lang="en-US" dirty="0">
                <a:latin typeface="Segoe UI" panose="020B0502040204020203" pitchFamily="34" charset="0"/>
                <a:ea typeface="Times New Roman" panose="02020603050405020304" pitchFamily="18" charset="0"/>
                <a:cs typeface="Segoe UI" panose="020B0502040204020203" pitchFamily="34" charset="0"/>
              </a:rPr>
              <a:t>.</a:t>
            </a:r>
          </a:p>
        </p:txBody>
      </p:sp>
    </p:spTree>
    <p:extLst>
      <p:ext uri="{BB962C8B-B14F-4D97-AF65-F5344CB8AC3E}">
        <p14:creationId xmlns:p14="http://schemas.microsoft.com/office/powerpoint/2010/main" val="1143856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8"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6933" b="8692"/>
          <a:stretch/>
        </p:blipFill>
        <p:spPr>
          <a:xfrm>
            <a:off x="0" y="0"/>
            <a:ext cx="12192000" cy="6858000"/>
          </a:xfrm>
          <a:prstGeom prst="rect">
            <a:avLst/>
          </a:prstGeom>
        </p:spPr>
      </p:pic>
      <p:sp>
        <p:nvSpPr>
          <p:cNvPr id="7" name="Rectangle 6">
            <a:extLst>
              <a:ext uri="{FF2B5EF4-FFF2-40B4-BE49-F238E27FC236}">
                <a16:creationId xmlns:a16="http://schemas.microsoft.com/office/drawing/2014/main" id="{0A6D73E5-84D9-4E02-82CB-ABBD6756CE15}"/>
              </a:ext>
            </a:extLst>
          </p:cNvPr>
          <p:cNvSpPr/>
          <p:nvPr/>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A279EBF0-0D45-4D7E-A4BC-07518DC7B837}"/>
              </a:ext>
            </a:extLst>
          </p:cNvPr>
          <p:cNvSpPr/>
          <p:nvPr/>
        </p:nvSpPr>
        <p:spPr>
          <a:xfrm>
            <a:off x="268705" y="-486285"/>
            <a:ext cx="4136147" cy="2274744"/>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accent1"/>
              </a:solidFill>
            </a:endParaRPr>
          </a:p>
        </p:txBody>
      </p:sp>
      <p:sp>
        <p:nvSpPr>
          <p:cNvPr id="5" name="TextBox 4">
            <a:extLst>
              <a:ext uri="{FF2B5EF4-FFF2-40B4-BE49-F238E27FC236}">
                <a16:creationId xmlns:a16="http://schemas.microsoft.com/office/drawing/2014/main" id="{6FD88874-5114-40D7-AD08-6A93110A3958}"/>
              </a:ext>
            </a:extLst>
          </p:cNvPr>
          <p:cNvSpPr txBox="1"/>
          <p:nvPr/>
        </p:nvSpPr>
        <p:spPr>
          <a:xfrm>
            <a:off x="591871" y="651087"/>
            <a:ext cx="5137703" cy="584775"/>
          </a:xfrm>
          <a:prstGeom prst="rect">
            <a:avLst/>
          </a:prstGeom>
          <a:noFill/>
        </p:spPr>
        <p:txBody>
          <a:bodyPr wrap="square" rtlCol="0" anchor="ctr">
            <a:spAutoFit/>
          </a:bodyPr>
          <a:lstStyle/>
          <a:p>
            <a:r>
              <a:rPr lang="en-US" sz="3200" b="1" dirty="0">
                <a:solidFill>
                  <a:schemeClr val="accent2"/>
                </a:solidFill>
                <a:latin typeface="Soeui"/>
              </a:rPr>
              <a:t>Mô Hình VGG16</a:t>
            </a:r>
            <a:endParaRPr lang="en-ID" sz="3200" b="1" dirty="0">
              <a:solidFill>
                <a:schemeClr val="accent2"/>
              </a:solidFill>
              <a:latin typeface="Soeui"/>
            </a:endParaRPr>
          </a:p>
        </p:txBody>
      </p:sp>
      <p:sp>
        <p:nvSpPr>
          <p:cNvPr id="3" name="Rectangle 2">
            <a:extLst>
              <a:ext uri="{FF2B5EF4-FFF2-40B4-BE49-F238E27FC236}">
                <a16:creationId xmlns:a16="http://schemas.microsoft.com/office/drawing/2014/main" id="{134574CE-0F92-474F-B3C2-9AE3EAD3194F}"/>
              </a:ext>
            </a:extLst>
          </p:cNvPr>
          <p:cNvSpPr/>
          <p:nvPr/>
        </p:nvSpPr>
        <p:spPr>
          <a:xfrm>
            <a:off x="0" y="2439546"/>
            <a:ext cx="12191999" cy="4418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6391" y="2992143"/>
            <a:ext cx="10975246" cy="3408657"/>
          </a:xfrm>
          <a:prstGeom prst="rect">
            <a:avLst/>
          </a:prstGeom>
          <a:gradFill>
            <a:gsLst>
              <a:gs pos="0">
                <a:schemeClr val="accent2"/>
              </a:gs>
              <a:gs pos="100000">
                <a:schemeClr val="accent2">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nvGrpSpPr>
          <p:cNvPr id="16" name="Group 15"/>
          <p:cNvGrpSpPr/>
          <p:nvPr/>
        </p:nvGrpSpPr>
        <p:grpSpPr>
          <a:xfrm>
            <a:off x="97167" y="3314613"/>
            <a:ext cx="11201474" cy="3396555"/>
            <a:chOff x="6325822" y="1607158"/>
            <a:chExt cx="11201474" cy="3396555"/>
          </a:xfrm>
        </p:grpSpPr>
        <p:sp>
          <p:nvSpPr>
            <p:cNvPr id="18" name="Rectangle 17">
              <a:extLst>
                <a:ext uri="{FF2B5EF4-FFF2-40B4-BE49-F238E27FC236}">
                  <a16:creationId xmlns:a16="http://schemas.microsoft.com/office/drawing/2014/main" id="{B023C41B-F9C1-4255-ACCB-EFB39AC414C5}"/>
                </a:ext>
              </a:extLst>
            </p:cNvPr>
            <p:cNvSpPr/>
            <p:nvPr/>
          </p:nvSpPr>
          <p:spPr>
            <a:xfrm>
              <a:off x="7525416" y="1722687"/>
              <a:ext cx="10001880" cy="3281026"/>
            </a:xfrm>
            <a:prstGeom prst="rect">
              <a:avLst/>
            </a:prstGeom>
          </p:spPr>
          <p:txBody>
            <a:bodyPr wrap="square" lIns="0" tIns="0" rIns="0" bIns="0" anchor="t">
              <a:spAutoFit/>
            </a:bodyPr>
            <a:lstStyle/>
            <a:p>
              <a:pPr marL="342900" indent="-342900">
                <a:lnSpc>
                  <a:spcPct val="150000"/>
                </a:lnSpc>
                <a:buFont typeface="Arial" panose="020B0604020202020204" pitchFamily="34" charset="0"/>
                <a:buChar char="•"/>
              </a:pPr>
              <a:r>
                <a:rPr lang="en-US" dirty="0">
                  <a:solidFill>
                    <a:schemeClr val="bg1"/>
                  </a:solidFill>
                  <a:latin typeface="Soeui"/>
                </a:rPr>
                <a:t>VGG16 là mạng CNN được đề xuất bởi K.Simonyan và A.Zisserman của đại học Oxford. Các Model sau khi được tạo bởi mạng VGG16 sẽ cho độ chính xác lên đến 92.7% (top 5 test trong dữ liệu ảnh mạng gồm 14 triệu hình ảnh khác nhau thuộc 1000 </a:t>
              </a:r>
              <a:r>
                <a:rPr lang="en-US" dirty="0" err="1">
                  <a:solidFill>
                    <a:schemeClr val="bg1"/>
                  </a:solidFill>
                  <a:latin typeface="Soeui"/>
                </a:rPr>
                <a:t>lớp</a:t>
              </a:r>
              <a:r>
                <a:rPr lang="en-US" dirty="0">
                  <a:solidFill>
                    <a:schemeClr val="bg1"/>
                  </a:solidFill>
                  <a:latin typeface="Soeui"/>
                </a:rPr>
                <a:t>).</a:t>
              </a:r>
              <a:endParaRPr lang="en-ID" dirty="0">
                <a:solidFill>
                  <a:schemeClr val="bg1"/>
                </a:solidFill>
                <a:latin typeface="Soeui"/>
                <a:cs typeface="Segoe UI" panose="020B0502040204020203" pitchFamily="34" charset="0"/>
              </a:endParaRPr>
            </a:p>
            <a:p>
              <a:pPr marL="342900" indent="-342900">
                <a:lnSpc>
                  <a:spcPct val="150000"/>
                </a:lnSpc>
                <a:buFont typeface="Arial" panose="020B0604020202020204" pitchFamily="34" charset="0"/>
                <a:buChar char="•"/>
              </a:pPr>
              <a:r>
                <a:rPr lang="en-US" dirty="0">
                  <a:solidFill>
                    <a:schemeClr val="bg1"/>
                  </a:solidFill>
                  <a:latin typeface="Soeui"/>
                </a:rPr>
                <a:t>Cấu trúc của VGG16 bao gồm:</a:t>
              </a:r>
            </a:p>
            <a:p>
              <a:pPr lvl="0">
                <a:lnSpc>
                  <a:spcPct val="150000"/>
                </a:lnSpc>
              </a:pPr>
              <a:r>
                <a:rPr lang="en-US" dirty="0">
                  <a:solidFill>
                    <a:schemeClr val="bg1"/>
                  </a:solidFill>
                  <a:latin typeface="Soeui"/>
                </a:rPr>
                <a:t>	+ 13 lớp tích chập (Conv2 hoặc Conv3) đều có Kernel 3x3.</a:t>
              </a:r>
            </a:p>
            <a:p>
              <a:pPr>
                <a:lnSpc>
                  <a:spcPct val="150000"/>
                </a:lnSpc>
              </a:pPr>
              <a:r>
                <a:rPr lang="en-US" dirty="0">
                  <a:solidFill>
                    <a:schemeClr val="bg1"/>
                  </a:solidFill>
                  <a:latin typeface="Soeui"/>
                </a:rPr>
                <a:t>	+ Sau các layer Conv là Maxpooling giảm kích thước xuống một nửa và </a:t>
              </a:r>
              <a:r>
                <a:rPr lang="en-US" dirty="0" err="1">
                  <a:solidFill>
                    <a:schemeClr val="bg1"/>
                  </a:solidFill>
                  <a:latin typeface="Soeui"/>
                </a:rPr>
                <a:t>ba</a:t>
              </a:r>
              <a:r>
                <a:rPr lang="en-US" dirty="0">
                  <a:solidFill>
                    <a:schemeClr val="bg1"/>
                  </a:solidFill>
                  <a:latin typeface="Soeui"/>
                </a:rPr>
                <a:t> </a:t>
              </a:r>
              <a:r>
                <a:rPr lang="en-US" dirty="0" err="1">
                  <a:solidFill>
                    <a:schemeClr val="bg1"/>
                  </a:solidFill>
                  <a:latin typeface="Soeui"/>
                </a:rPr>
                <a:t>lớp</a:t>
              </a:r>
              <a:r>
                <a:rPr lang="en-US" dirty="0">
                  <a:solidFill>
                    <a:schemeClr val="bg1"/>
                  </a:solidFill>
                  <a:latin typeface="Soeui"/>
                </a:rPr>
                <a:t> Fully-Connected.</a:t>
              </a:r>
            </a:p>
            <a:p>
              <a:pPr lvl="0">
                <a:lnSpc>
                  <a:spcPct val="150000"/>
                </a:lnSpc>
              </a:pPr>
              <a:endParaRPr lang="en-US" dirty="0">
                <a:solidFill>
                  <a:schemeClr val="bg1"/>
                </a:solidFill>
                <a:latin typeface="Soeui"/>
              </a:endParaRPr>
            </a:p>
            <a:p>
              <a:pPr>
                <a:lnSpc>
                  <a:spcPct val="150000"/>
                </a:lnSpc>
              </a:pPr>
              <a:endParaRPr lang="en-US" dirty="0">
                <a:solidFill>
                  <a:schemeClr val="bg1"/>
                </a:solidFill>
                <a:latin typeface="Soeui"/>
              </a:endParaRPr>
            </a:p>
          </p:txBody>
        </p:sp>
        <p:grpSp>
          <p:nvGrpSpPr>
            <p:cNvPr id="17" name="Group 16"/>
            <p:cNvGrpSpPr/>
            <p:nvPr/>
          </p:nvGrpSpPr>
          <p:grpSpPr>
            <a:xfrm>
              <a:off x="6325822" y="1607158"/>
              <a:ext cx="940028" cy="940029"/>
              <a:chOff x="5220929" y="4709161"/>
              <a:chExt cx="1287780" cy="1287780"/>
            </a:xfrm>
          </p:grpSpPr>
          <p:sp>
            <p:nvSpPr>
              <p:cNvPr id="19" name="Oval 18">
                <a:extLst>
                  <a:ext uri="{FF2B5EF4-FFF2-40B4-BE49-F238E27FC236}">
                    <a16:creationId xmlns:a16="http://schemas.microsoft.com/office/drawing/2014/main" id="{646A4A08-08F8-45DF-A728-C3ED46C36A1B}"/>
                  </a:ext>
                </a:extLst>
              </p:cNvPr>
              <p:cNvSpPr/>
              <p:nvPr/>
            </p:nvSpPr>
            <p:spPr>
              <a:xfrm>
                <a:off x="5350468" y="4838697"/>
                <a:ext cx="1028700" cy="1028699"/>
              </a:xfrm>
              <a:prstGeom prst="ellipse">
                <a:avLst/>
              </a:prstGeom>
              <a:solidFill>
                <a:schemeClr val="accent3">
                  <a:lumMod val="60000"/>
                  <a:lumOff val="40000"/>
                </a:schemeClr>
              </a:solidFill>
              <a:ln>
                <a:noFill/>
              </a:ln>
              <a:effectLst>
                <a:outerShdw blurRad="50800" dist="76200" algn="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Segoe UI" panose="020B0502040204020203" pitchFamily="34" charset="0"/>
                  <a:cs typeface="Segoe UI" panose="020B0502040204020203" pitchFamily="34" charset="0"/>
                </a:endParaRPr>
              </a:p>
            </p:txBody>
          </p:sp>
          <p:sp>
            <p:nvSpPr>
              <p:cNvPr id="20" name="Oval 19">
                <a:extLst>
                  <a:ext uri="{FF2B5EF4-FFF2-40B4-BE49-F238E27FC236}">
                    <a16:creationId xmlns:a16="http://schemas.microsoft.com/office/drawing/2014/main" id="{62F11E44-4EAD-4D86-BF12-0115919BFDC6}"/>
                  </a:ext>
                </a:extLst>
              </p:cNvPr>
              <p:cNvSpPr/>
              <p:nvPr/>
            </p:nvSpPr>
            <p:spPr>
              <a:xfrm>
                <a:off x="5220929" y="4709161"/>
                <a:ext cx="1287780" cy="1287780"/>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Segoe UI" panose="020B0502040204020203" pitchFamily="34" charset="0"/>
                  <a:cs typeface="Segoe UI" panose="020B0502040204020203" pitchFamily="34" charset="0"/>
                </a:endParaRPr>
              </a:p>
            </p:txBody>
          </p:sp>
        </p:grpSp>
      </p:grpSp>
      <p:grpSp>
        <p:nvGrpSpPr>
          <p:cNvPr id="21" name="Group 20"/>
          <p:cNvGrpSpPr/>
          <p:nvPr/>
        </p:nvGrpSpPr>
        <p:grpSpPr>
          <a:xfrm>
            <a:off x="413191" y="3602354"/>
            <a:ext cx="307975" cy="346075"/>
            <a:chOff x="3406775" y="4700588"/>
            <a:chExt cx="307975" cy="346075"/>
          </a:xfrm>
        </p:grpSpPr>
        <p:sp>
          <p:nvSpPr>
            <p:cNvPr id="22" name="Line 8"/>
            <p:cNvSpPr>
              <a:spLocks noChangeShapeType="1"/>
            </p:cNvSpPr>
            <p:nvPr/>
          </p:nvSpPr>
          <p:spPr bwMode="auto">
            <a:xfrm flipV="1">
              <a:off x="3579813" y="4700588"/>
              <a:ext cx="0" cy="1349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23" name="Line 9"/>
            <p:cNvSpPr>
              <a:spLocks noChangeShapeType="1"/>
            </p:cNvSpPr>
            <p:nvPr/>
          </p:nvSpPr>
          <p:spPr bwMode="auto">
            <a:xfrm>
              <a:off x="3519488" y="4700588"/>
              <a:ext cx="120650" cy="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24" name="Freeform 10"/>
            <p:cNvSpPr>
              <a:spLocks/>
            </p:cNvSpPr>
            <p:nvPr/>
          </p:nvSpPr>
          <p:spPr bwMode="auto">
            <a:xfrm>
              <a:off x="3549650" y="4819650"/>
              <a:ext cx="60325" cy="15875"/>
            </a:xfrm>
            <a:custGeom>
              <a:avLst/>
              <a:gdLst>
                <a:gd name="T0" fmla="*/ 0 w 38"/>
                <a:gd name="T1" fmla="*/ 0 h 10"/>
                <a:gd name="T2" fmla="*/ 19 w 38"/>
                <a:gd name="T3" fmla="*/ 10 h 10"/>
                <a:gd name="T4" fmla="*/ 38 w 38"/>
                <a:gd name="T5" fmla="*/ 0 h 10"/>
              </a:gdLst>
              <a:ahLst/>
              <a:cxnLst>
                <a:cxn ang="0">
                  <a:pos x="T0" y="T1"/>
                </a:cxn>
                <a:cxn ang="0">
                  <a:pos x="T2" y="T3"/>
                </a:cxn>
                <a:cxn ang="0">
                  <a:pos x="T4" y="T5"/>
                </a:cxn>
              </a:cxnLst>
              <a:rect l="0" t="0" r="r" b="b"/>
              <a:pathLst>
                <a:path w="38" h="10">
                  <a:moveTo>
                    <a:pt x="0" y="0"/>
                  </a:moveTo>
                  <a:lnTo>
                    <a:pt x="19" y="10"/>
                  </a:lnTo>
                  <a:lnTo>
                    <a:pt x="38" y="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25" name="Freeform 11"/>
            <p:cNvSpPr>
              <a:spLocks/>
            </p:cNvSpPr>
            <p:nvPr/>
          </p:nvSpPr>
          <p:spPr bwMode="auto">
            <a:xfrm>
              <a:off x="3406775" y="4730750"/>
              <a:ext cx="142875" cy="142875"/>
            </a:xfrm>
            <a:custGeom>
              <a:avLst/>
              <a:gdLst>
                <a:gd name="T0" fmla="*/ 0 w 38"/>
                <a:gd name="T1" fmla="*/ 38 h 38"/>
                <a:gd name="T2" fmla="*/ 38 w 38"/>
                <a:gd name="T3" fmla="*/ 0 h 38"/>
                <a:gd name="T4" fmla="*/ 0 w 38"/>
                <a:gd name="T5" fmla="*/ 38 h 38"/>
              </a:gdLst>
              <a:ahLst/>
              <a:cxnLst>
                <a:cxn ang="0">
                  <a:pos x="T0" y="T1"/>
                </a:cxn>
                <a:cxn ang="0">
                  <a:pos x="T2" y="T3"/>
                </a:cxn>
                <a:cxn ang="0">
                  <a:pos x="T4" y="T5"/>
                </a:cxn>
              </a:cxnLst>
              <a:rect l="0" t="0" r="r" b="b"/>
              <a:pathLst>
                <a:path w="38" h="38">
                  <a:moveTo>
                    <a:pt x="0" y="38"/>
                  </a:moveTo>
                  <a:cubicBezTo>
                    <a:pt x="21" y="38"/>
                    <a:pt x="38" y="21"/>
                    <a:pt x="38" y="0"/>
                  </a:cubicBezTo>
                  <a:cubicBezTo>
                    <a:pt x="17" y="0"/>
                    <a:pt x="0" y="17"/>
                    <a:pt x="0" y="38"/>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sp>
          <p:nvSpPr>
            <p:cNvPr id="26" name="Freeform 12"/>
            <p:cNvSpPr>
              <a:spLocks/>
            </p:cNvSpPr>
            <p:nvPr/>
          </p:nvSpPr>
          <p:spPr bwMode="auto">
            <a:xfrm>
              <a:off x="3444875" y="4775200"/>
              <a:ext cx="269875" cy="271463"/>
            </a:xfrm>
            <a:custGeom>
              <a:avLst/>
              <a:gdLst>
                <a:gd name="T0" fmla="*/ 2 w 72"/>
                <a:gd name="T1" fmla="*/ 24 h 72"/>
                <a:gd name="T2" fmla="*/ 0 w 72"/>
                <a:gd name="T3" fmla="*/ 36 h 72"/>
                <a:gd name="T4" fmla="*/ 36 w 72"/>
                <a:gd name="T5" fmla="*/ 72 h 72"/>
                <a:gd name="T6" fmla="*/ 72 w 72"/>
                <a:gd name="T7" fmla="*/ 36 h 72"/>
                <a:gd name="T8" fmla="*/ 36 w 72"/>
                <a:gd name="T9" fmla="*/ 0 h 72"/>
                <a:gd name="T10" fmla="*/ 25 w 72"/>
                <a:gd name="T11" fmla="*/ 2 h 72"/>
              </a:gdLst>
              <a:ahLst/>
              <a:cxnLst>
                <a:cxn ang="0">
                  <a:pos x="T0" y="T1"/>
                </a:cxn>
                <a:cxn ang="0">
                  <a:pos x="T2" y="T3"/>
                </a:cxn>
                <a:cxn ang="0">
                  <a:pos x="T4" y="T5"/>
                </a:cxn>
                <a:cxn ang="0">
                  <a:pos x="T6" y="T7"/>
                </a:cxn>
                <a:cxn ang="0">
                  <a:pos x="T8" y="T9"/>
                </a:cxn>
                <a:cxn ang="0">
                  <a:pos x="T10" y="T11"/>
                </a:cxn>
              </a:cxnLst>
              <a:rect l="0" t="0" r="r" b="b"/>
              <a:pathLst>
                <a:path w="72" h="72">
                  <a:moveTo>
                    <a:pt x="2" y="24"/>
                  </a:moveTo>
                  <a:cubicBezTo>
                    <a:pt x="1" y="28"/>
                    <a:pt x="0" y="32"/>
                    <a:pt x="0" y="36"/>
                  </a:cubicBezTo>
                  <a:cubicBezTo>
                    <a:pt x="0" y="56"/>
                    <a:pt x="16" y="72"/>
                    <a:pt x="36" y="72"/>
                  </a:cubicBezTo>
                  <a:cubicBezTo>
                    <a:pt x="56" y="72"/>
                    <a:pt x="72" y="56"/>
                    <a:pt x="72" y="36"/>
                  </a:cubicBezTo>
                  <a:cubicBezTo>
                    <a:pt x="72" y="16"/>
                    <a:pt x="56" y="0"/>
                    <a:pt x="36" y="0"/>
                  </a:cubicBezTo>
                  <a:cubicBezTo>
                    <a:pt x="32" y="0"/>
                    <a:pt x="29" y="1"/>
                    <a:pt x="25" y="2"/>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608668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237073B6-201B-4603-AA47-DB5340A95B12}"/>
              </a:ext>
            </a:extLst>
          </p:cNvPr>
          <p:cNvSpPr/>
          <p:nvPr/>
        </p:nvSpPr>
        <p:spPr>
          <a:xfrm flipH="1">
            <a:off x="2256509" y="0"/>
            <a:ext cx="9935491" cy="6858000"/>
          </a:xfrm>
          <a:custGeom>
            <a:avLst/>
            <a:gdLst>
              <a:gd name="connsiteX0" fmla="*/ 6500790 w 9935491"/>
              <a:gd name="connsiteY0" fmla="*/ 0 h 6858000"/>
              <a:gd name="connsiteX1" fmla="*/ 5528591 w 9935491"/>
              <a:gd name="connsiteY1" fmla="*/ 0 h 6858000"/>
              <a:gd name="connsiteX2" fmla="*/ 4274924 w 9935491"/>
              <a:gd name="connsiteY2" fmla="*/ 0 h 6858000"/>
              <a:gd name="connsiteX3" fmla="*/ 0 w 9935491"/>
              <a:gd name="connsiteY3" fmla="*/ 0 h 6858000"/>
              <a:gd name="connsiteX4" fmla="*/ 0 w 9935491"/>
              <a:gd name="connsiteY4" fmla="*/ 6858000 h 6858000"/>
              <a:gd name="connsiteX5" fmla="*/ 4274924 w 9935491"/>
              <a:gd name="connsiteY5" fmla="*/ 6858000 h 6858000"/>
              <a:gd name="connsiteX6" fmla="*/ 5528591 w 9935491"/>
              <a:gd name="connsiteY6" fmla="*/ 6858000 h 6858000"/>
              <a:gd name="connsiteX7" fmla="*/ 9935491 w 993549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5491" h="6858000">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flip="none" rotWithShape="1">
            <a:gsLst>
              <a:gs pos="0">
                <a:schemeClr val="tx1"/>
              </a:gs>
              <a:gs pos="8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9" name="Parallelogram 28">
            <a:extLst>
              <a:ext uri="{FF2B5EF4-FFF2-40B4-BE49-F238E27FC236}">
                <a16:creationId xmlns:a16="http://schemas.microsoft.com/office/drawing/2014/main" id="{DBA4D6E5-7FB3-4823-9795-24138EBAB298}"/>
              </a:ext>
            </a:extLst>
          </p:cNvPr>
          <p:cNvSpPr/>
          <p:nvPr/>
        </p:nvSpPr>
        <p:spPr>
          <a:xfrm>
            <a:off x="2647922" y="5375266"/>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7193A"/>
              </a:solidFill>
              <a:effectLst/>
              <a:uLnTx/>
              <a:uFillTx/>
              <a:latin typeface="Segoe UI"/>
              <a:ea typeface="+mn-ea"/>
              <a:cs typeface="+mn-cs"/>
            </a:endParaRPr>
          </a:p>
        </p:txBody>
      </p:sp>
      <p:sp>
        <p:nvSpPr>
          <p:cNvPr id="30" name="Parallelogram 29">
            <a:extLst>
              <a:ext uri="{FF2B5EF4-FFF2-40B4-BE49-F238E27FC236}">
                <a16:creationId xmlns:a16="http://schemas.microsoft.com/office/drawing/2014/main" id="{E808D98D-A6B7-4F3A-BBBC-9313F2F1325A}"/>
              </a:ext>
            </a:extLst>
          </p:cNvPr>
          <p:cNvSpPr/>
          <p:nvPr/>
        </p:nvSpPr>
        <p:spPr>
          <a:xfrm>
            <a:off x="3353686" y="3962369"/>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7193A"/>
              </a:solidFill>
              <a:effectLst/>
              <a:uLnTx/>
              <a:uFillTx/>
              <a:latin typeface="Segoe UI"/>
              <a:ea typeface="+mn-ea"/>
              <a:cs typeface="+mn-cs"/>
            </a:endParaRPr>
          </a:p>
        </p:txBody>
      </p:sp>
      <p:sp>
        <p:nvSpPr>
          <p:cNvPr id="31" name="Parallelogram 30">
            <a:extLst>
              <a:ext uri="{FF2B5EF4-FFF2-40B4-BE49-F238E27FC236}">
                <a16:creationId xmlns:a16="http://schemas.microsoft.com/office/drawing/2014/main" id="{5724E867-7B4B-408D-B28A-97C50608BCE4}"/>
              </a:ext>
            </a:extLst>
          </p:cNvPr>
          <p:cNvSpPr/>
          <p:nvPr/>
        </p:nvSpPr>
        <p:spPr>
          <a:xfrm>
            <a:off x="4059450" y="2549473"/>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7193A"/>
              </a:solidFill>
              <a:effectLst/>
              <a:uLnTx/>
              <a:uFillTx/>
              <a:latin typeface="Segoe UI"/>
              <a:ea typeface="+mn-ea"/>
              <a:cs typeface="+mn-cs"/>
            </a:endParaRPr>
          </a:p>
        </p:txBody>
      </p:sp>
      <p:sp>
        <p:nvSpPr>
          <p:cNvPr id="32" name="Parallelogram 31">
            <a:extLst>
              <a:ext uri="{FF2B5EF4-FFF2-40B4-BE49-F238E27FC236}">
                <a16:creationId xmlns:a16="http://schemas.microsoft.com/office/drawing/2014/main" id="{E2B4E927-4DF9-4090-91FC-D84DB5C060CB}"/>
              </a:ext>
            </a:extLst>
          </p:cNvPr>
          <p:cNvSpPr/>
          <p:nvPr/>
        </p:nvSpPr>
        <p:spPr>
          <a:xfrm>
            <a:off x="4765214" y="1136577"/>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7193A"/>
              </a:solidFill>
              <a:effectLst/>
              <a:uLnTx/>
              <a:uFillTx/>
              <a:latin typeface="Segoe UI"/>
              <a:ea typeface="+mn-ea"/>
              <a:cs typeface="+mn-cs"/>
            </a:endParaRPr>
          </a:p>
        </p:txBody>
      </p:sp>
      <p:sp>
        <p:nvSpPr>
          <p:cNvPr id="2" name="Title 1">
            <a:extLst>
              <a:ext uri="{FF2B5EF4-FFF2-40B4-BE49-F238E27FC236}">
                <a16:creationId xmlns:a16="http://schemas.microsoft.com/office/drawing/2014/main" id="{18381F46-A795-48D3-831F-654B9817DA58}"/>
              </a:ext>
            </a:extLst>
          </p:cNvPr>
          <p:cNvSpPr>
            <a:spLocks noGrp="1"/>
          </p:cNvSpPr>
          <p:nvPr>
            <p:ph type="title"/>
          </p:nvPr>
        </p:nvSpPr>
        <p:spPr>
          <a:xfrm>
            <a:off x="381313" y="1892020"/>
            <a:ext cx="2981012" cy="1844675"/>
          </a:xfrm>
        </p:spPr>
        <p:txBody>
          <a:bodyPr>
            <a:normAutofit/>
          </a:bodyPr>
          <a:lstStyle/>
          <a:p>
            <a:pPr>
              <a:lnSpc>
                <a:spcPct val="100000"/>
              </a:lnSpc>
            </a:pPr>
            <a:r>
              <a:rPr lang="en-US" b="1" dirty="0" err="1">
                <a:latin typeface="Segoe UI" panose="020B0502040204020203" pitchFamily="34" charset="0"/>
                <a:cs typeface="Segoe UI" panose="020B0502040204020203" pitchFamily="34" charset="0"/>
              </a:rPr>
              <a:t>Đánh</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Giá</a:t>
            </a:r>
            <a:br>
              <a:rPr lang="en-US" b="1" dirty="0">
                <a:latin typeface="Segoe UI" panose="020B0502040204020203" pitchFamily="34" charset="0"/>
                <a:cs typeface="Segoe UI" panose="020B0502040204020203" pitchFamily="34" charset="0"/>
              </a:rPr>
            </a:br>
            <a:r>
              <a:rPr lang="en-US" b="1" dirty="0" err="1">
                <a:latin typeface="Segoe UI" panose="020B0502040204020203" pitchFamily="34" charset="0"/>
                <a:cs typeface="Segoe UI" panose="020B0502040204020203" pitchFamily="34" charset="0"/>
              </a:rPr>
              <a:t>Kết</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Luận</a:t>
            </a:r>
            <a:endParaRPr lang="en-US" sz="4400" b="1"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CF11BB6-2B41-4B10-BB57-54B8DFF355AA}"/>
              </a:ext>
            </a:extLst>
          </p:cNvPr>
          <p:cNvSpPr txBox="1"/>
          <p:nvPr/>
        </p:nvSpPr>
        <p:spPr>
          <a:xfrm>
            <a:off x="6547655" y="1142449"/>
            <a:ext cx="4947324" cy="276999"/>
          </a:xfrm>
          <a:prstGeom prst="rect">
            <a:avLst/>
          </a:prstGeom>
          <a:noFill/>
        </p:spPr>
        <p:txBody>
          <a:bodyPr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Môi</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trường</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cài</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đặt</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thử</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nghiệm</a:t>
            </a:r>
            <a:endParaRPr kumimoji="0" lang="id-ID" sz="1400" b="1" i="0" u="none" strike="noStrike" kern="120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5F7CB561-FA68-49CB-BC5C-91FC3C7A53CA}"/>
              </a:ext>
            </a:extLst>
          </p:cNvPr>
          <p:cNvSpPr txBox="1"/>
          <p:nvPr/>
        </p:nvSpPr>
        <p:spPr>
          <a:xfrm>
            <a:off x="5841891" y="2590023"/>
            <a:ext cx="5653088" cy="276999"/>
          </a:xfrm>
          <a:prstGeom prst="rect">
            <a:avLst/>
          </a:prstGeom>
          <a:noFill/>
        </p:spPr>
        <p:txBody>
          <a:bodyPr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Mô</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tả</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dữ</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liệu</a:t>
            </a:r>
            <a:endParaRPr kumimoji="0" lang="id-ID" sz="1400" b="1" i="0" u="none" strike="noStrike" kern="1200" cap="none" spc="0" normalizeH="0" baseline="0" noProof="0" dirty="0">
              <a:ln>
                <a:noFill/>
              </a:ln>
              <a:solidFill>
                <a:schemeClr val="bg1"/>
              </a:solidFill>
              <a:effectLst/>
              <a:uLnTx/>
              <a:uFillTx/>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362F46AC-00BE-41F8-BCC4-C774338EC750}"/>
              </a:ext>
            </a:extLst>
          </p:cNvPr>
          <p:cNvSpPr txBox="1"/>
          <p:nvPr/>
        </p:nvSpPr>
        <p:spPr>
          <a:xfrm>
            <a:off x="5136127" y="3998870"/>
            <a:ext cx="6358852" cy="276999"/>
          </a:xfrm>
          <a:prstGeom prst="rect">
            <a:avLst/>
          </a:prstGeom>
          <a:noFill/>
        </p:spPr>
        <p:txBody>
          <a:bodyPr wrap="square" lIns="0" tIns="0" rIns="0" bIns="0" rtlCol="0" anchor="ctr">
            <a:spAutoFit/>
          </a:bodyPr>
          <a:lstStyle/>
          <a:p>
            <a:pPr>
              <a:defRPr/>
            </a:pPr>
            <a:r>
              <a:rPr lang="en-US" dirty="0">
                <a:solidFill>
                  <a:schemeClr val="bg1"/>
                </a:solidFill>
                <a:latin typeface="Segoe UI" panose="020B0502040204020203" pitchFamily="34" charset="0"/>
                <a:ea typeface="Calibri" panose="020F0502020204030204" pitchFamily="34" charset="0"/>
                <a:cs typeface="Segoe UI" panose="020B0502040204020203" pitchFamily="34" charset="0"/>
              </a:rPr>
              <a:t>Độ chính xác</a:t>
            </a:r>
            <a:endPar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21" name="TextBox 20">
            <a:extLst>
              <a:ext uri="{FF2B5EF4-FFF2-40B4-BE49-F238E27FC236}">
                <a16:creationId xmlns:a16="http://schemas.microsoft.com/office/drawing/2014/main" id="{9D806EFF-8239-4F0A-9A56-04CA2DB0C8A8}"/>
              </a:ext>
            </a:extLst>
          </p:cNvPr>
          <p:cNvSpPr txBox="1"/>
          <p:nvPr/>
        </p:nvSpPr>
        <p:spPr>
          <a:xfrm>
            <a:off x="4430363" y="5299359"/>
            <a:ext cx="7064616" cy="673518"/>
          </a:xfrm>
          <a:prstGeom prst="rect">
            <a:avLst/>
          </a:prstGeom>
          <a:noFill/>
        </p:spPr>
        <p:txBody>
          <a:bodyPr wrap="square" lIns="0" tIns="0" rIns="0" bIns="0" rtlCol="0" anchor="ctr">
            <a:spAutoFit/>
          </a:bodyPr>
          <a:lstStyle/>
          <a:p>
            <a:pPr marL="0" marR="0">
              <a:lnSpc>
                <a:spcPct val="107000"/>
              </a:lnSpc>
              <a:spcBef>
                <a:spcPts val="0"/>
              </a:spcBef>
              <a:spcAft>
                <a:spcPts val="800"/>
              </a:spcAft>
            </a:pP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Đánh</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giá</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hiệu</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quả</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sử</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dụng</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của</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mô</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dirty="0" err="1">
                <a:solidFill>
                  <a:schemeClr val="bg1"/>
                </a:solidFill>
                <a:latin typeface="Segoe UI" panose="020B0502040204020203" pitchFamily="34" charset="0"/>
                <a:ea typeface="Calibri" panose="020F0502020204030204" pitchFamily="34" charset="0"/>
                <a:cs typeface="Segoe UI" panose="020B0502040204020203" pitchFamily="34" charset="0"/>
              </a:rPr>
              <a:t>hình</a:t>
            </a:r>
            <a:r>
              <a:rPr lang="en-US" dirty="0">
                <a:solidFill>
                  <a:schemeClr val="bg1"/>
                </a:solidFill>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trong</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nhận</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diện</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trái</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cây</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p>
          <a:p>
            <a:pPr marL="0" marR="0">
              <a:lnSpc>
                <a:spcPct val="107000"/>
              </a:lnSpc>
              <a:spcBef>
                <a:spcPts val="0"/>
              </a:spcBef>
              <a:spcAft>
                <a:spcPts val="800"/>
              </a:spcAft>
            </a:pP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Kết</a:t>
            </a:r>
            <a:r>
              <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a:t>
            </a:r>
            <a:r>
              <a:rPr lang="en-US" sz="18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luận</a:t>
            </a:r>
            <a:endParaRPr lang="en-US" sz="18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24" name="Parallelogram 23">
            <a:extLst>
              <a:ext uri="{FF2B5EF4-FFF2-40B4-BE49-F238E27FC236}">
                <a16:creationId xmlns:a16="http://schemas.microsoft.com/office/drawing/2014/main" id="{E30F6098-2DD6-40AA-93E2-26CC079C40C3}"/>
              </a:ext>
            </a:extLst>
          </p:cNvPr>
          <p:cNvSpPr/>
          <p:nvPr/>
        </p:nvSpPr>
        <p:spPr>
          <a:xfrm>
            <a:off x="2431382" y="5127033"/>
            <a:ext cx="1452632" cy="842624"/>
          </a:xfrm>
          <a:prstGeom prst="parallelogram">
            <a:avLst>
              <a:gd name="adj" fmla="val 5036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Segoe UI"/>
                <a:ea typeface="+mn-ea"/>
                <a:cs typeface="+mn-cs"/>
              </a:rPr>
              <a:t>#</a:t>
            </a:r>
            <a:r>
              <a:rPr kumimoji="0" lang="en-US" sz="4000" b="1" i="1" u="none" strike="noStrike" kern="1200" cap="none" spc="0" normalizeH="0" baseline="0" noProof="0" dirty="0">
                <a:ln>
                  <a:noFill/>
                </a:ln>
                <a:solidFill>
                  <a:prstClr val="white"/>
                </a:solidFill>
                <a:effectLst/>
                <a:uLnTx/>
                <a:uFillTx/>
                <a:latin typeface="Segoe UI"/>
                <a:ea typeface="+mn-ea"/>
                <a:cs typeface="+mn-cs"/>
              </a:rPr>
              <a:t>4</a:t>
            </a:r>
          </a:p>
        </p:txBody>
      </p:sp>
      <p:sp>
        <p:nvSpPr>
          <p:cNvPr id="25" name="Parallelogram 24">
            <a:extLst>
              <a:ext uri="{FF2B5EF4-FFF2-40B4-BE49-F238E27FC236}">
                <a16:creationId xmlns:a16="http://schemas.microsoft.com/office/drawing/2014/main" id="{098EBDFE-DD1A-4AA2-BC82-C7C3BF1D69D0}"/>
              </a:ext>
            </a:extLst>
          </p:cNvPr>
          <p:cNvSpPr/>
          <p:nvPr/>
        </p:nvSpPr>
        <p:spPr>
          <a:xfrm>
            <a:off x="3137146" y="3714136"/>
            <a:ext cx="1452632" cy="842624"/>
          </a:xfrm>
          <a:prstGeom prst="parallelogram">
            <a:avLst>
              <a:gd name="adj" fmla="val 5036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Segoe UI"/>
                <a:ea typeface="+mn-ea"/>
                <a:cs typeface="+mn-cs"/>
              </a:rPr>
              <a:t>#</a:t>
            </a:r>
            <a:r>
              <a:rPr kumimoji="0" lang="en-US" sz="4000" b="1" i="1" u="none" strike="noStrike" kern="1200" cap="none" spc="0" normalizeH="0" baseline="0" noProof="0" dirty="0">
                <a:ln>
                  <a:noFill/>
                </a:ln>
                <a:solidFill>
                  <a:prstClr val="white"/>
                </a:solidFill>
                <a:effectLst/>
                <a:uLnTx/>
                <a:uFillTx/>
                <a:latin typeface="Segoe UI"/>
                <a:ea typeface="+mn-ea"/>
                <a:cs typeface="+mn-cs"/>
              </a:rPr>
              <a:t>3</a:t>
            </a:r>
          </a:p>
        </p:txBody>
      </p:sp>
      <p:sp>
        <p:nvSpPr>
          <p:cNvPr id="26" name="Parallelogram 25">
            <a:extLst>
              <a:ext uri="{FF2B5EF4-FFF2-40B4-BE49-F238E27FC236}">
                <a16:creationId xmlns:a16="http://schemas.microsoft.com/office/drawing/2014/main" id="{3BB1E039-BB18-426D-A97F-E2A7EFEE292C}"/>
              </a:ext>
            </a:extLst>
          </p:cNvPr>
          <p:cNvSpPr/>
          <p:nvPr/>
        </p:nvSpPr>
        <p:spPr>
          <a:xfrm>
            <a:off x="3842910" y="2301240"/>
            <a:ext cx="1452632" cy="842624"/>
          </a:xfrm>
          <a:prstGeom prst="parallelogram">
            <a:avLst>
              <a:gd name="adj" fmla="val 5036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Segoe UI"/>
                <a:ea typeface="+mn-ea"/>
                <a:cs typeface="+mn-cs"/>
              </a:rPr>
              <a:t>#</a:t>
            </a:r>
            <a:r>
              <a:rPr kumimoji="0" lang="en-US" sz="4000" b="1" i="1" u="none" strike="noStrike" kern="1200" cap="none" spc="0" normalizeH="0" baseline="0" noProof="0" dirty="0">
                <a:ln>
                  <a:noFill/>
                </a:ln>
                <a:solidFill>
                  <a:prstClr val="white"/>
                </a:solidFill>
                <a:effectLst/>
                <a:uLnTx/>
                <a:uFillTx/>
                <a:latin typeface="Segoe UI"/>
                <a:ea typeface="+mn-ea"/>
                <a:cs typeface="+mn-cs"/>
              </a:rPr>
              <a:t>2</a:t>
            </a:r>
          </a:p>
        </p:txBody>
      </p:sp>
      <p:sp>
        <p:nvSpPr>
          <p:cNvPr id="27" name="Parallelogram 26">
            <a:extLst>
              <a:ext uri="{FF2B5EF4-FFF2-40B4-BE49-F238E27FC236}">
                <a16:creationId xmlns:a16="http://schemas.microsoft.com/office/drawing/2014/main" id="{12A710E1-B97D-44CB-9A08-7BFFF2A8E4CF}"/>
              </a:ext>
            </a:extLst>
          </p:cNvPr>
          <p:cNvSpPr/>
          <p:nvPr/>
        </p:nvSpPr>
        <p:spPr>
          <a:xfrm>
            <a:off x="4548674" y="888344"/>
            <a:ext cx="1452632" cy="842624"/>
          </a:xfrm>
          <a:prstGeom prst="parallelogram">
            <a:avLst>
              <a:gd name="adj" fmla="val 5036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Segoe UI"/>
                <a:ea typeface="+mn-ea"/>
                <a:cs typeface="+mn-cs"/>
              </a:rPr>
              <a:t>#</a:t>
            </a:r>
            <a:r>
              <a:rPr kumimoji="0" lang="en-US" sz="4000" b="1" i="1" u="none" strike="noStrike" kern="1200" cap="none" spc="0" normalizeH="0" baseline="0" noProof="0" dirty="0">
                <a:ln>
                  <a:noFill/>
                </a:ln>
                <a:solidFill>
                  <a:prstClr val="white"/>
                </a:solidFill>
                <a:effectLst/>
                <a:uLnTx/>
                <a:uFillTx/>
                <a:latin typeface="Segoe UI"/>
                <a:ea typeface="+mn-ea"/>
                <a:cs typeface="+mn-cs"/>
              </a:rPr>
              <a:t>1</a:t>
            </a:r>
          </a:p>
        </p:txBody>
      </p:sp>
      <p:grpSp>
        <p:nvGrpSpPr>
          <p:cNvPr id="39" name="Group 38">
            <a:extLst>
              <a:ext uri="{FF2B5EF4-FFF2-40B4-BE49-F238E27FC236}">
                <a16:creationId xmlns:a16="http://schemas.microsoft.com/office/drawing/2014/main" id="{90FE8086-348A-48C0-891B-E8F4DD7C2C83}"/>
              </a:ext>
            </a:extLst>
          </p:cNvPr>
          <p:cNvGrpSpPr/>
          <p:nvPr/>
        </p:nvGrpSpPr>
        <p:grpSpPr>
          <a:xfrm>
            <a:off x="4571795" y="2016104"/>
            <a:ext cx="6923184" cy="2825792"/>
            <a:chOff x="5504036" y="2016104"/>
            <a:chExt cx="5915712" cy="2825792"/>
          </a:xfrm>
        </p:grpSpPr>
        <p:cxnSp>
          <p:nvCxnSpPr>
            <p:cNvPr id="36" name="Straight Connector 35">
              <a:extLst>
                <a:ext uri="{FF2B5EF4-FFF2-40B4-BE49-F238E27FC236}">
                  <a16:creationId xmlns:a16="http://schemas.microsoft.com/office/drawing/2014/main" id="{C0465E8B-18F0-44EF-917C-D8F60804FF03}"/>
                </a:ext>
              </a:extLst>
            </p:cNvPr>
            <p:cNvCxnSpPr>
              <a:cxnSpLocks/>
            </p:cNvCxnSpPr>
            <p:nvPr/>
          </p:nvCxnSpPr>
          <p:spPr>
            <a:xfrm>
              <a:off x="6710156" y="2016104"/>
              <a:ext cx="4709592"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26BD326-9537-4BDD-828F-74A0958FCE1C}"/>
                </a:ext>
              </a:extLst>
            </p:cNvPr>
            <p:cNvCxnSpPr>
              <a:cxnSpLocks/>
            </p:cNvCxnSpPr>
            <p:nvPr/>
          </p:nvCxnSpPr>
          <p:spPr>
            <a:xfrm>
              <a:off x="6107096" y="3429000"/>
              <a:ext cx="5312652"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5C50B3D-E432-44D0-8861-86039C4BF1CE}"/>
                </a:ext>
              </a:extLst>
            </p:cNvPr>
            <p:cNvCxnSpPr>
              <a:cxnSpLocks/>
            </p:cNvCxnSpPr>
            <p:nvPr/>
          </p:nvCxnSpPr>
          <p:spPr>
            <a:xfrm>
              <a:off x="5504036" y="4841896"/>
              <a:ext cx="5915712"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grpSp>
      <p:sp>
        <p:nvSpPr>
          <p:cNvPr id="70" name="Freeform 770">
            <a:extLst>
              <a:ext uri="{FF2B5EF4-FFF2-40B4-BE49-F238E27FC236}">
                <a16:creationId xmlns:a16="http://schemas.microsoft.com/office/drawing/2014/main" id="{14CD3BB5-6C14-454A-B3B2-5478A4E18BC4}"/>
              </a:ext>
            </a:extLst>
          </p:cNvPr>
          <p:cNvSpPr>
            <a:spLocks noEditPoints="1"/>
          </p:cNvSpPr>
          <p:nvPr/>
        </p:nvSpPr>
        <p:spPr bwMode="auto">
          <a:xfrm>
            <a:off x="381313" y="1095415"/>
            <a:ext cx="999746" cy="1039772"/>
          </a:xfrm>
          <a:custGeom>
            <a:avLst/>
            <a:gdLst>
              <a:gd name="T0" fmla="*/ 82 w 83"/>
              <a:gd name="T1" fmla="*/ 74 h 83"/>
              <a:gd name="T2" fmla="*/ 65 w 83"/>
              <a:gd name="T3" fmla="*/ 57 h 83"/>
              <a:gd name="T4" fmla="*/ 63 w 83"/>
              <a:gd name="T5" fmla="*/ 57 h 83"/>
              <a:gd name="T6" fmla="*/ 61 w 83"/>
              <a:gd name="T7" fmla="*/ 58 h 83"/>
              <a:gd name="T8" fmla="*/ 53 w 83"/>
              <a:gd name="T9" fmla="*/ 50 h 83"/>
              <a:gd name="T10" fmla="*/ 60 w 83"/>
              <a:gd name="T11" fmla="*/ 30 h 83"/>
              <a:gd name="T12" fmla="*/ 51 w 83"/>
              <a:gd name="T13" fmla="*/ 9 h 83"/>
              <a:gd name="T14" fmla="*/ 30 w 83"/>
              <a:gd name="T15" fmla="*/ 0 h 83"/>
              <a:gd name="T16" fmla="*/ 9 w 83"/>
              <a:gd name="T17" fmla="*/ 9 h 83"/>
              <a:gd name="T18" fmla="*/ 0 w 83"/>
              <a:gd name="T19" fmla="*/ 30 h 83"/>
              <a:gd name="T20" fmla="*/ 9 w 83"/>
              <a:gd name="T21" fmla="*/ 51 h 83"/>
              <a:gd name="T22" fmla="*/ 30 w 83"/>
              <a:gd name="T23" fmla="*/ 60 h 83"/>
              <a:gd name="T24" fmla="*/ 50 w 83"/>
              <a:gd name="T25" fmla="*/ 53 h 83"/>
              <a:gd name="T26" fmla="*/ 58 w 83"/>
              <a:gd name="T27" fmla="*/ 61 h 83"/>
              <a:gd name="T28" fmla="*/ 57 w 83"/>
              <a:gd name="T29" fmla="*/ 63 h 83"/>
              <a:gd name="T30" fmla="*/ 57 w 83"/>
              <a:gd name="T31" fmla="*/ 65 h 83"/>
              <a:gd name="T32" fmla="*/ 74 w 83"/>
              <a:gd name="T33" fmla="*/ 82 h 83"/>
              <a:gd name="T34" fmla="*/ 75 w 83"/>
              <a:gd name="T35" fmla="*/ 83 h 83"/>
              <a:gd name="T36" fmla="*/ 77 w 83"/>
              <a:gd name="T37" fmla="*/ 82 h 83"/>
              <a:gd name="T38" fmla="*/ 82 w 83"/>
              <a:gd name="T39" fmla="*/ 77 h 83"/>
              <a:gd name="T40" fmla="*/ 83 w 83"/>
              <a:gd name="T41" fmla="*/ 75 h 83"/>
              <a:gd name="T42" fmla="*/ 82 w 83"/>
              <a:gd name="T43" fmla="*/ 74 h 83"/>
              <a:gd name="T44" fmla="*/ 12 w 83"/>
              <a:gd name="T45" fmla="*/ 48 h 83"/>
              <a:gd name="T46" fmla="*/ 4 w 83"/>
              <a:gd name="T47" fmla="*/ 30 h 83"/>
              <a:gd name="T48" fmla="*/ 12 w 83"/>
              <a:gd name="T49" fmla="*/ 12 h 83"/>
              <a:gd name="T50" fmla="*/ 30 w 83"/>
              <a:gd name="T51" fmla="*/ 4 h 83"/>
              <a:gd name="T52" fmla="*/ 48 w 83"/>
              <a:gd name="T53" fmla="*/ 12 h 83"/>
              <a:gd name="T54" fmla="*/ 56 w 83"/>
              <a:gd name="T55" fmla="*/ 30 h 83"/>
              <a:gd name="T56" fmla="*/ 48 w 83"/>
              <a:gd name="T57" fmla="*/ 48 h 83"/>
              <a:gd name="T58" fmla="*/ 30 w 83"/>
              <a:gd name="T59" fmla="*/ 56 h 83"/>
              <a:gd name="T60" fmla="*/ 12 w 83"/>
              <a:gd name="T61" fmla="*/ 48 h 83"/>
              <a:gd name="T62" fmla="*/ 75 w 83"/>
              <a:gd name="T63" fmla="*/ 78 h 83"/>
              <a:gd name="T64" fmla="*/ 61 w 83"/>
              <a:gd name="T65" fmla="*/ 64 h 83"/>
              <a:gd name="T66" fmla="*/ 64 w 83"/>
              <a:gd name="T67" fmla="*/ 61 h 83"/>
              <a:gd name="T68" fmla="*/ 78 w 83"/>
              <a:gd name="T69" fmla="*/ 75 h 83"/>
              <a:gd name="T70" fmla="*/ 75 w 83"/>
              <a:gd name="T71" fmla="*/ 7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83">
                <a:moveTo>
                  <a:pt x="82" y="74"/>
                </a:moveTo>
                <a:cubicBezTo>
                  <a:pt x="65" y="57"/>
                  <a:pt x="65" y="57"/>
                  <a:pt x="65" y="57"/>
                </a:cubicBezTo>
                <a:cubicBezTo>
                  <a:pt x="65" y="56"/>
                  <a:pt x="63" y="56"/>
                  <a:pt x="63" y="57"/>
                </a:cubicBezTo>
                <a:cubicBezTo>
                  <a:pt x="61" y="58"/>
                  <a:pt x="61" y="58"/>
                  <a:pt x="61" y="58"/>
                </a:cubicBezTo>
                <a:cubicBezTo>
                  <a:pt x="53" y="50"/>
                  <a:pt x="53" y="50"/>
                  <a:pt x="53" y="50"/>
                </a:cubicBezTo>
                <a:cubicBezTo>
                  <a:pt x="57" y="44"/>
                  <a:pt x="60" y="37"/>
                  <a:pt x="60" y="30"/>
                </a:cubicBezTo>
                <a:cubicBezTo>
                  <a:pt x="60" y="22"/>
                  <a:pt x="57" y="14"/>
                  <a:pt x="51" y="9"/>
                </a:cubicBezTo>
                <a:cubicBezTo>
                  <a:pt x="46" y="3"/>
                  <a:pt x="38" y="0"/>
                  <a:pt x="30" y="0"/>
                </a:cubicBezTo>
                <a:cubicBezTo>
                  <a:pt x="22" y="0"/>
                  <a:pt x="14" y="3"/>
                  <a:pt x="9" y="9"/>
                </a:cubicBezTo>
                <a:cubicBezTo>
                  <a:pt x="3" y="14"/>
                  <a:pt x="0" y="22"/>
                  <a:pt x="0" y="30"/>
                </a:cubicBezTo>
                <a:cubicBezTo>
                  <a:pt x="0" y="38"/>
                  <a:pt x="3" y="46"/>
                  <a:pt x="9" y="51"/>
                </a:cubicBezTo>
                <a:cubicBezTo>
                  <a:pt x="14" y="57"/>
                  <a:pt x="22" y="60"/>
                  <a:pt x="30" y="60"/>
                </a:cubicBezTo>
                <a:cubicBezTo>
                  <a:pt x="37" y="60"/>
                  <a:pt x="44" y="57"/>
                  <a:pt x="50" y="53"/>
                </a:cubicBezTo>
                <a:cubicBezTo>
                  <a:pt x="58" y="61"/>
                  <a:pt x="58" y="61"/>
                  <a:pt x="58" y="61"/>
                </a:cubicBezTo>
                <a:cubicBezTo>
                  <a:pt x="57" y="63"/>
                  <a:pt x="57" y="63"/>
                  <a:pt x="57" y="63"/>
                </a:cubicBezTo>
                <a:cubicBezTo>
                  <a:pt x="56" y="63"/>
                  <a:pt x="56" y="65"/>
                  <a:pt x="57" y="65"/>
                </a:cubicBezTo>
                <a:cubicBezTo>
                  <a:pt x="74" y="82"/>
                  <a:pt x="74" y="82"/>
                  <a:pt x="74" y="82"/>
                </a:cubicBezTo>
                <a:cubicBezTo>
                  <a:pt x="74" y="83"/>
                  <a:pt x="75" y="83"/>
                  <a:pt x="75" y="83"/>
                </a:cubicBezTo>
                <a:cubicBezTo>
                  <a:pt x="76" y="83"/>
                  <a:pt x="76" y="83"/>
                  <a:pt x="77" y="82"/>
                </a:cubicBezTo>
                <a:cubicBezTo>
                  <a:pt x="82" y="77"/>
                  <a:pt x="82" y="77"/>
                  <a:pt x="82" y="77"/>
                </a:cubicBezTo>
                <a:cubicBezTo>
                  <a:pt x="83" y="76"/>
                  <a:pt x="83" y="76"/>
                  <a:pt x="83" y="75"/>
                </a:cubicBezTo>
                <a:cubicBezTo>
                  <a:pt x="83" y="75"/>
                  <a:pt x="83" y="74"/>
                  <a:pt x="82" y="74"/>
                </a:cubicBezTo>
                <a:close/>
                <a:moveTo>
                  <a:pt x="12" y="48"/>
                </a:moveTo>
                <a:cubicBezTo>
                  <a:pt x="7" y="43"/>
                  <a:pt x="4" y="37"/>
                  <a:pt x="4" y="30"/>
                </a:cubicBezTo>
                <a:cubicBezTo>
                  <a:pt x="4" y="23"/>
                  <a:pt x="7" y="17"/>
                  <a:pt x="12" y="12"/>
                </a:cubicBezTo>
                <a:cubicBezTo>
                  <a:pt x="17" y="7"/>
                  <a:pt x="23" y="4"/>
                  <a:pt x="30" y="4"/>
                </a:cubicBezTo>
                <a:cubicBezTo>
                  <a:pt x="37" y="4"/>
                  <a:pt x="43" y="7"/>
                  <a:pt x="48" y="12"/>
                </a:cubicBezTo>
                <a:cubicBezTo>
                  <a:pt x="53" y="17"/>
                  <a:pt x="56" y="23"/>
                  <a:pt x="56" y="30"/>
                </a:cubicBezTo>
                <a:cubicBezTo>
                  <a:pt x="56" y="37"/>
                  <a:pt x="53" y="43"/>
                  <a:pt x="48" y="48"/>
                </a:cubicBezTo>
                <a:cubicBezTo>
                  <a:pt x="43" y="53"/>
                  <a:pt x="37" y="56"/>
                  <a:pt x="30" y="56"/>
                </a:cubicBezTo>
                <a:cubicBezTo>
                  <a:pt x="23" y="56"/>
                  <a:pt x="17" y="53"/>
                  <a:pt x="12" y="48"/>
                </a:cubicBezTo>
                <a:close/>
                <a:moveTo>
                  <a:pt x="75" y="78"/>
                </a:moveTo>
                <a:cubicBezTo>
                  <a:pt x="61" y="64"/>
                  <a:pt x="61" y="64"/>
                  <a:pt x="61" y="64"/>
                </a:cubicBezTo>
                <a:cubicBezTo>
                  <a:pt x="64" y="61"/>
                  <a:pt x="64" y="61"/>
                  <a:pt x="64" y="61"/>
                </a:cubicBezTo>
                <a:cubicBezTo>
                  <a:pt x="78" y="75"/>
                  <a:pt x="78" y="75"/>
                  <a:pt x="78" y="75"/>
                </a:cubicBezTo>
                <a:lnTo>
                  <a:pt x="75" y="7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1605209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0-#ppt_w/2"/>
                                          </p:val>
                                        </p:tav>
                                        <p:tav tm="100000">
                                          <p:val>
                                            <p:strVal val="#ppt_x"/>
                                          </p:val>
                                        </p:tav>
                                      </p:tavLst>
                                    </p:anim>
                                    <p:anim calcmode="lin" valueType="num">
                                      <p:cBhvr additive="base">
                                        <p:cTn id="17" dur="500" fill="hold"/>
                                        <p:tgtEl>
                                          <p:spTgt spid="26"/>
                                        </p:tgtEl>
                                        <p:attrNameLst>
                                          <p:attrName>ppt_y</p:attrName>
                                        </p:attrNameLst>
                                      </p:cBhvr>
                                      <p:tavLst>
                                        <p:tav tm="0">
                                          <p:val>
                                            <p:strVal val="#ppt_y"/>
                                          </p:val>
                                        </p:tav>
                                        <p:tav tm="100000">
                                          <p:val>
                                            <p:strVal val="#ppt_y"/>
                                          </p:val>
                                        </p:tav>
                                      </p:tavLst>
                                    </p:anim>
                                  </p:childTnLst>
                                </p:cTn>
                              </p:par>
                              <p:par>
                                <p:cTn id="18" presetID="22" presetClass="entr" presetSubtype="8" fill="hold" grpId="0" nodeType="withEffect">
                                  <p:stCondLst>
                                    <p:cond delay="40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0-#ppt_w/2"/>
                                          </p:val>
                                        </p:tav>
                                        <p:tav tm="100000">
                                          <p:val>
                                            <p:strVal val="#ppt_x"/>
                                          </p:val>
                                        </p:tav>
                                      </p:tavLst>
                                    </p:anim>
                                    <p:anim calcmode="lin" valueType="num">
                                      <p:cBhvr additive="base">
                                        <p:cTn id="26" dur="500" fill="hold"/>
                                        <p:tgtEl>
                                          <p:spTgt spid="25"/>
                                        </p:tgtEl>
                                        <p:attrNameLst>
                                          <p:attrName>ppt_y</p:attrName>
                                        </p:attrNameLst>
                                      </p:cBhvr>
                                      <p:tavLst>
                                        <p:tav tm="0">
                                          <p:val>
                                            <p:strVal val="#ppt_y"/>
                                          </p:val>
                                        </p:tav>
                                        <p:tav tm="100000">
                                          <p:val>
                                            <p:strVal val="#ppt_y"/>
                                          </p:val>
                                        </p:tav>
                                      </p:tavLst>
                                    </p:anim>
                                  </p:childTnLst>
                                </p:cTn>
                              </p:par>
                              <p:par>
                                <p:cTn id="27" presetID="22" presetClass="entr" presetSubtype="8" fill="hold" grpId="0" nodeType="withEffect">
                                  <p:stCondLst>
                                    <p:cond delay="40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0-#ppt_w/2"/>
                                          </p:val>
                                        </p:tav>
                                        <p:tav tm="100000">
                                          <p:val>
                                            <p:strVal val="#ppt_x"/>
                                          </p:val>
                                        </p:tav>
                                      </p:tavLst>
                                    </p:anim>
                                    <p:anim calcmode="lin" valueType="num">
                                      <p:cBhvr additive="base">
                                        <p:cTn id="35" dur="500" fill="hold"/>
                                        <p:tgtEl>
                                          <p:spTgt spid="24"/>
                                        </p:tgtEl>
                                        <p:attrNameLst>
                                          <p:attrName>ppt_y</p:attrName>
                                        </p:attrNameLst>
                                      </p:cBhvr>
                                      <p:tavLst>
                                        <p:tav tm="0">
                                          <p:val>
                                            <p:strVal val="#ppt_y"/>
                                          </p:val>
                                        </p:tav>
                                        <p:tav tm="100000">
                                          <p:val>
                                            <p:strVal val="#ppt_y"/>
                                          </p:val>
                                        </p:tav>
                                      </p:tavLst>
                                    </p:anim>
                                  </p:childTnLst>
                                </p:cTn>
                              </p:par>
                              <p:par>
                                <p:cTn id="36" presetID="22" presetClass="entr" presetSubtype="8" fill="hold" grpId="0" nodeType="withEffect">
                                  <p:stCondLst>
                                    <p:cond delay="40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8" grpId="0"/>
      <p:bldP spid="21" grpId="0"/>
      <p:bldP spid="24" grpId="0" animBg="1"/>
      <p:bldP spid="25" grpId="0" animBg="1"/>
      <p:bldP spid="26" grpId="0" animBg="1"/>
      <p:bldP spid="27" grpId="0" animBg="1"/>
    </p:bldLst>
  </p:timing>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1287</TotalTime>
  <Words>1252</Words>
  <Application>Microsoft Office PowerPoint</Application>
  <PresentationFormat>Widescreen</PresentationFormat>
  <Paragraphs>87</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Consolas</vt:lpstr>
      <vt:lpstr>Segoe UI</vt:lpstr>
      <vt:lpstr>Soeui</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Đánh Giá Kết Luận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Phúc Vũ Đình</dc:creator>
  <cp:lastModifiedBy>Vũ Đình Phúc</cp:lastModifiedBy>
  <cp:revision>59</cp:revision>
  <dcterms:created xsi:type="dcterms:W3CDTF">2021-06-08T01:24:31Z</dcterms:created>
  <dcterms:modified xsi:type="dcterms:W3CDTF">2022-06-24T01:23:03Z</dcterms:modified>
</cp:coreProperties>
</file>