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32"/>
  </p:notesMasterIdLst>
  <p:sldIdLst>
    <p:sldId id="257" r:id="rId3"/>
    <p:sldId id="264" r:id="rId4"/>
    <p:sldId id="259" r:id="rId5"/>
    <p:sldId id="261"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27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7"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DE0E06-BEB6-41F5-9BFE-D130CCD3669D}" type="doc">
      <dgm:prSet loTypeId="urn:microsoft.com/office/officeart/2009/layout/CirclePictureHierarchy" loCatId="picture" qsTypeId="urn:microsoft.com/office/officeart/2005/8/quickstyle/simple1" qsCatId="simple" csTypeId="urn:microsoft.com/office/officeart/2005/8/colors/accent1_2" csCatId="accent1" phldr="1"/>
      <dgm:spPr/>
      <dgm:t>
        <a:bodyPr/>
        <a:lstStyle/>
        <a:p>
          <a:endParaRPr lang="en-US"/>
        </a:p>
      </dgm:t>
    </dgm:pt>
    <dgm:pt modelId="{EA2BD958-3B3C-4291-83F2-8F5B10FA1E0B}">
      <dgm:prSet phldrT="[Text]" custT="1"/>
      <dgm:spPr/>
      <dgm:t>
        <a:bodyPr/>
        <a:lstStyle/>
        <a:p>
          <a:r>
            <a:rPr lang="en-US" sz="1600"/>
            <a:t>Giám đốc</a:t>
          </a:r>
        </a:p>
      </dgm:t>
    </dgm:pt>
    <dgm:pt modelId="{B38C28F2-956C-46BA-B496-2918D5EBFA95}" type="parTrans" cxnId="{26D535D2-5315-4CAF-94E7-98FB10F932C1}">
      <dgm:prSet/>
      <dgm:spPr/>
      <dgm:t>
        <a:bodyPr/>
        <a:lstStyle/>
        <a:p>
          <a:endParaRPr lang="en-US" sz="1200"/>
        </a:p>
      </dgm:t>
    </dgm:pt>
    <dgm:pt modelId="{D66AD0BF-2255-4C24-B96A-E1A78CD93DB1}" type="sibTrans" cxnId="{26D535D2-5315-4CAF-94E7-98FB10F932C1}">
      <dgm:prSet/>
      <dgm:spPr/>
      <dgm:t>
        <a:bodyPr/>
        <a:lstStyle/>
        <a:p>
          <a:endParaRPr lang="en-US" sz="1200"/>
        </a:p>
      </dgm:t>
    </dgm:pt>
    <dgm:pt modelId="{56DF9975-2F2D-44C1-96A4-B02E95026196}">
      <dgm:prSet phldrT="[Text]" custT="1"/>
      <dgm:spPr/>
      <dgm:t>
        <a:bodyPr/>
        <a:lstStyle/>
        <a:p>
          <a:r>
            <a:rPr lang="en-US" sz="1600" dirty="0" err="1"/>
            <a:t>Kinh</a:t>
          </a:r>
          <a:r>
            <a:rPr lang="en-US" sz="1600" dirty="0"/>
            <a:t> </a:t>
          </a:r>
          <a:r>
            <a:rPr lang="en-US" sz="1600" dirty="0" err="1"/>
            <a:t>doanh</a:t>
          </a:r>
          <a:endParaRPr lang="en-US" sz="1600" dirty="0"/>
        </a:p>
      </dgm:t>
    </dgm:pt>
    <dgm:pt modelId="{097CF200-3F4E-4E7F-B96C-324B4B399DB2}" type="parTrans" cxnId="{0E34F704-2B4F-453C-9E9D-C6314F06274A}">
      <dgm:prSet/>
      <dgm:spPr/>
      <dgm:t>
        <a:bodyPr/>
        <a:lstStyle/>
        <a:p>
          <a:endParaRPr lang="en-US" sz="1200"/>
        </a:p>
      </dgm:t>
    </dgm:pt>
    <dgm:pt modelId="{986ABD22-F2FF-4BE2-A9D8-B77CB4ABBD06}" type="sibTrans" cxnId="{0E34F704-2B4F-453C-9E9D-C6314F06274A}">
      <dgm:prSet/>
      <dgm:spPr/>
      <dgm:t>
        <a:bodyPr/>
        <a:lstStyle/>
        <a:p>
          <a:endParaRPr lang="en-US" sz="1200"/>
        </a:p>
      </dgm:t>
    </dgm:pt>
    <dgm:pt modelId="{177F9C85-3DEC-4DA9-A704-4AB9AA5B163D}">
      <dgm:prSet phldrT="[Text]" custT="1"/>
      <dgm:spPr/>
      <dgm:t>
        <a:bodyPr/>
        <a:lstStyle/>
        <a:p>
          <a:r>
            <a:rPr lang="en-US" sz="1600" dirty="0" err="1"/>
            <a:t>Quản</a:t>
          </a:r>
          <a:r>
            <a:rPr lang="en-US" sz="1600" dirty="0"/>
            <a:t> </a:t>
          </a:r>
          <a:r>
            <a:rPr lang="en-US" sz="1600" dirty="0" err="1"/>
            <a:t>lý</a:t>
          </a:r>
          <a:endParaRPr lang="en-US" sz="1600" dirty="0"/>
        </a:p>
      </dgm:t>
    </dgm:pt>
    <dgm:pt modelId="{691F4C00-CEB9-45DA-9217-7597235C0DFC}" type="parTrans" cxnId="{10B7D8AA-2D99-4FA4-BB55-B3AF8065A897}">
      <dgm:prSet/>
      <dgm:spPr/>
      <dgm:t>
        <a:bodyPr/>
        <a:lstStyle/>
        <a:p>
          <a:endParaRPr lang="en-US" sz="1200"/>
        </a:p>
      </dgm:t>
    </dgm:pt>
    <dgm:pt modelId="{E2C9C9C8-10FB-4A64-85CE-3B22207C2632}" type="sibTrans" cxnId="{10B7D8AA-2D99-4FA4-BB55-B3AF8065A897}">
      <dgm:prSet/>
      <dgm:spPr/>
      <dgm:t>
        <a:bodyPr/>
        <a:lstStyle/>
        <a:p>
          <a:endParaRPr lang="en-US" sz="1200"/>
        </a:p>
      </dgm:t>
    </dgm:pt>
    <dgm:pt modelId="{153871D3-152B-4FB0-96E6-C0A83507EF24}">
      <dgm:prSet phldrT="[Text]" custT="1"/>
      <dgm:spPr/>
      <dgm:t>
        <a:bodyPr/>
        <a:lstStyle/>
        <a:p>
          <a:r>
            <a:rPr lang="en-US" sz="1600" dirty="0" err="1"/>
            <a:t>Nhân</a:t>
          </a:r>
          <a:r>
            <a:rPr lang="en-US" sz="1600" dirty="0"/>
            <a:t> </a:t>
          </a:r>
          <a:r>
            <a:rPr lang="en-US" sz="1600" dirty="0" err="1"/>
            <a:t>viên</a:t>
          </a:r>
          <a:endParaRPr lang="en-US" sz="1600" dirty="0"/>
        </a:p>
      </dgm:t>
    </dgm:pt>
    <dgm:pt modelId="{58532658-D5DD-4D62-89EF-B4FA6613B901}" type="parTrans" cxnId="{A8E69F75-4B0E-4903-B8FA-9E16FE34B5DE}">
      <dgm:prSet/>
      <dgm:spPr/>
      <dgm:t>
        <a:bodyPr/>
        <a:lstStyle/>
        <a:p>
          <a:endParaRPr lang="en-US" sz="1200"/>
        </a:p>
      </dgm:t>
    </dgm:pt>
    <dgm:pt modelId="{6F5534DE-0816-4988-A307-C4707F38B144}" type="sibTrans" cxnId="{A8E69F75-4B0E-4903-B8FA-9E16FE34B5DE}">
      <dgm:prSet/>
      <dgm:spPr/>
      <dgm:t>
        <a:bodyPr/>
        <a:lstStyle/>
        <a:p>
          <a:endParaRPr lang="en-US" sz="1200"/>
        </a:p>
      </dgm:t>
    </dgm:pt>
    <dgm:pt modelId="{509D215F-0B02-472E-8D88-554E58453A98}">
      <dgm:prSet phldrT="[Text]" custT="1"/>
      <dgm:spPr/>
      <dgm:t>
        <a:bodyPr/>
        <a:lstStyle/>
        <a:p>
          <a:r>
            <a:rPr lang="en-US" sz="1600"/>
            <a:t>Marketing</a:t>
          </a:r>
        </a:p>
      </dgm:t>
    </dgm:pt>
    <dgm:pt modelId="{6C5DF4AD-CA7C-4017-ABFE-110963E6E314}" type="parTrans" cxnId="{7A7D42E6-E81E-4997-85A4-065A639C174B}">
      <dgm:prSet/>
      <dgm:spPr/>
      <dgm:t>
        <a:bodyPr/>
        <a:lstStyle/>
        <a:p>
          <a:endParaRPr lang="en-US" sz="1200"/>
        </a:p>
      </dgm:t>
    </dgm:pt>
    <dgm:pt modelId="{9FCBD2AF-36FB-4DCE-801A-140223689C17}" type="sibTrans" cxnId="{7A7D42E6-E81E-4997-85A4-065A639C174B}">
      <dgm:prSet/>
      <dgm:spPr/>
      <dgm:t>
        <a:bodyPr/>
        <a:lstStyle/>
        <a:p>
          <a:endParaRPr lang="en-US" sz="1200"/>
        </a:p>
      </dgm:t>
    </dgm:pt>
    <dgm:pt modelId="{34C7D0B9-A132-4DF1-B508-21665FC20099}">
      <dgm:prSet phldrT="[Text]" custT="1"/>
      <dgm:spPr/>
      <dgm:t>
        <a:bodyPr/>
        <a:lstStyle/>
        <a:p>
          <a:r>
            <a:rPr lang="en-US" sz="1600" dirty="0" err="1"/>
            <a:t>Quản</a:t>
          </a:r>
          <a:r>
            <a:rPr lang="en-US" sz="1600" dirty="0"/>
            <a:t> </a:t>
          </a:r>
          <a:r>
            <a:rPr lang="en-US" sz="1600" dirty="0" err="1"/>
            <a:t>lý</a:t>
          </a:r>
          <a:endParaRPr lang="en-US" sz="1600" dirty="0"/>
        </a:p>
      </dgm:t>
    </dgm:pt>
    <dgm:pt modelId="{DCBF2EA3-3915-4E23-B4E8-C0370FE81FFF}" type="parTrans" cxnId="{3BE56F10-D2CE-4634-851C-34B1DD8C5865}">
      <dgm:prSet/>
      <dgm:spPr/>
      <dgm:t>
        <a:bodyPr/>
        <a:lstStyle/>
        <a:p>
          <a:endParaRPr lang="en-US" sz="1200"/>
        </a:p>
      </dgm:t>
    </dgm:pt>
    <dgm:pt modelId="{55360B54-6D50-46E9-A291-77F8287014F3}" type="sibTrans" cxnId="{3BE56F10-D2CE-4634-851C-34B1DD8C5865}">
      <dgm:prSet/>
      <dgm:spPr/>
      <dgm:t>
        <a:bodyPr/>
        <a:lstStyle/>
        <a:p>
          <a:endParaRPr lang="en-US" sz="1200"/>
        </a:p>
      </dgm:t>
    </dgm:pt>
    <dgm:pt modelId="{D670C82B-8A04-4D4B-AB20-D521B8AF0158}">
      <dgm:prSet custT="1"/>
      <dgm:spPr/>
      <dgm:t>
        <a:bodyPr/>
        <a:lstStyle/>
        <a:p>
          <a:r>
            <a:rPr lang="en-US" sz="1600"/>
            <a:t>Tài chính- Kế toán</a:t>
          </a:r>
        </a:p>
      </dgm:t>
    </dgm:pt>
    <dgm:pt modelId="{6C97F51F-120C-4510-86C5-B4B87AD14C42}" type="parTrans" cxnId="{3C9E6242-CF44-4838-9AE8-7DACF8024CCE}">
      <dgm:prSet/>
      <dgm:spPr/>
      <dgm:t>
        <a:bodyPr/>
        <a:lstStyle/>
        <a:p>
          <a:endParaRPr lang="en-US"/>
        </a:p>
      </dgm:t>
    </dgm:pt>
    <dgm:pt modelId="{BC6F9B34-382C-4017-94E5-B3A55F32E28E}" type="sibTrans" cxnId="{3C9E6242-CF44-4838-9AE8-7DACF8024CCE}">
      <dgm:prSet/>
      <dgm:spPr/>
      <dgm:t>
        <a:bodyPr/>
        <a:lstStyle/>
        <a:p>
          <a:endParaRPr lang="en-US"/>
        </a:p>
      </dgm:t>
    </dgm:pt>
    <dgm:pt modelId="{9A6464D5-F7E8-40CD-8530-288FB1DD8B24}">
      <dgm:prSet custT="1"/>
      <dgm:spPr/>
      <dgm:t>
        <a:bodyPr/>
        <a:lstStyle/>
        <a:p>
          <a:r>
            <a:rPr lang="en-US" sz="1600" dirty="0" err="1"/>
            <a:t>Nhân</a:t>
          </a:r>
          <a:r>
            <a:rPr lang="en-US" sz="1800" dirty="0"/>
            <a:t> </a:t>
          </a:r>
          <a:r>
            <a:rPr lang="en-US" sz="1800" dirty="0" err="1"/>
            <a:t>viên</a:t>
          </a:r>
          <a:endParaRPr lang="en-US" sz="1800" dirty="0"/>
        </a:p>
      </dgm:t>
    </dgm:pt>
    <dgm:pt modelId="{362A4432-63D0-4057-B660-A645731ACAD2}" type="parTrans" cxnId="{BF5AB2BF-9963-4C02-AF21-F3655628D3E9}">
      <dgm:prSet/>
      <dgm:spPr/>
      <dgm:t>
        <a:bodyPr/>
        <a:lstStyle/>
        <a:p>
          <a:endParaRPr lang="en-US"/>
        </a:p>
      </dgm:t>
    </dgm:pt>
    <dgm:pt modelId="{E89C7688-60AD-4870-877C-E74A2D56B629}" type="sibTrans" cxnId="{BF5AB2BF-9963-4C02-AF21-F3655628D3E9}">
      <dgm:prSet/>
      <dgm:spPr/>
      <dgm:t>
        <a:bodyPr/>
        <a:lstStyle/>
        <a:p>
          <a:endParaRPr lang="en-US"/>
        </a:p>
      </dgm:t>
    </dgm:pt>
    <dgm:pt modelId="{2291A07D-5F29-4CAA-8E43-860067E850C7}" type="pres">
      <dgm:prSet presAssocID="{47DE0E06-BEB6-41F5-9BFE-D130CCD3669D}" presName="hierChild1" presStyleCnt="0">
        <dgm:presLayoutVars>
          <dgm:chPref val="1"/>
          <dgm:dir/>
          <dgm:animOne val="branch"/>
          <dgm:animLvl val="lvl"/>
          <dgm:resizeHandles/>
        </dgm:presLayoutVars>
      </dgm:prSet>
      <dgm:spPr/>
    </dgm:pt>
    <dgm:pt modelId="{E9974576-36B6-4F02-8C98-5D4C5C9DFB80}" type="pres">
      <dgm:prSet presAssocID="{EA2BD958-3B3C-4291-83F2-8F5B10FA1E0B}" presName="hierRoot1" presStyleCnt="0"/>
      <dgm:spPr/>
    </dgm:pt>
    <dgm:pt modelId="{9D0E6E32-6A5F-4A52-9193-B58B02E5002F}" type="pres">
      <dgm:prSet presAssocID="{EA2BD958-3B3C-4291-83F2-8F5B10FA1E0B}" presName="composite" presStyleCnt="0"/>
      <dgm:spPr/>
    </dgm:pt>
    <dgm:pt modelId="{326C135A-C5C7-4E01-8646-9A1C98C38656}" type="pres">
      <dgm:prSet presAssocID="{EA2BD958-3B3C-4291-83F2-8F5B10FA1E0B}" presName="image" presStyleLbl="node0" presStyleIdx="0" presStyleCnt="1"/>
      <dgm:spPr/>
    </dgm:pt>
    <dgm:pt modelId="{5139D3B5-337A-448D-998E-8E5EE3D4C830}" type="pres">
      <dgm:prSet presAssocID="{EA2BD958-3B3C-4291-83F2-8F5B10FA1E0B}" presName="text" presStyleLbl="revTx" presStyleIdx="0" presStyleCnt="8">
        <dgm:presLayoutVars>
          <dgm:chPref val="3"/>
        </dgm:presLayoutVars>
      </dgm:prSet>
      <dgm:spPr/>
    </dgm:pt>
    <dgm:pt modelId="{EACAC63C-5D8B-432B-A484-CCF026591087}" type="pres">
      <dgm:prSet presAssocID="{EA2BD958-3B3C-4291-83F2-8F5B10FA1E0B}" presName="hierChild2" presStyleCnt="0"/>
      <dgm:spPr/>
    </dgm:pt>
    <dgm:pt modelId="{421664F1-DDD3-406E-841C-6FA868E181B5}" type="pres">
      <dgm:prSet presAssocID="{097CF200-3F4E-4E7F-B96C-324B4B399DB2}" presName="Name10" presStyleLbl="parChTrans1D2" presStyleIdx="0" presStyleCnt="3"/>
      <dgm:spPr/>
    </dgm:pt>
    <dgm:pt modelId="{3D3B034F-B196-40E4-BBF7-4ABEE75A89E4}" type="pres">
      <dgm:prSet presAssocID="{56DF9975-2F2D-44C1-96A4-B02E95026196}" presName="hierRoot2" presStyleCnt="0"/>
      <dgm:spPr/>
    </dgm:pt>
    <dgm:pt modelId="{FAD665A8-6AC3-42BF-BC0E-940DBE7E1A87}" type="pres">
      <dgm:prSet presAssocID="{56DF9975-2F2D-44C1-96A4-B02E95026196}" presName="composite2" presStyleCnt="0"/>
      <dgm:spPr/>
    </dgm:pt>
    <dgm:pt modelId="{136E4733-D17A-42FA-856B-63D239EB184A}" type="pres">
      <dgm:prSet presAssocID="{56DF9975-2F2D-44C1-96A4-B02E95026196}" presName="image2" presStyleLbl="node2" presStyleIdx="0" presStyleCnt="3"/>
      <dgm:spPr/>
    </dgm:pt>
    <dgm:pt modelId="{27461FE8-57F0-4270-9174-24D7B5639A19}" type="pres">
      <dgm:prSet presAssocID="{56DF9975-2F2D-44C1-96A4-B02E95026196}" presName="text2" presStyleLbl="revTx" presStyleIdx="1" presStyleCnt="8">
        <dgm:presLayoutVars>
          <dgm:chPref val="3"/>
        </dgm:presLayoutVars>
      </dgm:prSet>
      <dgm:spPr/>
    </dgm:pt>
    <dgm:pt modelId="{1B794799-1E2F-4101-8312-D58719206596}" type="pres">
      <dgm:prSet presAssocID="{56DF9975-2F2D-44C1-96A4-B02E95026196}" presName="hierChild3" presStyleCnt="0"/>
      <dgm:spPr/>
    </dgm:pt>
    <dgm:pt modelId="{5456208E-0ECF-42CA-8D40-38FE2108DE9D}" type="pres">
      <dgm:prSet presAssocID="{691F4C00-CEB9-45DA-9217-7597235C0DFC}" presName="Name17" presStyleLbl="parChTrans1D3" presStyleIdx="0" presStyleCnt="4"/>
      <dgm:spPr/>
    </dgm:pt>
    <dgm:pt modelId="{55F19F69-4AAA-4850-B8C2-621FE48A407F}" type="pres">
      <dgm:prSet presAssocID="{177F9C85-3DEC-4DA9-A704-4AB9AA5B163D}" presName="hierRoot3" presStyleCnt="0"/>
      <dgm:spPr/>
    </dgm:pt>
    <dgm:pt modelId="{D68AA1D9-3655-443B-85B6-3B0F5CB61108}" type="pres">
      <dgm:prSet presAssocID="{177F9C85-3DEC-4DA9-A704-4AB9AA5B163D}" presName="composite3" presStyleCnt="0"/>
      <dgm:spPr/>
    </dgm:pt>
    <dgm:pt modelId="{014604FD-ADAD-4207-B2DC-4531537311B6}" type="pres">
      <dgm:prSet presAssocID="{177F9C85-3DEC-4DA9-A704-4AB9AA5B163D}" presName="image3" presStyleLbl="node3" presStyleIdx="0" presStyleCnt="4"/>
      <dgm:spPr/>
    </dgm:pt>
    <dgm:pt modelId="{4744F39C-B933-4217-9E96-C001085EA05E}" type="pres">
      <dgm:prSet presAssocID="{177F9C85-3DEC-4DA9-A704-4AB9AA5B163D}" presName="text3" presStyleLbl="revTx" presStyleIdx="2" presStyleCnt="8">
        <dgm:presLayoutVars>
          <dgm:chPref val="3"/>
        </dgm:presLayoutVars>
      </dgm:prSet>
      <dgm:spPr/>
    </dgm:pt>
    <dgm:pt modelId="{63D97518-9508-4D8B-821A-C145A659B87E}" type="pres">
      <dgm:prSet presAssocID="{177F9C85-3DEC-4DA9-A704-4AB9AA5B163D}" presName="hierChild4" presStyleCnt="0"/>
      <dgm:spPr/>
    </dgm:pt>
    <dgm:pt modelId="{6374734F-D94B-483E-8BDD-BE65AF35DC7C}" type="pres">
      <dgm:prSet presAssocID="{58532658-D5DD-4D62-89EF-B4FA6613B901}" presName="Name17" presStyleLbl="parChTrans1D3" presStyleIdx="1" presStyleCnt="4"/>
      <dgm:spPr/>
    </dgm:pt>
    <dgm:pt modelId="{086A1749-FDE8-4B8A-81E8-89E3BD1DC17B}" type="pres">
      <dgm:prSet presAssocID="{153871D3-152B-4FB0-96E6-C0A83507EF24}" presName="hierRoot3" presStyleCnt="0"/>
      <dgm:spPr/>
    </dgm:pt>
    <dgm:pt modelId="{9A3E38B6-A85B-4370-9564-A4CC9723520C}" type="pres">
      <dgm:prSet presAssocID="{153871D3-152B-4FB0-96E6-C0A83507EF24}" presName="composite3" presStyleCnt="0"/>
      <dgm:spPr/>
    </dgm:pt>
    <dgm:pt modelId="{E7CB2CA0-A94A-48EE-AA0A-F30C1805F7A5}" type="pres">
      <dgm:prSet presAssocID="{153871D3-152B-4FB0-96E6-C0A83507EF24}" presName="image3" presStyleLbl="node3" presStyleIdx="1" presStyleCnt="4"/>
      <dgm:spPr/>
    </dgm:pt>
    <dgm:pt modelId="{3F0625FE-EBDA-47E5-90AD-5112226A02B9}" type="pres">
      <dgm:prSet presAssocID="{153871D3-152B-4FB0-96E6-C0A83507EF24}" presName="text3" presStyleLbl="revTx" presStyleIdx="3" presStyleCnt="8">
        <dgm:presLayoutVars>
          <dgm:chPref val="3"/>
        </dgm:presLayoutVars>
      </dgm:prSet>
      <dgm:spPr/>
    </dgm:pt>
    <dgm:pt modelId="{CBD40A47-44CF-4997-8F16-A9322962F224}" type="pres">
      <dgm:prSet presAssocID="{153871D3-152B-4FB0-96E6-C0A83507EF24}" presName="hierChild4" presStyleCnt="0"/>
      <dgm:spPr/>
    </dgm:pt>
    <dgm:pt modelId="{CE79E656-356C-419C-BD28-46F12837FF7B}" type="pres">
      <dgm:prSet presAssocID="{6C5DF4AD-CA7C-4017-ABFE-110963E6E314}" presName="Name10" presStyleLbl="parChTrans1D2" presStyleIdx="1" presStyleCnt="3"/>
      <dgm:spPr/>
    </dgm:pt>
    <dgm:pt modelId="{59CE0EDC-1E9A-4EBC-AB3C-D6298F4F429A}" type="pres">
      <dgm:prSet presAssocID="{509D215F-0B02-472E-8D88-554E58453A98}" presName="hierRoot2" presStyleCnt="0"/>
      <dgm:spPr/>
    </dgm:pt>
    <dgm:pt modelId="{994C8E05-D9D2-49E9-84EB-035F44EE50D4}" type="pres">
      <dgm:prSet presAssocID="{509D215F-0B02-472E-8D88-554E58453A98}" presName="composite2" presStyleCnt="0"/>
      <dgm:spPr/>
    </dgm:pt>
    <dgm:pt modelId="{D9D79770-8802-4DC9-AA93-9D19134E5703}" type="pres">
      <dgm:prSet presAssocID="{509D215F-0B02-472E-8D88-554E58453A98}" presName="image2" presStyleLbl="node2" presStyleIdx="1" presStyleCnt="3"/>
      <dgm:spPr/>
    </dgm:pt>
    <dgm:pt modelId="{0BE5FDB1-B630-4572-8A74-DD82C5CB6E1B}" type="pres">
      <dgm:prSet presAssocID="{509D215F-0B02-472E-8D88-554E58453A98}" presName="text2" presStyleLbl="revTx" presStyleIdx="4" presStyleCnt="8">
        <dgm:presLayoutVars>
          <dgm:chPref val="3"/>
        </dgm:presLayoutVars>
      </dgm:prSet>
      <dgm:spPr/>
    </dgm:pt>
    <dgm:pt modelId="{75753DA1-16A6-4A1B-B928-94674DCA3093}" type="pres">
      <dgm:prSet presAssocID="{509D215F-0B02-472E-8D88-554E58453A98}" presName="hierChild3" presStyleCnt="0"/>
      <dgm:spPr/>
    </dgm:pt>
    <dgm:pt modelId="{C3C877AD-27C3-4041-A1A0-3B30A9696B03}" type="pres">
      <dgm:prSet presAssocID="{DCBF2EA3-3915-4E23-B4E8-C0370FE81FFF}" presName="Name17" presStyleLbl="parChTrans1D3" presStyleIdx="2" presStyleCnt="4"/>
      <dgm:spPr/>
    </dgm:pt>
    <dgm:pt modelId="{50821973-A8FA-49EE-9B76-6A22FFD8DA22}" type="pres">
      <dgm:prSet presAssocID="{34C7D0B9-A132-4DF1-B508-21665FC20099}" presName="hierRoot3" presStyleCnt="0"/>
      <dgm:spPr/>
    </dgm:pt>
    <dgm:pt modelId="{9D338104-C6FC-4D88-83C8-3F232A2EC573}" type="pres">
      <dgm:prSet presAssocID="{34C7D0B9-A132-4DF1-B508-21665FC20099}" presName="composite3" presStyleCnt="0"/>
      <dgm:spPr/>
    </dgm:pt>
    <dgm:pt modelId="{5322EA24-E5D8-43A0-B909-672C6CED44A6}" type="pres">
      <dgm:prSet presAssocID="{34C7D0B9-A132-4DF1-B508-21665FC20099}" presName="image3" presStyleLbl="node3" presStyleIdx="2" presStyleCnt="4"/>
      <dgm:spPr/>
    </dgm:pt>
    <dgm:pt modelId="{1140F9DB-2E38-494A-A2E7-9912E6EA0B4F}" type="pres">
      <dgm:prSet presAssocID="{34C7D0B9-A132-4DF1-B508-21665FC20099}" presName="text3" presStyleLbl="revTx" presStyleIdx="5" presStyleCnt="8">
        <dgm:presLayoutVars>
          <dgm:chPref val="3"/>
        </dgm:presLayoutVars>
      </dgm:prSet>
      <dgm:spPr/>
    </dgm:pt>
    <dgm:pt modelId="{1896B21D-9E10-48D2-B1A6-BF2070BFB846}" type="pres">
      <dgm:prSet presAssocID="{34C7D0B9-A132-4DF1-B508-21665FC20099}" presName="hierChild4" presStyleCnt="0"/>
      <dgm:spPr/>
    </dgm:pt>
    <dgm:pt modelId="{2E51B8B4-1EDB-4529-8B2B-EC3646A74F19}" type="pres">
      <dgm:prSet presAssocID="{362A4432-63D0-4057-B660-A645731ACAD2}" presName="Name17" presStyleLbl="parChTrans1D3" presStyleIdx="3" presStyleCnt="4"/>
      <dgm:spPr/>
    </dgm:pt>
    <dgm:pt modelId="{E66F9522-8156-4840-873E-567E40DFE2E6}" type="pres">
      <dgm:prSet presAssocID="{9A6464D5-F7E8-40CD-8530-288FB1DD8B24}" presName="hierRoot3" presStyleCnt="0"/>
      <dgm:spPr/>
    </dgm:pt>
    <dgm:pt modelId="{0EBEAC52-3FC0-4509-AA0E-FBDA9C4414F8}" type="pres">
      <dgm:prSet presAssocID="{9A6464D5-F7E8-40CD-8530-288FB1DD8B24}" presName="composite3" presStyleCnt="0"/>
      <dgm:spPr/>
    </dgm:pt>
    <dgm:pt modelId="{574CC7A7-4081-471E-8D1C-6772840BBDFA}" type="pres">
      <dgm:prSet presAssocID="{9A6464D5-F7E8-40CD-8530-288FB1DD8B24}" presName="image3" presStyleLbl="node3" presStyleIdx="3" presStyleCnt="4"/>
      <dgm:spPr/>
    </dgm:pt>
    <dgm:pt modelId="{C82D82CB-B0F8-4961-A4F4-FE55D093549D}" type="pres">
      <dgm:prSet presAssocID="{9A6464D5-F7E8-40CD-8530-288FB1DD8B24}" presName="text3" presStyleLbl="revTx" presStyleIdx="6" presStyleCnt="8">
        <dgm:presLayoutVars>
          <dgm:chPref val="3"/>
        </dgm:presLayoutVars>
      </dgm:prSet>
      <dgm:spPr/>
    </dgm:pt>
    <dgm:pt modelId="{B33A9659-EBFA-49EB-A68E-D996E1AA8C74}" type="pres">
      <dgm:prSet presAssocID="{9A6464D5-F7E8-40CD-8530-288FB1DD8B24}" presName="hierChild4" presStyleCnt="0"/>
      <dgm:spPr/>
    </dgm:pt>
    <dgm:pt modelId="{682161CB-D7DB-45DD-A4BB-1F147092C24C}" type="pres">
      <dgm:prSet presAssocID="{6C97F51F-120C-4510-86C5-B4B87AD14C42}" presName="Name10" presStyleLbl="parChTrans1D2" presStyleIdx="2" presStyleCnt="3"/>
      <dgm:spPr/>
    </dgm:pt>
    <dgm:pt modelId="{6E42B54F-B094-4C12-9778-A15FC4F7299B}" type="pres">
      <dgm:prSet presAssocID="{D670C82B-8A04-4D4B-AB20-D521B8AF0158}" presName="hierRoot2" presStyleCnt="0"/>
      <dgm:spPr/>
    </dgm:pt>
    <dgm:pt modelId="{2F3C90FA-8021-437B-BBA7-EED8D0C7FEAE}" type="pres">
      <dgm:prSet presAssocID="{D670C82B-8A04-4D4B-AB20-D521B8AF0158}" presName="composite2" presStyleCnt="0"/>
      <dgm:spPr/>
    </dgm:pt>
    <dgm:pt modelId="{BE84525C-89AD-41B9-A217-94C2C28390B7}" type="pres">
      <dgm:prSet presAssocID="{D670C82B-8A04-4D4B-AB20-D521B8AF0158}" presName="image2" presStyleLbl="node2" presStyleIdx="2" presStyleCnt="3"/>
      <dgm:spPr/>
    </dgm:pt>
    <dgm:pt modelId="{AF152AF7-9C4F-4BAA-91CB-98589611E5C8}" type="pres">
      <dgm:prSet presAssocID="{D670C82B-8A04-4D4B-AB20-D521B8AF0158}" presName="text2" presStyleLbl="revTx" presStyleIdx="7" presStyleCnt="8">
        <dgm:presLayoutVars>
          <dgm:chPref val="3"/>
        </dgm:presLayoutVars>
      </dgm:prSet>
      <dgm:spPr/>
    </dgm:pt>
    <dgm:pt modelId="{C4645F08-7DAE-436B-BB60-31E53C6C6011}" type="pres">
      <dgm:prSet presAssocID="{D670C82B-8A04-4D4B-AB20-D521B8AF0158}" presName="hierChild3" presStyleCnt="0"/>
      <dgm:spPr/>
    </dgm:pt>
  </dgm:ptLst>
  <dgm:cxnLst>
    <dgm:cxn modelId="{0E34F704-2B4F-453C-9E9D-C6314F06274A}" srcId="{EA2BD958-3B3C-4291-83F2-8F5B10FA1E0B}" destId="{56DF9975-2F2D-44C1-96A4-B02E95026196}" srcOrd="0" destOrd="0" parTransId="{097CF200-3F4E-4E7F-B96C-324B4B399DB2}" sibTransId="{986ABD22-F2FF-4BE2-A9D8-B77CB4ABBD06}"/>
    <dgm:cxn modelId="{3BE56F10-D2CE-4634-851C-34B1DD8C5865}" srcId="{509D215F-0B02-472E-8D88-554E58453A98}" destId="{34C7D0B9-A132-4DF1-B508-21665FC20099}" srcOrd="0" destOrd="0" parTransId="{DCBF2EA3-3915-4E23-B4E8-C0370FE81FFF}" sibTransId="{55360B54-6D50-46E9-A291-77F8287014F3}"/>
    <dgm:cxn modelId="{A5488E15-A607-41DA-884E-5508CA8E331E}" type="presOf" srcId="{56DF9975-2F2D-44C1-96A4-B02E95026196}" destId="{27461FE8-57F0-4270-9174-24D7B5639A19}" srcOrd="0" destOrd="0" presId="urn:microsoft.com/office/officeart/2009/layout/CirclePictureHierarchy"/>
    <dgm:cxn modelId="{1BCA693C-1482-4872-A712-1D4FF3A535C0}" type="presOf" srcId="{509D215F-0B02-472E-8D88-554E58453A98}" destId="{0BE5FDB1-B630-4572-8A74-DD82C5CB6E1B}" srcOrd="0" destOrd="0" presId="urn:microsoft.com/office/officeart/2009/layout/CirclePictureHierarchy"/>
    <dgm:cxn modelId="{DC13A65C-85B5-40CD-B379-43F0E0605585}" type="presOf" srcId="{58532658-D5DD-4D62-89EF-B4FA6613B901}" destId="{6374734F-D94B-483E-8BDD-BE65AF35DC7C}" srcOrd="0" destOrd="0" presId="urn:microsoft.com/office/officeart/2009/layout/CirclePictureHierarchy"/>
    <dgm:cxn modelId="{3C9E6242-CF44-4838-9AE8-7DACF8024CCE}" srcId="{EA2BD958-3B3C-4291-83F2-8F5B10FA1E0B}" destId="{D670C82B-8A04-4D4B-AB20-D521B8AF0158}" srcOrd="2" destOrd="0" parTransId="{6C97F51F-120C-4510-86C5-B4B87AD14C42}" sibTransId="{BC6F9B34-382C-4017-94E5-B3A55F32E28E}"/>
    <dgm:cxn modelId="{0141AC72-7914-4487-B631-A787323B771C}" type="presOf" srcId="{362A4432-63D0-4057-B660-A645731ACAD2}" destId="{2E51B8B4-1EDB-4529-8B2B-EC3646A74F19}" srcOrd="0" destOrd="0" presId="urn:microsoft.com/office/officeart/2009/layout/CirclePictureHierarchy"/>
    <dgm:cxn modelId="{A8E69F75-4B0E-4903-B8FA-9E16FE34B5DE}" srcId="{56DF9975-2F2D-44C1-96A4-B02E95026196}" destId="{153871D3-152B-4FB0-96E6-C0A83507EF24}" srcOrd="1" destOrd="0" parTransId="{58532658-D5DD-4D62-89EF-B4FA6613B901}" sibTransId="{6F5534DE-0816-4988-A307-C4707F38B144}"/>
    <dgm:cxn modelId="{963F6B79-346F-45D8-9B5C-1CB174AFA61D}" type="presOf" srcId="{DCBF2EA3-3915-4E23-B4E8-C0370FE81FFF}" destId="{C3C877AD-27C3-4041-A1A0-3B30A9696B03}" srcOrd="0" destOrd="0" presId="urn:microsoft.com/office/officeart/2009/layout/CirclePictureHierarchy"/>
    <dgm:cxn modelId="{D4F78279-3727-47A8-ADA0-66DAA20592E7}" type="presOf" srcId="{097CF200-3F4E-4E7F-B96C-324B4B399DB2}" destId="{421664F1-DDD3-406E-841C-6FA868E181B5}" srcOrd="0" destOrd="0" presId="urn:microsoft.com/office/officeart/2009/layout/CirclePictureHierarchy"/>
    <dgm:cxn modelId="{CB2CCD7D-3488-45DB-B239-A5F078184682}" type="presOf" srcId="{153871D3-152B-4FB0-96E6-C0A83507EF24}" destId="{3F0625FE-EBDA-47E5-90AD-5112226A02B9}" srcOrd="0" destOrd="0" presId="urn:microsoft.com/office/officeart/2009/layout/CirclePictureHierarchy"/>
    <dgm:cxn modelId="{0599457F-BF65-4749-AAE4-75D5918DF9EA}" type="presOf" srcId="{EA2BD958-3B3C-4291-83F2-8F5B10FA1E0B}" destId="{5139D3B5-337A-448D-998E-8E5EE3D4C830}" srcOrd="0" destOrd="0" presId="urn:microsoft.com/office/officeart/2009/layout/CirclePictureHierarchy"/>
    <dgm:cxn modelId="{D0C6608C-B914-46C3-AFE7-BD88DCE4F7FB}" type="presOf" srcId="{177F9C85-3DEC-4DA9-A704-4AB9AA5B163D}" destId="{4744F39C-B933-4217-9E96-C001085EA05E}" srcOrd="0" destOrd="0" presId="urn:microsoft.com/office/officeart/2009/layout/CirclePictureHierarchy"/>
    <dgm:cxn modelId="{C49612A5-0101-4F9B-B752-18F51842C027}" type="presOf" srcId="{6C5DF4AD-CA7C-4017-ABFE-110963E6E314}" destId="{CE79E656-356C-419C-BD28-46F12837FF7B}" srcOrd="0" destOrd="0" presId="urn:microsoft.com/office/officeart/2009/layout/CirclePictureHierarchy"/>
    <dgm:cxn modelId="{BA48BCA8-6A16-461B-9395-0B457B5E713A}" type="presOf" srcId="{34C7D0B9-A132-4DF1-B508-21665FC20099}" destId="{1140F9DB-2E38-494A-A2E7-9912E6EA0B4F}" srcOrd="0" destOrd="0" presId="urn:microsoft.com/office/officeart/2009/layout/CirclePictureHierarchy"/>
    <dgm:cxn modelId="{10B7D8AA-2D99-4FA4-BB55-B3AF8065A897}" srcId="{56DF9975-2F2D-44C1-96A4-B02E95026196}" destId="{177F9C85-3DEC-4DA9-A704-4AB9AA5B163D}" srcOrd="0" destOrd="0" parTransId="{691F4C00-CEB9-45DA-9217-7597235C0DFC}" sibTransId="{E2C9C9C8-10FB-4A64-85CE-3B22207C2632}"/>
    <dgm:cxn modelId="{BF5AB2BF-9963-4C02-AF21-F3655628D3E9}" srcId="{509D215F-0B02-472E-8D88-554E58453A98}" destId="{9A6464D5-F7E8-40CD-8530-288FB1DD8B24}" srcOrd="1" destOrd="0" parTransId="{362A4432-63D0-4057-B660-A645731ACAD2}" sibTransId="{E89C7688-60AD-4870-877C-E74A2D56B629}"/>
    <dgm:cxn modelId="{A540E7CC-281C-4EFA-8864-5A3F346D4617}" type="presOf" srcId="{6C97F51F-120C-4510-86C5-B4B87AD14C42}" destId="{682161CB-D7DB-45DD-A4BB-1F147092C24C}" srcOrd="0" destOrd="0" presId="urn:microsoft.com/office/officeart/2009/layout/CirclePictureHierarchy"/>
    <dgm:cxn modelId="{66CADFD1-6D49-4BD2-954A-A9C963592E30}" type="presOf" srcId="{D670C82B-8A04-4D4B-AB20-D521B8AF0158}" destId="{AF152AF7-9C4F-4BAA-91CB-98589611E5C8}" srcOrd="0" destOrd="0" presId="urn:microsoft.com/office/officeart/2009/layout/CirclePictureHierarchy"/>
    <dgm:cxn modelId="{26D535D2-5315-4CAF-94E7-98FB10F932C1}" srcId="{47DE0E06-BEB6-41F5-9BFE-D130CCD3669D}" destId="{EA2BD958-3B3C-4291-83F2-8F5B10FA1E0B}" srcOrd="0" destOrd="0" parTransId="{B38C28F2-956C-46BA-B496-2918D5EBFA95}" sibTransId="{D66AD0BF-2255-4C24-B96A-E1A78CD93DB1}"/>
    <dgm:cxn modelId="{BF560CDA-0CA9-411E-90BD-D80F3896B917}" type="presOf" srcId="{9A6464D5-F7E8-40CD-8530-288FB1DD8B24}" destId="{C82D82CB-B0F8-4961-A4F4-FE55D093549D}" srcOrd="0" destOrd="0" presId="urn:microsoft.com/office/officeart/2009/layout/CirclePictureHierarchy"/>
    <dgm:cxn modelId="{7A7D42E6-E81E-4997-85A4-065A639C174B}" srcId="{EA2BD958-3B3C-4291-83F2-8F5B10FA1E0B}" destId="{509D215F-0B02-472E-8D88-554E58453A98}" srcOrd="1" destOrd="0" parTransId="{6C5DF4AD-CA7C-4017-ABFE-110963E6E314}" sibTransId="{9FCBD2AF-36FB-4DCE-801A-140223689C17}"/>
    <dgm:cxn modelId="{523A07E9-AB06-49E0-9570-20CC4F10F0E1}" type="presOf" srcId="{47DE0E06-BEB6-41F5-9BFE-D130CCD3669D}" destId="{2291A07D-5F29-4CAA-8E43-860067E850C7}" srcOrd="0" destOrd="0" presId="urn:microsoft.com/office/officeart/2009/layout/CirclePictureHierarchy"/>
    <dgm:cxn modelId="{ED7719EF-1C67-4B60-B5B4-6CBBC6885CC8}" type="presOf" srcId="{691F4C00-CEB9-45DA-9217-7597235C0DFC}" destId="{5456208E-0ECF-42CA-8D40-38FE2108DE9D}" srcOrd="0" destOrd="0" presId="urn:microsoft.com/office/officeart/2009/layout/CirclePictureHierarchy"/>
    <dgm:cxn modelId="{FEA2F088-28A6-4069-99AC-59D050107A1F}" type="presParOf" srcId="{2291A07D-5F29-4CAA-8E43-860067E850C7}" destId="{E9974576-36B6-4F02-8C98-5D4C5C9DFB80}" srcOrd="0" destOrd="0" presId="urn:microsoft.com/office/officeart/2009/layout/CirclePictureHierarchy"/>
    <dgm:cxn modelId="{07C10B48-7A84-4737-91D9-3EE3B6B746BF}" type="presParOf" srcId="{E9974576-36B6-4F02-8C98-5D4C5C9DFB80}" destId="{9D0E6E32-6A5F-4A52-9193-B58B02E5002F}" srcOrd="0" destOrd="0" presId="urn:microsoft.com/office/officeart/2009/layout/CirclePictureHierarchy"/>
    <dgm:cxn modelId="{E8D37B57-F7D9-4BB6-B59D-F904AA6C677A}" type="presParOf" srcId="{9D0E6E32-6A5F-4A52-9193-B58B02E5002F}" destId="{326C135A-C5C7-4E01-8646-9A1C98C38656}" srcOrd="0" destOrd="0" presId="urn:microsoft.com/office/officeart/2009/layout/CirclePictureHierarchy"/>
    <dgm:cxn modelId="{45EB6AB9-13E0-4707-B9A5-C661230CC3F0}" type="presParOf" srcId="{9D0E6E32-6A5F-4A52-9193-B58B02E5002F}" destId="{5139D3B5-337A-448D-998E-8E5EE3D4C830}" srcOrd="1" destOrd="0" presId="urn:microsoft.com/office/officeart/2009/layout/CirclePictureHierarchy"/>
    <dgm:cxn modelId="{50677DFA-8B8A-4266-B631-F1EEB4057651}" type="presParOf" srcId="{E9974576-36B6-4F02-8C98-5D4C5C9DFB80}" destId="{EACAC63C-5D8B-432B-A484-CCF026591087}" srcOrd="1" destOrd="0" presId="urn:microsoft.com/office/officeart/2009/layout/CirclePictureHierarchy"/>
    <dgm:cxn modelId="{6A08BB0B-BCBD-476B-8181-5B5F0B64A0A2}" type="presParOf" srcId="{EACAC63C-5D8B-432B-A484-CCF026591087}" destId="{421664F1-DDD3-406E-841C-6FA868E181B5}" srcOrd="0" destOrd="0" presId="urn:microsoft.com/office/officeart/2009/layout/CirclePictureHierarchy"/>
    <dgm:cxn modelId="{9F5FE8A0-8D49-46C6-9E38-4760D78534EF}" type="presParOf" srcId="{EACAC63C-5D8B-432B-A484-CCF026591087}" destId="{3D3B034F-B196-40E4-BBF7-4ABEE75A89E4}" srcOrd="1" destOrd="0" presId="urn:microsoft.com/office/officeart/2009/layout/CirclePictureHierarchy"/>
    <dgm:cxn modelId="{43ADADA8-87F6-4F3B-AD40-C49C422CD3F6}" type="presParOf" srcId="{3D3B034F-B196-40E4-BBF7-4ABEE75A89E4}" destId="{FAD665A8-6AC3-42BF-BC0E-940DBE7E1A87}" srcOrd="0" destOrd="0" presId="urn:microsoft.com/office/officeart/2009/layout/CirclePictureHierarchy"/>
    <dgm:cxn modelId="{CD296F90-C60D-4019-B0FF-7EB6F37DD3CE}" type="presParOf" srcId="{FAD665A8-6AC3-42BF-BC0E-940DBE7E1A87}" destId="{136E4733-D17A-42FA-856B-63D239EB184A}" srcOrd="0" destOrd="0" presId="urn:microsoft.com/office/officeart/2009/layout/CirclePictureHierarchy"/>
    <dgm:cxn modelId="{5E1E8080-0B25-4B55-8962-FA319168BE1D}" type="presParOf" srcId="{FAD665A8-6AC3-42BF-BC0E-940DBE7E1A87}" destId="{27461FE8-57F0-4270-9174-24D7B5639A19}" srcOrd="1" destOrd="0" presId="urn:microsoft.com/office/officeart/2009/layout/CirclePictureHierarchy"/>
    <dgm:cxn modelId="{30195140-CBCE-4C16-ABF5-9476DF3BB6A6}" type="presParOf" srcId="{3D3B034F-B196-40E4-BBF7-4ABEE75A89E4}" destId="{1B794799-1E2F-4101-8312-D58719206596}" srcOrd="1" destOrd="0" presId="urn:microsoft.com/office/officeart/2009/layout/CirclePictureHierarchy"/>
    <dgm:cxn modelId="{6246C6C9-4EBA-4F91-8555-E88D735BC673}" type="presParOf" srcId="{1B794799-1E2F-4101-8312-D58719206596}" destId="{5456208E-0ECF-42CA-8D40-38FE2108DE9D}" srcOrd="0" destOrd="0" presId="urn:microsoft.com/office/officeart/2009/layout/CirclePictureHierarchy"/>
    <dgm:cxn modelId="{6892FF32-0BBF-4102-9298-24A5B4259BBE}" type="presParOf" srcId="{1B794799-1E2F-4101-8312-D58719206596}" destId="{55F19F69-4AAA-4850-B8C2-621FE48A407F}" srcOrd="1" destOrd="0" presId="urn:microsoft.com/office/officeart/2009/layout/CirclePictureHierarchy"/>
    <dgm:cxn modelId="{D781C937-4F63-452B-8BA6-77B12CF2377D}" type="presParOf" srcId="{55F19F69-4AAA-4850-B8C2-621FE48A407F}" destId="{D68AA1D9-3655-443B-85B6-3B0F5CB61108}" srcOrd="0" destOrd="0" presId="urn:microsoft.com/office/officeart/2009/layout/CirclePictureHierarchy"/>
    <dgm:cxn modelId="{57793B77-7C1A-45E5-AB95-36B4B82468B1}" type="presParOf" srcId="{D68AA1D9-3655-443B-85B6-3B0F5CB61108}" destId="{014604FD-ADAD-4207-B2DC-4531537311B6}" srcOrd="0" destOrd="0" presId="urn:microsoft.com/office/officeart/2009/layout/CirclePictureHierarchy"/>
    <dgm:cxn modelId="{25A682A2-B7C3-4FB2-9C82-43B9173A7F43}" type="presParOf" srcId="{D68AA1D9-3655-443B-85B6-3B0F5CB61108}" destId="{4744F39C-B933-4217-9E96-C001085EA05E}" srcOrd="1" destOrd="0" presId="urn:microsoft.com/office/officeart/2009/layout/CirclePictureHierarchy"/>
    <dgm:cxn modelId="{652DCF1E-8938-45DD-8196-7EEA10CE0BFA}" type="presParOf" srcId="{55F19F69-4AAA-4850-B8C2-621FE48A407F}" destId="{63D97518-9508-4D8B-821A-C145A659B87E}" srcOrd="1" destOrd="0" presId="urn:microsoft.com/office/officeart/2009/layout/CirclePictureHierarchy"/>
    <dgm:cxn modelId="{6D487090-1D2D-48E5-AE36-1CBF4DB08100}" type="presParOf" srcId="{1B794799-1E2F-4101-8312-D58719206596}" destId="{6374734F-D94B-483E-8BDD-BE65AF35DC7C}" srcOrd="2" destOrd="0" presId="urn:microsoft.com/office/officeart/2009/layout/CirclePictureHierarchy"/>
    <dgm:cxn modelId="{E211FB5E-FB18-4F95-983D-0CB1774E91F0}" type="presParOf" srcId="{1B794799-1E2F-4101-8312-D58719206596}" destId="{086A1749-FDE8-4B8A-81E8-89E3BD1DC17B}" srcOrd="3" destOrd="0" presId="urn:microsoft.com/office/officeart/2009/layout/CirclePictureHierarchy"/>
    <dgm:cxn modelId="{EE79758A-5F4A-4174-925E-88531E164BD5}" type="presParOf" srcId="{086A1749-FDE8-4B8A-81E8-89E3BD1DC17B}" destId="{9A3E38B6-A85B-4370-9564-A4CC9723520C}" srcOrd="0" destOrd="0" presId="urn:microsoft.com/office/officeart/2009/layout/CirclePictureHierarchy"/>
    <dgm:cxn modelId="{294A049F-6094-48B7-93A2-F87A5D6BFADA}" type="presParOf" srcId="{9A3E38B6-A85B-4370-9564-A4CC9723520C}" destId="{E7CB2CA0-A94A-48EE-AA0A-F30C1805F7A5}" srcOrd="0" destOrd="0" presId="urn:microsoft.com/office/officeart/2009/layout/CirclePictureHierarchy"/>
    <dgm:cxn modelId="{529ADCDD-05D1-4869-8873-30547D170E76}" type="presParOf" srcId="{9A3E38B6-A85B-4370-9564-A4CC9723520C}" destId="{3F0625FE-EBDA-47E5-90AD-5112226A02B9}" srcOrd="1" destOrd="0" presId="urn:microsoft.com/office/officeart/2009/layout/CirclePictureHierarchy"/>
    <dgm:cxn modelId="{804DDAE1-BC6B-46B5-AD5C-2681B2A54A2D}" type="presParOf" srcId="{086A1749-FDE8-4B8A-81E8-89E3BD1DC17B}" destId="{CBD40A47-44CF-4997-8F16-A9322962F224}" srcOrd="1" destOrd="0" presId="urn:microsoft.com/office/officeart/2009/layout/CirclePictureHierarchy"/>
    <dgm:cxn modelId="{9A70FF51-9D97-48C3-9705-A8567CEB6CA4}" type="presParOf" srcId="{EACAC63C-5D8B-432B-A484-CCF026591087}" destId="{CE79E656-356C-419C-BD28-46F12837FF7B}" srcOrd="2" destOrd="0" presId="urn:microsoft.com/office/officeart/2009/layout/CirclePictureHierarchy"/>
    <dgm:cxn modelId="{62C86F65-A75A-4DE9-9D82-682E75F63014}" type="presParOf" srcId="{EACAC63C-5D8B-432B-A484-CCF026591087}" destId="{59CE0EDC-1E9A-4EBC-AB3C-D6298F4F429A}" srcOrd="3" destOrd="0" presId="urn:microsoft.com/office/officeart/2009/layout/CirclePictureHierarchy"/>
    <dgm:cxn modelId="{07FF0B7A-85F8-4980-9744-A49946785AEB}" type="presParOf" srcId="{59CE0EDC-1E9A-4EBC-AB3C-D6298F4F429A}" destId="{994C8E05-D9D2-49E9-84EB-035F44EE50D4}" srcOrd="0" destOrd="0" presId="urn:microsoft.com/office/officeart/2009/layout/CirclePictureHierarchy"/>
    <dgm:cxn modelId="{D5B7BD39-AB18-4D34-BD26-FCA60B91C74E}" type="presParOf" srcId="{994C8E05-D9D2-49E9-84EB-035F44EE50D4}" destId="{D9D79770-8802-4DC9-AA93-9D19134E5703}" srcOrd="0" destOrd="0" presId="urn:microsoft.com/office/officeart/2009/layout/CirclePictureHierarchy"/>
    <dgm:cxn modelId="{1A9C62C4-7BEC-4FB5-823D-2D97188D80E1}" type="presParOf" srcId="{994C8E05-D9D2-49E9-84EB-035F44EE50D4}" destId="{0BE5FDB1-B630-4572-8A74-DD82C5CB6E1B}" srcOrd="1" destOrd="0" presId="urn:microsoft.com/office/officeart/2009/layout/CirclePictureHierarchy"/>
    <dgm:cxn modelId="{4CA0C16B-8738-4C8E-A3F4-C0EDBDAA0C9E}" type="presParOf" srcId="{59CE0EDC-1E9A-4EBC-AB3C-D6298F4F429A}" destId="{75753DA1-16A6-4A1B-B928-94674DCA3093}" srcOrd="1" destOrd="0" presId="urn:microsoft.com/office/officeart/2009/layout/CirclePictureHierarchy"/>
    <dgm:cxn modelId="{150065BD-1E22-4365-893F-D3F3C18973A5}" type="presParOf" srcId="{75753DA1-16A6-4A1B-B928-94674DCA3093}" destId="{C3C877AD-27C3-4041-A1A0-3B30A9696B03}" srcOrd="0" destOrd="0" presId="urn:microsoft.com/office/officeart/2009/layout/CirclePictureHierarchy"/>
    <dgm:cxn modelId="{9AA79429-FE56-4CB8-BD6D-2743A97F1AE3}" type="presParOf" srcId="{75753DA1-16A6-4A1B-B928-94674DCA3093}" destId="{50821973-A8FA-49EE-9B76-6A22FFD8DA22}" srcOrd="1" destOrd="0" presId="urn:microsoft.com/office/officeart/2009/layout/CirclePictureHierarchy"/>
    <dgm:cxn modelId="{C401637B-90CB-4CDE-8333-8A25509068F1}" type="presParOf" srcId="{50821973-A8FA-49EE-9B76-6A22FFD8DA22}" destId="{9D338104-C6FC-4D88-83C8-3F232A2EC573}" srcOrd="0" destOrd="0" presId="urn:microsoft.com/office/officeart/2009/layout/CirclePictureHierarchy"/>
    <dgm:cxn modelId="{80E474E3-8569-4B64-986E-A7F08A229396}" type="presParOf" srcId="{9D338104-C6FC-4D88-83C8-3F232A2EC573}" destId="{5322EA24-E5D8-43A0-B909-672C6CED44A6}" srcOrd="0" destOrd="0" presId="urn:microsoft.com/office/officeart/2009/layout/CirclePictureHierarchy"/>
    <dgm:cxn modelId="{459EAA97-A769-4DC9-A686-B9BE5148F2F6}" type="presParOf" srcId="{9D338104-C6FC-4D88-83C8-3F232A2EC573}" destId="{1140F9DB-2E38-494A-A2E7-9912E6EA0B4F}" srcOrd="1" destOrd="0" presId="urn:microsoft.com/office/officeart/2009/layout/CirclePictureHierarchy"/>
    <dgm:cxn modelId="{406EC310-B27F-41E0-9F38-A7166E391BFB}" type="presParOf" srcId="{50821973-A8FA-49EE-9B76-6A22FFD8DA22}" destId="{1896B21D-9E10-48D2-B1A6-BF2070BFB846}" srcOrd="1" destOrd="0" presId="urn:microsoft.com/office/officeart/2009/layout/CirclePictureHierarchy"/>
    <dgm:cxn modelId="{904C9BCE-9ADF-457D-B504-E1D436F236C0}" type="presParOf" srcId="{75753DA1-16A6-4A1B-B928-94674DCA3093}" destId="{2E51B8B4-1EDB-4529-8B2B-EC3646A74F19}" srcOrd="2" destOrd="0" presId="urn:microsoft.com/office/officeart/2009/layout/CirclePictureHierarchy"/>
    <dgm:cxn modelId="{BE0D92AF-CD68-476C-BC38-938D2A998605}" type="presParOf" srcId="{75753DA1-16A6-4A1B-B928-94674DCA3093}" destId="{E66F9522-8156-4840-873E-567E40DFE2E6}" srcOrd="3" destOrd="0" presId="urn:microsoft.com/office/officeart/2009/layout/CirclePictureHierarchy"/>
    <dgm:cxn modelId="{754BCC44-37C2-4961-A9A9-4D2E03152536}" type="presParOf" srcId="{E66F9522-8156-4840-873E-567E40DFE2E6}" destId="{0EBEAC52-3FC0-4509-AA0E-FBDA9C4414F8}" srcOrd="0" destOrd="0" presId="urn:microsoft.com/office/officeart/2009/layout/CirclePictureHierarchy"/>
    <dgm:cxn modelId="{B4481624-FAFC-42F6-8036-BDF873220F3E}" type="presParOf" srcId="{0EBEAC52-3FC0-4509-AA0E-FBDA9C4414F8}" destId="{574CC7A7-4081-471E-8D1C-6772840BBDFA}" srcOrd="0" destOrd="0" presId="urn:microsoft.com/office/officeart/2009/layout/CirclePictureHierarchy"/>
    <dgm:cxn modelId="{70E58D27-125F-4F46-BAAC-E773F88D4C68}" type="presParOf" srcId="{0EBEAC52-3FC0-4509-AA0E-FBDA9C4414F8}" destId="{C82D82CB-B0F8-4961-A4F4-FE55D093549D}" srcOrd="1" destOrd="0" presId="urn:microsoft.com/office/officeart/2009/layout/CirclePictureHierarchy"/>
    <dgm:cxn modelId="{A81F3CB2-4390-4621-8B42-E2AE694DE5FE}" type="presParOf" srcId="{E66F9522-8156-4840-873E-567E40DFE2E6}" destId="{B33A9659-EBFA-49EB-A68E-D996E1AA8C74}" srcOrd="1" destOrd="0" presId="urn:microsoft.com/office/officeart/2009/layout/CirclePictureHierarchy"/>
    <dgm:cxn modelId="{12E532C8-DC93-4453-960B-F599F548E275}" type="presParOf" srcId="{EACAC63C-5D8B-432B-A484-CCF026591087}" destId="{682161CB-D7DB-45DD-A4BB-1F147092C24C}" srcOrd="4" destOrd="0" presId="urn:microsoft.com/office/officeart/2009/layout/CirclePictureHierarchy"/>
    <dgm:cxn modelId="{71E7E145-4852-4A4E-B4B8-29D9998D6043}" type="presParOf" srcId="{EACAC63C-5D8B-432B-A484-CCF026591087}" destId="{6E42B54F-B094-4C12-9778-A15FC4F7299B}" srcOrd="5" destOrd="0" presId="urn:microsoft.com/office/officeart/2009/layout/CirclePictureHierarchy"/>
    <dgm:cxn modelId="{ABA0D5E9-2B9D-4481-ADF9-0FE4C02C1A40}" type="presParOf" srcId="{6E42B54F-B094-4C12-9778-A15FC4F7299B}" destId="{2F3C90FA-8021-437B-BBA7-EED8D0C7FEAE}" srcOrd="0" destOrd="0" presId="urn:microsoft.com/office/officeart/2009/layout/CirclePictureHierarchy"/>
    <dgm:cxn modelId="{5289103B-F8A4-4757-ADC4-5FB31E2FB073}" type="presParOf" srcId="{2F3C90FA-8021-437B-BBA7-EED8D0C7FEAE}" destId="{BE84525C-89AD-41B9-A217-94C2C28390B7}" srcOrd="0" destOrd="0" presId="urn:microsoft.com/office/officeart/2009/layout/CirclePictureHierarchy"/>
    <dgm:cxn modelId="{4C8708CE-A80B-4BA1-BCEF-010B7562EB09}" type="presParOf" srcId="{2F3C90FA-8021-437B-BBA7-EED8D0C7FEAE}" destId="{AF152AF7-9C4F-4BAA-91CB-98589611E5C8}" srcOrd="1" destOrd="0" presId="urn:microsoft.com/office/officeart/2009/layout/CirclePictureHierarchy"/>
    <dgm:cxn modelId="{224DCC8C-0553-4539-AC0F-0A3193AA5F5E}" type="presParOf" srcId="{6E42B54F-B094-4C12-9778-A15FC4F7299B}" destId="{C4645F08-7DAE-436B-BB60-31E53C6C6011}"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161CB-D7DB-45DD-A4BB-1F147092C24C}">
      <dsp:nvSpPr>
        <dsp:cNvPr id="0" name=""/>
        <dsp:cNvSpPr/>
      </dsp:nvSpPr>
      <dsp:spPr>
        <a:xfrm>
          <a:off x="3986616" y="1716480"/>
          <a:ext cx="2739040" cy="209163"/>
        </a:xfrm>
        <a:custGeom>
          <a:avLst/>
          <a:gdLst/>
          <a:ahLst/>
          <a:cxnLst/>
          <a:rect l="0" t="0" r="0" b="0"/>
          <a:pathLst>
            <a:path>
              <a:moveTo>
                <a:pt x="0" y="0"/>
              </a:moveTo>
              <a:lnTo>
                <a:pt x="0" y="105411"/>
              </a:lnTo>
              <a:lnTo>
                <a:pt x="2739040" y="105411"/>
              </a:lnTo>
              <a:lnTo>
                <a:pt x="2739040" y="2091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51B8B4-1EDB-4529-8B2B-EC3646A74F19}">
      <dsp:nvSpPr>
        <dsp:cNvPr id="0" name=""/>
        <dsp:cNvSpPr/>
      </dsp:nvSpPr>
      <dsp:spPr>
        <a:xfrm>
          <a:off x="4899630" y="2589653"/>
          <a:ext cx="913013" cy="209163"/>
        </a:xfrm>
        <a:custGeom>
          <a:avLst/>
          <a:gdLst/>
          <a:ahLst/>
          <a:cxnLst/>
          <a:rect l="0" t="0" r="0" b="0"/>
          <a:pathLst>
            <a:path>
              <a:moveTo>
                <a:pt x="0" y="0"/>
              </a:moveTo>
              <a:lnTo>
                <a:pt x="0" y="105411"/>
              </a:lnTo>
              <a:lnTo>
                <a:pt x="913013" y="105411"/>
              </a:lnTo>
              <a:lnTo>
                <a:pt x="913013" y="2091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C877AD-27C3-4041-A1A0-3B30A9696B03}">
      <dsp:nvSpPr>
        <dsp:cNvPr id="0" name=""/>
        <dsp:cNvSpPr/>
      </dsp:nvSpPr>
      <dsp:spPr>
        <a:xfrm>
          <a:off x="3986616" y="2589653"/>
          <a:ext cx="913013" cy="209163"/>
        </a:xfrm>
        <a:custGeom>
          <a:avLst/>
          <a:gdLst/>
          <a:ahLst/>
          <a:cxnLst/>
          <a:rect l="0" t="0" r="0" b="0"/>
          <a:pathLst>
            <a:path>
              <a:moveTo>
                <a:pt x="913013" y="0"/>
              </a:moveTo>
              <a:lnTo>
                <a:pt x="913013" y="105411"/>
              </a:lnTo>
              <a:lnTo>
                <a:pt x="0" y="105411"/>
              </a:lnTo>
              <a:lnTo>
                <a:pt x="0" y="2091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79E656-356C-419C-BD28-46F12837FF7B}">
      <dsp:nvSpPr>
        <dsp:cNvPr id="0" name=""/>
        <dsp:cNvSpPr/>
      </dsp:nvSpPr>
      <dsp:spPr>
        <a:xfrm>
          <a:off x="3986616" y="1716480"/>
          <a:ext cx="913013" cy="209163"/>
        </a:xfrm>
        <a:custGeom>
          <a:avLst/>
          <a:gdLst/>
          <a:ahLst/>
          <a:cxnLst/>
          <a:rect l="0" t="0" r="0" b="0"/>
          <a:pathLst>
            <a:path>
              <a:moveTo>
                <a:pt x="0" y="0"/>
              </a:moveTo>
              <a:lnTo>
                <a:pt x="0" y="105411"/>
              </a:lnTo>
              <a:lnTo>
                <a:pt x="913013" y="105411"/>
              </a:lnTo>
              <a:lnTo>
                <a:pt x="913013" y="2091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74734F-D94B-483E-8BDD-BE65AF35DC7C}">
      <dsp:nvSpPr>
        <dsp:cNvPr id="0" name=""/>
        <dsp:cNvSpPr/>
      </dsp:nvSpPr>
      <dsp:spPr>
        <a:xfrm>
          <a:off x="1247575" y="2589653"/>
          <a:ext cx="913013" cy="209163"/>
        </a:xfrm>
        <a:custGeom>
          <a:avLst/>
          <a:gdLst/>
          <a:ahLst/>
          <a:cxnLst/>
          <a:rect l="0" t="0" r="0" b="0"/>
          <a:pathLst>
            <a:path>
              <a:moveTo>
                <a:pt x="0" y="0"/>
              </a:moveTo>
              <a:lnTo>
                <a:pt x="0" y="105411"/>
              </a:lnTo>
              <a:lnTo>
                <a:pt x="913013" y="105411"/>
              </a:lnTo>
              <a:lnTo>
                <a:pt x="913013" y="2091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56208E-0ECF-42CA-8D40-38FE2108DE9D}">
      <dsp:nvSpPr>
        <dsp:cNvPr id="0" name=""/>
        <dsp:cNvSpPr/>
      </dsp:nvSpPr>
      <dsp:spPr>
        <a:xfrm>
          <a:off x="334561" y="2589653"/>
          <a:ext cx="913013" cy="209163"/>
        </a:xfrm>
        <a:custGeom>
          <a:avLst/>
          <a:gdLst/>
          <a:ahLst/>
          <a:cxnLst/>
          <a:rect l="0" t="0" r="0" b="0"/>
          <a:pathLst>
            <a:path>
              <a:moveTo>
                <a:pt x="913013" y="0"/>
              </a:moveTo>
              <a:lnTo>
                <a:pt x="913013" y="105411"/>
              </a:lnTo>
              <a:lnTo>
                <a:pt x="0" y="105411"/>
              </a:lnTo>
              <a:lnTo>
                <a:pt x="0" y="2091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1664F1-DDD3-406E-841C-6FA868E181B5}">
      <dsp:nvSpPr>
        <dsp:cNvPr id="0" name=""/>
        <dsp:cNvSpPr/>
      </dsp:nvSpPr>
      <dsp:spPr>
        <a:xfrm>
          <a:off x="1247575" y="1716480"/>
          <a:ext cx="2739040" cy="209163"/>
        </a:xfrm>
        <a:custGeom>
          <a:avLst/>
          <a:gdLst/>
          <a:ahLst/>
          <a:cxnLst/>
          <a:rect l="0" t="0" r="0" b="0"/>
          <a:pathLst>
            <a:path>
              <a:moveTo>
                <a:pt x="2739040" y="0"/>
              </a:moveTo>
              <a:lnTo>
                <a:pt x="2739040" y="105411"/>
              </a:lnTo>
              <a:lnTo>
                <a:pt x="0" y="105411"/>
              </a:lnTo>
              <a:lnTo>
                <a:pt x="0" y="2091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6C135A-C5C7-4E01-8646-9A1C98C38656}">
      <dsp:nvSpPr>
        <dsp:cNvPr id="0" name=""/>
        <dsp:cNvSpPr/>
      </dsp:nvSpPr>
      <dsp:spPr>
        <a:xfrm>
          <a:off x="3654611" y="1052471"/>
          <a:ext cx="664009" cy="6640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39D3B5-337A-448D-998E-8E5EE3D4C830}">
      <dsp:nvSpPr>
        <dsp:cNvPr id="0" name=""/>
        <dsp:cNvSpPr/>
      </dsp:nvSpPr>
      <dsp:spPr>
        <a:xfrm>
          <a:off x="4318621" y="1050810"/>
          <a:ext cx="996014" cy="66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Giám đốc</a:t>
          </a:r>
        </a:p>
      </dsp:txBody>
      <dsp:txXfrm>
        <a:off x="4318621" y="1050810"/>
        <a:ext cx="996014" cy="664009"/>
      </dsp:txXfrm>
    </dsp:sp>
    <dsp:sp modelId="{136E4733-D17A-42FA-856B-63D239EB184A}">
      <dsp:nvSpPr>
        <dsp:cNvPr id="0" name=""/>
        <dsp:cNvSpPr/>
      </dsp:nvSpPr>
      <dsp:spPr>
        <a:xfrm>
          <a:off x="915570" y="1925644"/>
          <a:ext cx="664009" cy="6640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461FE8-57F0-4270-9174-24D7B5639A19}">
      <dsp:nvSpPr>
        <dsp:cNvPr id="0" name=""/>
        <dsp:cNvSpPr/>
      </dsp:nvSpPr>
      <dsp:spPr>
        <a:xfrm>
          <a:off x="1579580" y="1923984"/>
          <a:ext cx="996014" cy="66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t>Kinh</a:t>
          </a:r>
          <a:r>
            <a:rPr lang="en-US" sz="1600" kern="1200" dirty="0"/>
            <a:t> </a:t>
          </a:r>
          <a:r>
            <a:rPr lang="en-US" sz="1600" kern="1200" dirty="0" err="1"/>
            <a:t>doanh</a:t>
          </a:r>
          <a:endParaRPr lang="en-US" sz="1600" kern="1200" dirty="0"/>
        </a:p>
      </dsp:txBody>
      <dsp:txXfrm>
        <a:off x="1579580" y="1923984"/>
        <a:ext cx="996014" cy="664009"/>
      </dsp:txXfrm>
    </dsp:sp>
    <dsp:sp modelId="{014604FD-ADAD-4207-B2DC-4531537311B6}">
      <dsp:nvSpPr>
        <dsp:cNvPr id="0" name=""/>
        <dsp:cNvSpPr/>
      </dsp:nvSpPr>
      <dsp:spPr>
        <a:xfrm>
          <a:off x="2556" y="2798817"/>
          <a:ext cx="664009" cy="6640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44F39C-B933-4217-9E96-C001085EA05E}">
      <dsp:nvSpPr>
        <dsp:cNvPr id="0" name=""/>
        <dsp:cNvSpPr/>
      </dsp:nvSpPr>
      <dsp:spPr>
        <a:xfrm>
          <a:off x="666566" y="2797157"/>
          <a:ext cx="996014" cy="66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t>Quản</a:t>
          </a:r>
          <a:r>
            <a:rPr lang="en-US" sz="1600" kern="1200" dirty="0"/>
            <a:t> </a:t>
          </a:r>
          <a:r>
            <a:rPr lang="en-US" sz="1600" kern="1200" dirty="0" err="1"/>
            <a:t>lý</a:t>
          </a:r>
          <a:endParaRPr lang="en-US" sz="1600" kern="1200" dirty="0"/>
        </a:p>
      </dsp:txBody>
      <dsp:txXfrm>
        <a:off x="666566" y="2797157"/>
        <a:ext cx="996014" cy="664009"/>
      </dsp:txXfrm>
    </dsp:sp>
    <dsp:sp modelId="{E7CB2CA0-A94A-48EE-AA0A-F30C1805F7A5}">
      <dsp:nvSpPr>
        <dsp:cNvPr id="0" name=""/>
        <dsp:cNvSpPr/>
      </dsp:nvSpPr>
      <dsp:spPr>
        <a:xfrm>
          <a:off x="1828584" y="2798817"/>
          <a:ext cx="664009" cy="6640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0625FE-EBDA-47E5-90AD-5112226A02B9}">
      <dsp:nvSpPr>
        <dsp:cNvPr id="0" name=""/>
        <dsp:cNvSpPr/>
      </dsp:nvSpPr>
      <dsp:spPr>
        <a:xfrm>
          <a:off x="2492594" y="2797157"/>
          <a:ext cx="996014" cy="66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t>Nhân</a:t>
          </a:r>
          <a:r>
            <a:rPr lang="en-US" sz="1600" kern="1200" dirty="0"/>
            <a:t> </a:t>
          </a:r>
          <a:r>
            <a:rPr lang="en-US" sz="1600" kern="1200" dirty="0" err="1"/>
            <a:t>viên</a:t>
          </a:r>
          <a:endParaRPr lang="en-US" sz="1600" kern="1200" dirty="0"/>
        </a:p>
      </dsp:txBody>
      <dsp:txXfrm>
        <a:off x="2492594" y="2797157"/>
        <a:ext cx="996014" cy="664009"/>
      </dsp:txXfrm>
    </dsp:sp>
    <dsp:sp modelId="{D9D79770-8802-4DC9-AA93-9D19134E5703}">
      <dsp:nvSpPr>
        <dsp:cNvPr id="0" name=""/>
        <dsp:cNvSpPr/>
      </dsp:nvSpPr>
      <dsp:spPr>
        <a:xfrm>
          <a:off x="4567625" y="1925644"/>
          <a:ext cx="664009" cy="6640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E5FDB1-B630-4572-8A74-DD82C5CB6E1B}">
      <dsp:nvSpPr>
        <dsp:cNvPr id="0" name=""/>
        <dsp:cNvSpPr/>
      </dsp:nvSpPr>
      <dsp:spPr>
        <a:xfrm>
          <a:off x="5231634" y="1923984"/>
          <a:ext cx="996014" cy="66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Marketing</a:t>
          </a:r>
        </a:p>
      </dsp:txBody>
      <dsp:txXfrm>
        <a:off x="5231634" y="1923984"/>
        <a:ext cx="996014" cy="664009"/>
      </dsp:txXfrm>
    </dsp:sp>
    <dsp:sp modelId="{5322EA24-E5D8-43A0-B909-672C6CED44A6}">
      <dsp:nvSpPr>
        <dsp:cNvPr id="0" name=""/>
        <dsp:cNvSpPr/>
      </dsp:nvSpPr>
      <dsp:spPr>
        <a:xfrm>
          <a:off x="3654611" y="2798817"/>
          <a:ext cx="664009" cy="6640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40F9DB-2E38-494A-A2E7-9912E6EA0B4F}">
      <dsp:nvSpPr>
        <dsp:cNvPr id="0" name=""/>
        <dsp:cNvSpPr/>
      </dsp:nvSpPr>
      <dsp:spPr>
        <a:xfrm>
          <a:off x="4318621" y="2797157"/>
          <a:ext cx="996014" cy="66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t>Quản</a:t>
          </a:r>
          <a:r>
            <a:rPr lang="en-US" sz="1600" kern="1200" dirty="0"/>
            <a:t> </a:t>
          </a:r>
          <a:r>
            <a:rPr lang="en-US" sz="1600" kern="1200" dirty="0" err="1"/>
            <a:t>lý</a:t>
          </a:r>
          <a:endParaRPr lang="en-US" sz="1600" kern="1200" dirty="0"/>
        </a:p>
      </dsp:txBody>
      <dsp:txXfrm>
        <a:off x="4318621" y="2797157"/>
        <a:ext cx="996014" cy="664009"/>
      </dsp:txXfrm>
    </dsp:sp>
    <dsp:sp modelId="{574CC7A7-4081-471E-8D1C-6772840BBDFA}">
      <dsp:nvSpPr>
        <dsp:cNvPr id="0" name=""/>
        <dsp:cNvSpPr/>
      </dsp:nvSpPr>
      <dsp:spPr>
        <a:xfrm>
          <a:off x="5480638" y="2798817"/>
          <a:ext cx="664009" cy="6640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2D82CB-B0F8-4961-A4F4-FE55D093549D}">
      <dsp:nvSpPr>
        <dsp:cNvPr id="0" name=""/>
        <dsp:cNvSpPr/>
      </dsp:nvSpPr>
      <dsp:spPr>
        <a:xfrm>
          <a:off x="6144648" y="2797157"/>
          <a:ext cx="996014" cy="66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t>Nhân</a:t>
          </a:r>
          <a:r>
            <a:rPr lang="en-US" sz="1800" kern="1200" dirty="0"/>
            <a:t> </a:t>
          </a:r>
          <a:r>
            <a:rPr lang="en-US" sz="1800" kern="1200" dirty="0" err="1"/>
            <a:t>viên</a:t>
          </a:r>
          <a:endParaRPr lang="en-US" sz="1800" kern="1200" dirty="0"/>
        </a:p>
      </dsp:txBody>
      <dsp:txXfrm>
        <a:off x="6144648" y="2797157"/>
        <a:ext cx="996014" cy="664009"/>
      </dsp:txXfrm>
    </dsp:sp>
    <dsp:sp modelId="{BE84525C-89AD-41B9-A217-94C2C28390B7}">
      <dsp:nvSpPr>
        <dsp:cNvPr id="0" name=""/>
        <dsp:cNvSpPr/>
      </dsp:nvSpPr>
      <dsp:spPr>
        <a:xfrm>
          <a:off x="6393652" y="1925644"/>
          <a:ext cx="664009" cy="6640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152AF7-9C4F-4BAA-91CB-98589611E5C8}">
      <dsp:nvSpPr>
        <dsp:cNvPr id="0" name=""/>
        <dsp:cNvSpPr/>
      </dsp:nvSpPr>
      <dsp:spPr>
        <a:xfrm>
          <a:off x="7057662" y="1923984"/>
          <a:ext cx="996014" cy="66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Tài chính- Kế toán</a:t>
          </a:r>
        </a:p>
      </dsp:txBody>
      <dsp:txXfrm>
        <a:off x="7057662" y="1923984"/>
        <a:ext cx="996014" cy="664009"/>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E9242A-9971-4C83-A001-F0F1DD54EBC5}" type="datetimeFigureOut">
              <a:rPr lang="en-US" smtClean="0"/>
              <a:t>12/14/2021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5D5A8-726F-4098-BF66-D5798ED02344}" type="slidenum">
              <a:rPr lang="en-US" smtClean="0"/>
              <a:t>‹#›</a:t>
            </a:fld>
            <a:endParaRPr lang="en-US"/>
          </a:p>
        </p:txBody>
      </p:sp>
    </p:spTree>
    <p:extLst>
      <p:ext uri="{BB962C8B-B14F-4D97-AF65-F5344CB8AC3E}">
        <p14:creationId xmlns:p14="http://schemas.microsoft.com/office/powerpoint/2010/main" val="1521128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cd566ac1d1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cd566ac1d1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8470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453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6323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9707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4141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162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795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6572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9631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50924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4074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757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3436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7383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57199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6800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cd566ac1d1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cd566ac1d1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3891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6805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2773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7170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1984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2566-3075-4C68-8FCF-28E6CF61FD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A51C54-52CA-4F09-AE93-E787730C7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FD7C2C-3AC6-427E-B724-E46469F9147F}"/>
              </a:ext>
            </a:extLst>
          </p:cNvPr>
          <p:cNvSpPr>
            <a:spLocks noGrp="1"/>
          </p:cNvSpPr>
          <p:nvPr>
            <p:ph type="dt" sz="half" idx="10"/>
          </p:nvPr>
        </p:nvSpPr>
        <p:spPr/>
        <p:txBody>
          <a:bodyPr/>
          <a:lstStyle/>
          <a:p>
            <a:fld id="{C1B90161-8D38-4A5C-B408-802CF12C9586}" type="datetimeFigureOut">
              <a:rPr lang="en-US" smtClean="0"/>
              <a:t>12/14/2021</a:t>
            </a:fld>
            <a:endParaRPr lang="en-US"/>
          </a:p>
        </p:txBody>
      </p:sp>
      <p:sp>
        <p:nvSpPr>
          <p:cNvPr id="5" name="Footer Placeholder 4">
            <a:extLst>
              <a:ext uri="{FF2B5EF4-FFF2-40B4-BE49-F238E27FC236}">
                <a16:creationId xmlns:a16="http://schemas.microsoft.com/office/drawing/2014/main" id="{2B24761B-6552-44B6-8DEB-6DACBBDD9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94FEBB-105C-4D09-B6BE-DE8570EEFD71}"/>
              </a:ext>
            </a:extLst>
          </p:cNvPr>
          <p:cNvSpPr>
            <a:spLocks noGrp="1"/>
          </p:cNvSpPr>
          <p:nvPr>
            <p:ph type="sldNum" sz="quarter" idx="12"/>
          </p:nvPr>
        </p:nvSpPr>
        <p:spPr/>
        <p:txBody>
          <a:bodyPr/>
          <a:lstStyle/>
          <a:p>
            <a:fld id="{EB577B3B-EA97-4172-A7CF-8E9ADB1AC395}" type="slidenum">
              <a:rPr lang="en-US" smtClean="0"/>
              <a:t>‹#›</a:t>
            </a:fld>
            <a:endParaRPr lang="en-US"/>
          </a:p>
        </p:txBody>
      </p:sp>
    </p:spTree>
    <p:extLst>
      <p:ext uri="{BB962C8B-B14F-4D97-AF65-F5344CB8AC3E}">
        <p14:creationId xmlns:p14="http://schemas.microsoft.com/office/powerpoint/2010/main" val="3480996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DEDCE-02BE-45FA-8582-E631F0F942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C76FF4-6CF0-42C0-8B46-1A19B04619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C0B772-6832-4187-9878-AF9FFA398DA1}"/>
              </a:ext>
            </a:extLst>
          </p:cNvPr>
          <p:cNvSpPr>
            <a:spLocks noGrp="1"/>
          </p:cNvSpPr>
          <p:nvPr>
            <p:ph type="dt" sz="half" idx="10"/>
          </p:nvPr>
        </p:nvSpPr>
        <p:spPr/>
        <p:txBody>
          <a:bodyPr/>
          <a:lstStyle/>
          <a:p>
            <a:fld id="{C1B90161-8D38-4A5C-B408-802CF12C9586}" type="datetimeFigureOut">
              <a:rPr lang="en-US" smtClean="0"/>
              <a:t>12/14/2021</a:t>
            </a:fld>
            <a:endParaRPr lang="en-US"/>
          </a:p>
        </p:txBody>
      </p:sp>
      <p:sp>
        <p:nvSpPr>
          <p:cNvPr id="5" name="Footer Placeholder 4">
            <a:extLst>
              <a:ext uri="{FF2B5EF4-FFF2-40B4-BE49-F238E27FC236}">
                <a16:creationId xmlns:a16="http://schemas.microsoft.com/office/drawing/2014/main" id="{4DD89F11-0B6E-4016-AB97-8E2CD28175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5A1D84-CECC-47E9-B298-A567A8697516}"/>
              </a:ext>
            </a:extLst>
          </p:cNvPr>
          <p:cNvSpPr>
            <a:spLocks noGrp="1"/>
          </p:cNvSpPr>
          <p:nvPr>
            <p:ph type="sldNum" sz="quarter" idx="12"/>
          </p:nvPr>
        </p:nvSpPr>
        <p:spPr/>
        <p:txBody>
          <a:bodyPr/>
          <a:lstStyle/>
          <a:p>
            <a:fld id="{EB577B3B-EA97-4172-A7CF-8E9ADB1AC395}" type="slidenum">
              <a:rPr lang="en-US" smtClean="0"/>
              <a:t>‹#›</a:t>
            </a:fld>
            <a:endParaRPr lang="en-US"/>
          </a:p>
        </p:txBody>
      </p:sp>
    </p:spTree>
    <p:extLst>
      <p:ext uri="{BB962C8B-B14F-4D97-AF65-F5344CB8AC3E}">
        <p14:creationId xmlns:p14="http://schemas.microsoft.com/office/powerpoint/2010/main" val="2743374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347192-68D2-4FC2-B750-311134F3A3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1668D9-EC6C-4C63-880B-2DB08C8618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CCB998-2B26-4D01-9844-9002C9FF07FD}"/>
              </a:ext>
            </a:extLst>
          </p:cNvPr>
          <p:cNvSpPr>
            <a:spLocks noGrp="1"/>
          </p:cNvSpPr>
          <p:nvPr>
            <p:ph type="dt" sz="half" idx="10"/>
          </p:nvPr>
        </p:nvSpPr>
        <p:spPr/>
        <p:txBody>
          <a:bodyPr/>
          <a:lstStyle/>
          <a:p>
            <a:fld id="{C1B90161-8D38-4A5C-B408-802CF12C9586}" type="datetimeFigureOut">
              <a:rPr lang="en-US" smtClean="0"/>
              <a:t>12/14/2021</a:t>
            </a:fld>
            <a:endParaRPr lang="en-US"/>
          </a:p>
        </p:txBody>
      </p:sp>
      <p:sp>
        <p:nvSpPr>
          <p:cNvPr id="5" name="Footer Placeholder 4">
            <a:extLst>
              <a:ext uri="{FF2B5EF4-FFF2-40B4-BE49-F238E27FC236}">
                <a16:creationId xmlns:a16="http://schemas.microsoft.com/office/drawing/2014/main" id="{B4E9316B-FB05-4625-829E-A77B931201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02585-4CCB-4C75-8CB3-3AAB184CCE75}"/>
              </a:ext>
            </a:extLst>
          </p:cNvPr>
          <p:cNvSpPr>
            <a:spLocks noGrp="1"/>
          </p:cNvSpPr>
          <p:nvPr>
            <p:ph type="sldNum" sz="quarter" idx="12"/>
          </p:nvPr>
        </p:nvSpPr>
        <p:spPr/>
        <p:txBody>
          <a:bodyPr/>
          <a:lstStyle/>
          <a:p>
            <a:fld id="{EB577B3B-EA97-4172-A7CF-8E9ADB1AC395}" type="slidenum">
              <a:rPr lang="en-US" smtClean="0"/>
              <a:t>‹#›</a:t>
            </a:fld>
            <a:endParaRPr lang="en-US"/>
          </a:p>
        </p:txBody>
      </p:sp>
    </p:spTree>
    <p:extLst>
      <p:ext uri="{BB962C8B-B14F-4D97-AF65-F5344CB8AC3E}">
        <p14:creationId xmlns:p14="http://schemas.microsoft.com/office/powerpoint/2010/main" val="1857297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35700" y="2677834"/>
            <a:ext cx="12280867" cy="423016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35700" y="2852933"/>
            <a:ext cx="12280867" cy="4055067"/>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2463975" y="2419425"/>
            <a:ext cx="163483"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2"/>
          <p:cNvSpPr/>
          <p:nvPr/>
        </p:nvSpPr>
        <p:spPr>
          <a:xfrm rot="8100000">
            <a:off x="8051975" y="2797892"/>
            <a:ext cx="163483"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2"/>
          <p:cNvSpPr/>
          <p:nvPr/>
        </p:nvSpPr>
        <p:spPr>
          <a:xfrm rot="8100000">
            <a:off x="9575975" y="2842359"/>
            <a:ext cx="163483"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9" name="Google Shape;39;p2"/>
          <p:cNvGrpSpPr/>
          <p:nvPr/>
        </p:nvGrpSpPr>
        <p:grpSpPr>
          <a:xfrm>
            <a:off x="-12700" y="2698767"/>
            <a:ext cx="12223767" cy="793733"/>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57115" y="2673452"/>
            <a:ext cx="12306100" cy="857049"/>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9" name="Google Shape;69;p2"/>
          <p:cNvSpPr/>
          <p:nvPr/>
        </p:nvSpPr>
        <p:spPr>
          <a:xfrm>
            <a:off x="3987600" y="28637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1447600" y="32447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 name="Google Shape;71;p2"/>
          <p:cNvSpPr/>
          <p:nvPr/>
        </p:nvSpPr>
        <p:spPr>
          <a:xfrm>
            <a:off x="6527600" y="2770176"/>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2"/>
          <p:cNvSpPr/>
          <p:nvPr/>
        </p:nvSpPr>
        <p:spPr>
          <a:xfrm rot="8100000">
            <a:off x="11599932" y="2521025"/>
            <a:ext cx="163483"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 name="Google Shape;73;p2"/>
          <p:cNvSpPr txBox="1">
            <a:spLocks noGrp="1"/>
          </p:cNvSpPr>
          <p:nvPr>
            <p:ph type="ctrTitle"/>
          </p:nvPr>
        </p:nvSpPr>
        <p:spPr>
          <a:xfrm>
            <a:off x="3797300" y="4484567"/>
            <a:ext cx="7480400" cy="15464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6400">
                <a:solidFill>
                  <a:srgbClr val="FFFFFF"/>
                </a:solidFill>
              </a:defRPr>
            </a:lvl1pPr>
            <a:lvl2pPr lvl="1" algn="r">
              <a:spcBef>
                <a:spcPts val="0"/>
              </a:spcBef>
              <a:spcAft>
                <a:spcPts val="0"/>
              </a:spcAft>
              <a:buClr>
                <a:srgbClr val="FFFFFF"/>
              </a:buClr>
              <a:buSzPts val="4800"/>
              <a:buNone/>
              <a:defRPr sz="6400">
                <a:solidFill>
                  <a:srgbClr val="FFFFFF"/>
                </a:solidFill>
              </a:defRPr>
            </a:lvl2pPr>
            <a:lvl3pPr lvl="2" algn="r">
              <a:spcBef>
                <a:spcPts val="0"/>
              </a:spcBef>
              <a:spcAft>
                <a:spcPts val="0"/>
              </a:spcAft>
              <a:buClr>
                <a:srgbClr val="FFFFFF"/>
              </a:buClr>
              <a:buSzPts val="4800"/>
              <a:buNone/>
              <a:defRPr sz="6400">
                <a:solidFill>
                  <a:srgbClr val="FFFFFF"/>
                </a:solidFill>
              </a:defRPr>
            </a:lvl3pPr>
            <a:lvl4pPr lvl="3" algn="r">
              <a:spcBef>
                <a:spcPts val="0"/>
              </a:spcBef>
              <a:spcAft>
                <a:spcPts val="0"/>
              </a:spcAft>
              <a:buClr>
                <a:srgbClr val="FFFFFF"/>
              </a:buClr>
              <a:buSzPts val="4800"/>
              <a:buNone/>
              <a:defRPr sz="6400">
                <a:solidFill>
                  <a:srgbClr val="FFFFFF"/>
                </a:solidFill>
              </a:defRPr>
            </a:lvl4pPr>
            <a:lvl5pPr lvl="4" algn="r">
              <a:spcBef>
                <a:spcPts val="0"/>
              </a:spcBef>
              <a:spcAft>
                <a:spcPts val="0"/>
              </a:spcAft>
              <a:buClr>
                <a:srgbClr val="FFFFFF"/>
              </a:buClr>
              <a:buSzPts val="4800"/>
              <a:buNone/>
              <a:defRPr sz="6400">
                <a:solidFill>
                  <a:srgbClr val="FFFFFF"/>
                </a:solidFill>
              </a:defRPr>
            </a:lvl5pPr>
            <a:lvl6pPr lvl="5" algn="r">
              <a:spcBef>
                <a:spcPts val="0"/>
              </a:spcBef>
              <a:spcAft>
                <a:spcPts val="0"/>
              </a:spcAft>
              <a:buClr>
                <a:srgbClr val="FFFFFF"/>
              </a:buClr>
              <a:buSzPts val="4800"/>
              <a:buNone/>
              <a:defRPr sz="6400">
                <a:solidFill>
                  <a:srgbClr val="FFFFFF"/>
                </a:solidFill>
              </a:defRPr>
            </a:lvl6pPr>
            <a:lvl7pPr lvl="6" algn="r">
              <a:spcBef>
                <a:spcPts val="0"/>
              </a:spcBef>
              <a:spcAft>
                <a:spcPts val="0"/>
              </a:spcAft>
              <a:buClr>
                <a:srgbClr val="FFFFFF"/>
              </a:buClr>
              <a:buSzPts val="4800"/>
              <a:buNone/>
              <a:defRPr sz="6400">
                <a:solidFill>
                  <a:srgbClr val="FFFFFF"/>
                </a:solidFill>
              </a:defRPr>
            </a:lvl7pPr>
            <a:lvl8pPr lvl="7" algn="r">
              <a:spcBef>
                <a:spcPts val="0"/>
              </a:spcBef>
              <a:spcAft>
                <a:spcPts val="0"/>
              </a:spcAft>
              <a:buClr>
                <a:srgbClr val="FFFFFF"/>
              </a:buClr>
              <a:buSzPts val="4800"/>
              <a:buNone/>
              <a:defRPr sz="6400">
                <a:solidFill>
                  <a:srgbClr val="FFFFFF"/>
                </a:solidFill>
              </a:defRPr>
            </a:lvl8pPr>
            <a:lvl9pPr lvl="8" algn="r">
              <a:spcBef>
                <a:spcPts val="0"/>
              </a:spcBef>
              <a:spcAft>
                <a:spcPts val="0"/>
              </a:spcAft>
              <a:buClr>
                <a:srgbClr val="FFFFFF"/>
              </a:buClr>
              <a:buSzPts val="4800"/>
              <a:buNone/>
              <a:defRPr sz="6400">
                <a:solidFill>
                  <a:srgbClr val="FFFFFF"/>
                </a:solidFill>
              </a:defRPr>
            </a:lvl9pPr>
          </a:lstStyle>
          <a:p>
            <a:endParaRPr/>
          </a:p>
        </p:txBody>
      </p:sp>
    </p:spTree>
    <p:extLst>
      <p:ext uri="{BB962C8B-B14F-4D97-AF65-F5344CB8AC3E}">
        <p14:creationId xmlns:p14="http://schemas.microsoft.com/office/powerpoint/2010/main" val="3521074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47"/>
        <p:cNvGrpSpPr/>
        <p:nvPr/>
      </p:nvGrpSpPr>
      <p:grpSpPr>
        <a:xfrm>
          <a:off x="0" y="0"/>
          <a:ext cx="0" cy="0"/>
          <a:chOff x="0" y="0"/>
          <a:chExt cx="0" cy="0"/>
        </a:xfrm>
      </p:grpSpPr>
      <p:sp>
        <p:nvSpPr>
          <p:cNvPr id="248" name="Google Shape;248;p7"/>
          <p:cNvSpPr/>
          <p:nvPr/>
        </p:nvSpPr>
        <p:spPr>
          <a:xfrm>
            <a:off x="-38099" y="5929033"/>
            <a:ext cx="12255500"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38099" y="6104149"/>
            <a:ext cx="12255500"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2463975" y="5670625"/>
            <a:ext cx="163483"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1" name="Google Shape;251;p7"/>
          <p:cNvSpPr/>
          <p:nvPr/>
        </p:nvSpPr>
        <p:spPr>
          <a:xfrm rot="8100000">
            <a:off x="8051975" y="6049092"/>
            <a:ext cx="163483"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2" name="Google Shape;252;p7"/>
          <p:cNvSpPr/>
          <p:nvPr/>
        </p:nvSpPr>
        <p:spPr>
          <a:xfrm rot="8100000">
            <a:off x="9575975" y="6093559"/>
            <a:ext cx="163483"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3" name="Google Shape;253;p7"/>
          <p:cNvGrpSpPr/>
          <p:nvPr/>
        </p:nvGrpSpPr>
        <p:grpSpPr>
          <a:xfrm>
            <a:off x="-12700" y="5949967"/>
            <a:ext cx="12223767" cy="793733"/>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57115" y="5924651"/>
            <a:ext cx="12306100" cy="857051"/>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3" name="Google Shape;283;p7"/>
          <p:cNvSpPr/>
          <p:nvPr/>
        </p:nvSpPr>
        <p:spPr>
          <a:xfrm>
            <a:off x="3987600" y="6114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7"/>
          <p:cNvSpPr/>
          <p:nvPr/>
        </p:nvSpPr>
        <p:spPr>
          <a:xfrm>
            <a:off x="1447600" y="6495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5" name="Google Shape;285;p7"/>
          <p:cNvSpPr/>
          <p:nvPr/>
        </p:nvSpPr>
        <p:spPr>
          <a:xfrm>
            <a:off x="6527600" y="6021376"/>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7"/>
          <p:cNvSpPr/>
          <p:nvPr/>
        </p:nvSpPr>
        <p:spPr>
          <a:xfrm rot="8100000">
            <a:off x="11599932" y="5772225"/>
            <a:ext cx="163483"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7" name="Google Shape;287;p7"/>
          <p:cNvSpPr txBox="1">
            <a:spLocks noGrp="1"/>
          </p:cNvSpPr>
          <p:nvPr>
            <p:ph type="title"/>
          </p:nvPr>
        </p:nvSpPr>
        <p:spPr>
          <a:xfrm>
            <a:off x="1397000" y="845500"/>
            <a:ext cx="9328800" cy="954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88" name="Google Shape;288;p7"/>
          <p:cNvSpPr txBox="1">
            <a:spLocks noGrp="1"/>
          </p:cNvSpPr>
          <p:nvPr>
            <p:ph type="body" idx="1"/>
          </p:nvPr>
        </p:nvSpPr>
        <p:spPr>
          <a:xfrm>
            <a:off x="941200" y="2168800"/>
            <a:ext cx="3295600" cy="36036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endParaRPr/>
          </a:p>
        </p:txBody>
      </p:sp>
      <p:sp>
        <p:nvSpPr>
          <p:cNvPr id="289" name="Google Shape;289;p7"/>
          <p:cNvSpPr txBox="1">
            <a:spLocks noGrp="1"/>
          </p:cNvSpPr>
          <p:nvPr>
            <p:ph type="body" idx="2"/>
          </p:nvPr>
        </p:nvSpPr>
        <p:spPr>
          <a:xfrm>
            <a:off x="4405500" y="2168800"/>
            <a:ext cx="3295600" cy="36036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endParaRPr/>
          </a:p>
        </p:txBody>
      </p:sp>
      <p:sp>
        <p:nvSpPr>
          <p:cNvPr id="290" name="Google Shape;290;p7"/>
          <p:cNvSpPr txBox="1">
            <a:spLocks noGrp="1"/>
          </p:cNvSpPr>
          <p:nvPr>
            <p:ph type="body" idx="3"/>
          </p:nvPr>
        </p:nvSpPr>
        <p:spPr>
          <a:xfrm>
            <a:off x="7869800" y="2168800"/>
            <a:ext cx="3295600" cy="36036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endParaRPr/>
          </a:p>
        </p:txBody>
      </p:sp>
      <p:sp>
        <p:nvSpPr>
          <p:cNvPr id="291" name="Google Shape;291;p7"/>
          <p:cNvSpPr txBox="1">
            <a:spLocks noGrp="1"/>
          </p:cNvSpPr>
          <p:nvPr>
            <p:ph type="sldNum" idx="12"/>
          </p:nvPr>
        </p:nvSpPr>
        <p:spPr>
          <a:xfrm>
            <a:off x="11409033" y="6434933"/>
            <a:ext cx="7316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35389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74"/>
        <p:cNvGrpSpPr/>
        <p:nvPr/>
      </p:nvGrpSpPr>
      <p:grpSpPr>
        <a:xfrm>
          <a:off x="0" y="0"/>
          <a:ext cx="0" cy="0"/>
          <a:chOff x="0" y="0"/>
          <a:chExt cx="0" cy="0"/>
        </a:xfrm>
      </p:grpSpPr>
      <p:sp>
        <p:nvSpPr>
          <p:cNvPr id="75" name="Google Shape;75;p3"/>
          <p:cNvSpPr/>
          <p:nvPr/>
        </p:nvSpPr>
        <p:spPr>
          <a:xfrm>
            <a:off x="-35700" y="2677834"/>
            <a:ext cx="12280867" cy="423016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35700" y="2852933"/>
            <a:ext cx="12280867" cy="4055067"/>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2463975" y="2419425"/>
            <a:ext cx="163483"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 name="Google Shape;78;p3"/>
          <p:cNvSpPr/>
          <p:nvPr/>
        </p:nvSpPr>
        <p:spPr>
          <a:xfrm rot="8100000">
            <a:off x="8051975" y="2797892"/>
            <a:ext cx="163483"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3"/>
          <p:cNvSpPr/>
          <p:nvPr/>
        </p:nvSpPr>
        <p:spPr>
          <a:xfrm rot="8100000">
            <a:off x="9575975" y="2842359"/>
            <a:ext cx="163483"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0" name="Google Shape;80;p3"/>
          <p:cNvGrpSpPr/>
          <p:nvPr/>
        </p:nvGrpSpPr>
        <p:grpSpPr>
          <a:xfrm>
            <a:off x="-12700" y="2698767"/>
            <a:ext cx="12223767" cy="793733"/>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57115" y="2673452"/>
            <a:ext cx="12306100" cy="857049"/>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0" name="Google Shape;110;p3"/>
          <p:cNvSpPr/>
          <p:nvPr/>
        </p:nvSpPr>
        <p:spPr>
          <a:xfrm>
            <a:off x="3987600" y="2863733"/>
            <a:ext cx="152800" cy="152800"/>
          </a:xfrm>
          <a:prstGeom prst="ellipse">
            <a:avLst/>
          </a:prstGeom>
          <a:noFill/>
          <a:ln w="9525" cap="flat" cmpd="sng">
            <a:solidFill>
              <a:srgbClr val="3C78D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3"/>
          <p:cNvSpPr/>
          <p:nvPr/>
        </p:nvSpPr>
        <p:spPr>
          <a:xfrm>
            <a:off x="1447600" y="3244733"/>
            <a:ext cx="152800" cy="152800"/>
          </a:xfrm>
          <a:prstGeom prst="ellipse">
            <a:avLst/>
          </a:prstGeom>
          <a:noFill/>
          <a:ln w="9525" cap="flat" cmpd="sng">
            <a:solidFill>
              <a:srgbClr val="3C78D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 name="Google Shape;112;p3"/>
          <p:cNvSpPr/>
          <p:nvPr/>
        </p:nvSpPr>
        <p:spPr>
          <a:xfrm>
            <a:off x="6527600" y="2770176"/>
            <a:ext cx="152800" cy="152800"/>
          </a:xfrm>
          <a:prstGeom prst="ellipse">
            <a:avLst/>
          </a:prstGeom>
          <a:noFill/>
          <a:ln w="9525" cap="flat" cmpd="sng">
            <a:solidFill>
              <a:srgbClr val="3C78D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3"/>
          <p:cNvSpPr/>
          <p:nvPr/>
        </p:nvSpPr>
        <p:spPr>
          <a:xfrm rot="8100000">
            <a:off x="11599932" y="2521025"/>
            <a:ext cx="163483"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114;p3"/>
          <p:cNvSpPr txBox="1">
            <a:spLocks noGrp="1"/>
          </p:cNvSpPr>
          <p:nvPr>
            <p:ph type="ctrTitle"/>
          </p:nvPr>
        </p:nvSpPr>
        <p:spPr>
          <a:xfrm>
            <a:off x="3079133" y="4041533"/>
            <a:ext cx="6952800" cy="1546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4800">
                <a:solidFill>
                  <a:srgbClr val="FFFFFF"/>
                </a:solidFill>
              </a:defRPr>
            </a:lvl1pPr>
            <a:lvl2pPr lvl="1" algn="r" rtl="0">
              <a:spcBef>
                <a:spcPts val="0"/>
              </a:spcBef>
              <a:spcAft>
                <a:spcPts val="0"/>
              </a:spcAft>
              <a:buClr>
                <a:srgbClr val="FFFFFF"/>
              </a:buClr>
              <a:buSzPts val="3600"/>
              <a:buNone/>
              <a:defRPr sz="4800">
                <a:solidFill>
                  <a:srgbClr val="FFFFFF"/>
                </a:solidFill>
              </a:defRPr>
            </a:lvl2pPr>
            <a:lvl3pPr lvl="2" algn="r" rtl="0">
              <a:spcBef>
                <a:spcPts val="0"/>
              </a:spcBef>
              <a:spcAft>
                <a:spcPts val="0"/>
              </a:spcAft>
              <a:buClr>
                <a:srgbClr val="FFFFFF"/>
              </a:buClr>
              <a:buSzPts val="3600"/>
              <a:buNone/>
              <a:defRPr sz="4800">
                <a:solidFill>
                  <a:srgbClr val="FFFFFF"/>
                </a:solidFill>
              </a:defRPr>
            </a:lvl3pPr>
            <a:lvl4pPr lvl="3" algn="r" rtl="0">
              <a:spcBef>
                <a:spcPts val="0"/>
              </a:spcBef>
              <a:spcAft>
                <a:spcPts val="0"/>
              </a:spcAft>
              <a:buClr>
                <a:srgbClr val="FFFFFF"/>
              </a:buClr>
              <a:buSzPts val="3600"/>
              <a:buNone/>
              <a:defRPr sz="4800">
                <a:solidFill>
                  <a:srgbClr val="FFFFFF"/>
                </a:solidFill>
              </a:defRPr>
            </a:lvl4pPr>
            <a:lvl5pPr lvl="4" algn="r" rtl="0">
              <a:spcBef>
                <a:spcPts val="0"/>
              </a:spcBef>
              <a:spcAft>
                <a:spcPts val="0"/>
              </a:spcAft>
              <a:buClr>
                <a:srgbClr val="FFFFFF"/>
              </a:buClr>
              <a:buSzPts val="3600"/>
              <a:buNone/>
              <a:defRPr sz="4800">
                <a:solidFill>
                  <a:srgbClr val="FFFFFF"/>
                </a:solidFill>
              </a:defRPr>
            </a:lvl5pPr>
            <a:lvl6pPr lvl="5" algn="r" rtl="0">
              <a:spcBef>
                <a:spcPts val="0"/>
              </a:spcBef>
              <a:spcAft>
                <a:spcPts val="0"/>
              </a:spcAft>
              <a:buClr>
                <a:srgbClr val="FFFFFF"/>
              </a:buClr>
              <a:buSzPts val="3600"/>
              <a:buNone/>
              <a:defRPr sz="4800">
                <a:solidFill>
                  <a:srgbClr val="FFFFFF"/>
                </a:solidFill>
              </a:defRPr>
            </a:lvl6pPr>
            <a:lvl7pPr lvl="6" algn="r" rtl="0">
              <a:spcBef>
                <a:spcPts val="0"/>
              </a:spcBef>
              <a:spcAft>
                <a:spcPts val="0"/>
              </a:spcAft>
              <a:buClr>
                <a:srgbClr val="FFFFFF"/>
              </a:buClr>
              <a:buSzPts val="3600"/>
              <a:buNone/>
              <a:defRPr sz="4800">
                <a:solidFill>
                  <a:srgbClr val="FFFFFF"/>
                </a:solidFill>
              </a:defRPr>
            </a:lvl7pPr>
            <a:lvl8pPr lvl="7" algn="r" rtl="0">
              <a:spcBef>
                <a:spcPts val="0"/>
              </a:spcBef>
              <a:spcAft>
                <a:spcPts val="0"/>
              </a:spcAft>
              <a:buClr>
                <a:srgbClr val="FFFFFF"/>
              </a:buClr>
              <a:buSzPts val="3600"/>
              <a:buNone/>
              <a:defRPr sz="4800">
                <a:solidFill>
                  <a:srgbClr val="FFFFFF"/>
                </a:solidFill>
              </a:defRPr>
            </a:lvl8pPr>
            <a:lvl9pPr lvl="8" algn="r" rtl="0">
              <a:spcBef>
                <a:spcPts val="0"/>
              </a:spcBef>
              <a:spcAft>
                <a:spcPts val="0"/>
              </a:spcAft>
              <a:buClr>
                <a:srgbClr val="FFFFFF"/>
              </a:buClr>
              <a:buSzPts val="3600"/>
              <a:buNone/>
              <a:defRPr sz="4800">
                <a:solidFill>
                  <a:srgbClr val="FFFFFF"/>
                </a:solidFill>
              </a:defRPr>
            </a:lvl9pPr>
          </a:lstStyle>
          <a:p>
            <a:endParaRPr/>
          </a:p>
        </p:txBody>
      </p:sp>
      <p:sp>
        <p:nvSpPr>
          <p:cNvPr id="115" name="Google Shape;115;p3"/>
          <p:cNvSpPr txBox="1">
            <a:spLocks noGrp="1"/>
          </p:cNvSpPr>
          <p:nvPr>
            <p:ph type="subTitle" idx="1"/>
          </p:nvPr>
        </p:nvSpPr>
        <p:spPr>
          <a:xfrm>
            <a:off x="3079255" y="5412333"/>
            <a:ext cx="6952800" cy="10464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4000">
                <a:solidFill>
                  <a:srgbClr val="FFFFFF"/>
                </a:solidFill>
              </a:defRPr>
            </a:lvl2pPr>
            <a:lvl3pPr lvl="2" algn="r" rtl="0">
              <a:spcBef>
                <a:spcPts val="0"/>
              </a:spcBef>
              <a:spcAft>
                <a:spcPts val="0"/>
              </a:spcAft>
              <a:buClr>
                <a:srgbClr val="FFFFFF"/>
              </a:buClr>
              <a:buSzPts val="3000"/>
              <a:buNone/>
              <a:defRPr sz="4000">
                <a:solidFill>
                  <a:srgbClr val="FFFFFF"/>
                </a:solidFill>
              </a:defRPr>
            </a:lvl3pPr>
            <a:lvl4pPr lvl="3" algn="r" rtl="0">
              <a:spcBef>
                <a:spcPts val="0"/>
              </a:spcBef>
              <a:spcAft>
                <a:spcPts val="0"/>
              </a:spcAft>
              <a:buClr>
                <a:srgbClr val="FFFFFF"/>
              </a:buClr>
              <a:buSzPts val="3000"/>
              <a:buNone/>
              <a:defRPr sz="4000">
                <a:solidFill>
                  <a:srgbClr val="FFFFFF"/>
                </a:solidFill>
              </a:defRPr>
            </a:lvl4pPr>
            <a:lvl5pPr lvl="4" algn="r" rtl="0">
              <a:spcBef>
                <a:spcPts val="0"/>
              </a:spcBef>
              <a:spcAft>
                <a:spcPts val="0"/>
              </a:spcAft>
              <a:buClr>
                <a:srgbClr val="FFFFFF"/>
              </a:buClr>
              <a:buSzPts val="3000"/>
              <a:buNone/>
              <a:defRPr sz="4000">
                <a:solidFill>
                  <a:srgbClr val="FFFFFF"/>
                </a:solidFill>
              </a:defRPr>
            </a:lvl5pPr>
            <a:lvl6pPr lvl="5" algn="r" rtl="0">
              <a:spcBef>
                <a:spcPts val="0"/>
              </a:spcBef>
              <a:spcAft>
                <a:spcPts val="0"/>
              </a:spcAft>
              <a:buClr>
                <a:srgbClr val="FFFFFF"/>
              </a:buClr>
              <a:buSzPts val="3000"/>
              <a:buNone/>
              <a:defRPr sz="4000">
                <a:solidFill>
                  <a:srgbClr val="FFFFFF"/>
                </a:solidFill>
              </a:defRPr>
            </a:lvl6pPr>
            <a:lvl7pPr lvl="6" algn="r" rtl="0">
              <a:spcBef>
                <a:spcPts val="0"/>
              </a:spcBef>
              <a:spcAft>
                <a:spcPts val="0"/>
              </a:spcAft>
              <a:buClr>
                <a:srgbClr val="FFFFFF"/>
              </a:buClr>
              <a:buSzPts val="3000"/>
              <a:buNone/>
              <a:defRPr sz="4000">
                <a:solidFill>
                  <a:srgbClr val="FFFFFF"/>
                </a:solidFill>
              </a:defRPr>
            </a:lvl7pPr>
            <a:lvl8pPr lvl="7" algn="r" rtl="0">
              <a:spcBef>
                <a:spcPts val="0"/>
              </a:spcBef>
              <a:spcAft>
                <a:spcPts val="0"/>
              </a:spcAft>
              <a:buClr>
                <a:srgbClr val="FFFFFF"/>
              </a:buClr>
              <a:buSzPts val="3000"/>
              <a:buNone/>
              <a:defRPr sz="4000">
                <a:solidFill>
                  <a:srgbClr val="FFFFFF"/>
                </a:solidFill>
              </a:defRPr>
            </a:lvl8pPr>
            <a:lvl9pPr lvl="8" algn="r" rtl="0">
              <a:spcBef>
                <a:spcPts val="0"/>
              </a:spcBef>
              <a:spcAft>
                <a:spcPts val="0"/>
              </a:spcAft>
              <a:buClr>
                <a:srgbClr val="FFFFFF"/>
              </a:buClr>
              <a:buSzPts val="3000"/>
              <a:buNone/>
              <a:defRPr sz="4000">
                <a:solidFill>
                  <a:srgbClr val="FFFFFF"/>
                </a:solidFill>
              </a:defRPr>
            </a:lvl9pPr>
          </a:lstStyle>
          <a:p>
            <a:endParaRPr/>
          </a:p>
        </p:txBody>
      </p:sp>
      <p:sp>
        <p:nvSpPr>
          <p:cNvPr id="116" name="Google Shape;116;p3"/>
          <p:cNvSpPr txBox="1">
            <a:spLocks noGrp="1"/>
          </p:cNvSpPr>
          <p:nvPr>
            <p:ph type="sldNum" idx="12"/>
          </p:nvPr>
        </p:nvSpPr>
        <p:spPr>
          <a:xfrm>
            <a:off x="11409033" y="6434933"/>
            <a:ext cx="7316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57317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60"/>
        <p:cNvGrpSpPr/>
        <p:nvPr/>
      </p:nvGrpSpPr>
      <p:grpSpPr>
        <a:xfrm>
          <a:off x="0" y="0"/>
          <a:ext cx="0" cy="0"/>
          <a:chOff x="0" y="0"/>
          <a:chExt cx="0" cy="0"/>
        </a:xfrm>
      </p:grpSpPr>
      <p:sp>
        <p:nvSpPr>
          <p:cNvPr id="161" name="Google Shape;161;p5"/>
          <p:cNvSpPr/>
          <p:nvPr/>
        </p:nvSpPr>
        <p:spPr>
          <a:xfrm>
            <a:off x="-38099" y="5929033"/>
            <a:ext cx="12255500"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38099" y="6104149"/>
            <a:ext cx="12255500"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2463975" y="5670625"/>
            <a:ext cx="163483"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4" name="Google Shape;164;p5"/>
          <p:cNvSpPr/>
          <p:nvPr/>
        </p:nvSpPr>
        <p:spPr>
          <a:xfrm rot="8100000">
            <a:off x="8051975" y="6049092"/>
            <a:ext cx="163483"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5" name="Google Shape;165;p5"/>
          <p:cNvSpPr/>
          <p:nvPr/>
        </p:nvSpPr>
        <p:spPr>
          <a:xfrm rot="8100000">
            <a:off x="9575975" y="6093559"/>
            <a:ext cx="163483"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66" name="Google Shape;166;p5"/>
          <p:cNvGrpSpPr/>
          <p:nvPr/>
        </p:nvGrpSpPr>
        <p:grpSpPr>
          <a:xfrm>
            <a:off x="-12700" y="5949967"/>
            <a:ext cx="12223767" cy="793733"/>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57115" y="5924651"/>
            <a:ext cx="12306100" cy="857051"/>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6" name="Google Shape;196;p5"/>
          <p:cNvSpPr/>
          <p:nvPr/>
        </p:nvSpPr>
        <p:spPr>
          <a:xfrm>
            <a:off x="3987600" y="6114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7" name="Google Shape;197;p5"/>
          <p:cNvSpPr/>
          <p:nvPr/>
        </p:nvSpPr>
        <p:spPr>
          <a:xfrm>
            <a:off x="1447600" y="6495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8" name="Google Shape;198;p5"/>
          <p:cNvSpPr/>
          <p:nvPr/>
        </p:nvSpPr>
        <p:spPr>
          <a:xfrm>
            <a:off x="6527600" y="6021376"/>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9" name="Google Shape;199;p5"/>
          <p:cNvSpPr/>
          <p:nvPr/>
        </p:nvSpPr>
        <p:spPr>
          <a:xfrm rot="8100000">
            <a:off x="11599932" y="5772225"/>
            <a:ext cx="163483"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0" name="Google Shape;200;p5"/>
          <p:cNvSpPr txBox="1">
            <a:spLocks noGrp="1"/>
          </p:cNvSpPr>
          <p:nvPr>
            <p:ph type="title"/>
          </p:nvPr>
        </p:nvSpPr>
        <p:spPr>
          <a:xfrm>
            <a:off x="1397000" y="845500"/>
            <a:ext cx="9328800" cy="9544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434467" y="2053567"/>
            <a:ext cx="9328800" cy="25628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11409033" y="6434933"/>
            <a:ext cx="7316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10582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35700" y="2677834"/>
            <a:ext cx="12280867" cy="423016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35700" y="2852933"/>
            <a:ext cx="12280867" cy="4055067"/>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2463975" y="2419425"/>
            <a:ext cx="163483"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2"/>
          <p:cNvSpPr/>
          <p:nvPr/>
        </p:nvSpPr>
        <p:spPr>
          <a:xfrm rot="8100000">
            <a:off x="8051975" y="2797892"/>
            <a:ext cx="163483"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2"/>
          <p:cNvSpPr/>
          <p:nvPr/>
        </p:nvSpPr>
        <p:spPr>
          <a:xfrm rot="8100000">
            <a:off x="9575975" y="2842359"/>
            <a:ext cx="163483"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9" name="Google Shape;39;p2"/>
          <p:cNvGrpSpPr/>
          <p:nvPr/>
        </p:nvGrpSpPr>
        <p:grpSpPr>
          <a:xfrm>
            <a:off x="-12700" y="2698767"/>
            <a:ext cx="12223767" cy="793733"/>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57115" y="2673452"/>
            <a:ext cx="12306100" cy="857049"/>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9" name="Google Shape;69;p2"/>
          <p:cNvSpPr/>
          <p:nvPr/>
        </p:nvSpPr>
        <p:spPr>
          <a:xfrm>
            <a:off x="3987600" y="28637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1447600" y="32447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 name="Google Shape;71;p2"/>
          <p:cNvSpPr/>
          <p:nvPr/>
        </p:nvSpPr>
        <p:spPr>
          <a:xfrm>
            <a:off x="6527600" y="2770176"/>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2"/>
          <p:cNvSpPr/>
          <p:nvPr/>
        </p:nvSpPr>
        <p:spPr>
          <a:xfrm rot="8100000">
            <a:off x="11599932" y="2521025"/>
            <a:ext cx="163483"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 name="Google Shape;73;p2"/>
          <p:cNvSpPr txBox="1">
            <a:spLocks noGrp="1"/>
          </p:cNvSpPr>
          <p:nvPr>
            <p:ph type="ctrTitle"/>
          </p:nvPr>
        </p:nvSpPr>
        <p:spPr>
          <a:xfrm>
            <a:off x="3797300" y="4484567"/>
            <a:ext cx="7480400" cy="15464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6400">
                <a:solidFill>
                  <a:srgbClr val="FFFFFF"/>
                </a:solidFill>
              </a:defRPr>
            </a:lvl1pPr>
            <a:lvl2pPr lvl="1" algn="r">
              <a:spcBef>
                <a:spcPts val="0"/>
              </a:spcBef>
              <a:spcAft>
                <a:spcPts val="0"/>
              </a:spcAft>
              <a:buClr>
                <a:srgbClr val="FFFFFF"/>
              </a:buClr>
              <a:buSzPts val="4800"/>
              <a:buNone/>
              <a:defRPr sz="6400">
                <a:solidFill>
                  <a:srgbClr val="FFFFFF"/>
                </a:solidFill>
              </a:defRPr>
            </a:lvl2pPr>
            <a:lvl3pPr lvl="2" algn="r">
              <a:spcBef>
                <a:spcPts val="0"/>
              </a:spcBef>
              <a:spcAft>
                <a:spcPts val="0"/>
              </a:spcAft>
              <a:buClr>
                <a:srgbClr val="FFFFFF"/>
              </a:buClr>
              <a:buSzPts val="4800"/>
              <a:buNone/>
              <a:defRPr sz="6400">
                <a:solidFill>
                  <a:srgbClr val="FFFFFF"/>
                </a:solidFill>
              </a:defRPr>
            </a:lvl3pPr>
            <a:lvl4pPr lvl="3" algn="r">
              <a:spcBef>
                <a:spcPts val="0"/>
              </a:spcBef>
              <a:spcAft>
                <a:spcPts val="0"/>
              </a:spcAft>
              <a:buClr>
                <a:srgbClr val="FFFFFF"/>
              </a:buClr>
              <a:buSzPts val="4800"/>
              <a:buNone/>
              <a:defRPr sz="6400">
                <a:solidFill>
                  <a:srgbClr val="FFFFFF"/>
                </a:solidFill>
              </a:defRPr>
            </a:lvl4pPr>
            <a:lvl5pPr lvl="4" algn="r">
              <a:spcBef>
                <a:spcPts val="0"/>
              </a:spcBef>
              <a:spcAft>
                <a:spcPts val="0"/>
              </a:spcAft>
              <a:buClr>
                <a:srgbClr val="FFFFFF"/>
              </a:buClr>
              <a:buSzPts val="4800"/>
              <a:buNone/>
              <a:defRPr sz="6400">
                <a:solidFill>
                  <a:srgbClr val="FFFFFF"/>
                </a:solidFill>
              </a:defRPr>
            </a:lvl5pPr>
            <a:lvl6pPr lvl="5" algn="r">
              <a:spcBef>
                <a:spcPts val="0"/>
              </a:spcBef>
              <a:spcAft>
                <a:spcPts val="0"/>
              </a:spcAft>
              <a:buClr>
                <a:srgbClr val="FFFFFF"/>
              </a:buClr>
              <a:buSzPts val="4800"/>
              <a:buNone/>
              <a:defRPr sz="6400">
                <a:solidFill>
                  <a:srgbClr val="FFFFFF"/>
                </a:solidFill>
              </a:defRPr>
            </a:lvl6pPr>
            <a:lvl7pPr lvl="6" algn="r">
              <a:spcBef>
                <a:spcPts val="0"/>
              </a:spcBef>
              <a:spcAft>
                <a:spcPts val="0"/>
              </a:spcAft>
              <a:buClr>
                <a:srgbClr val="FFFFFF"/>
              </a:buClr>
              <a:buSzPts val="4800"/>
              <a:buNone/>
              <a:defRPr sz="6400">
                <a:solidFill>
                  <a:srgbClr val="FFFFFF"/>
                </a:solidFill>
              </a:defRPr>
            </a:lvl7pPr>
            <a:lvl8pPr lvl="7" algn="r">
              <a:spcBef>
                <a:spcPts val="0"/>
              </a:spcBef>
              <a:spcAft>
                <a:spcPts val="0"/>
              </a:spcAft>
              <a:buClr>
                <a:srgbClr val="FFFFFF"/>
              </a:buClr>
              <a:buSzPts val="4800"/>
              <a:buNone/>
              <a:defRPr sz="6400">
                <a:solidFill>
                  <a:srgbClr val="FFFFFF"/>
                </a:solidFill>
              </a:defRPr>
            </a:lvl8pPr>
            <a:lvl9pPr lvl="8" algn="r">
              <a:spcBef>
                <a:spcPts val="0"/>
              </a:spcBef>
              <a:spcAft>
                <a:spcPts val="0"/>
              </a:spcAft>
              <a:buClr>
                <a:srgbClr val="FFFFFF"/>
              </a:buClr>
              <a:buSzPts val="4800"/>
              <a:buNone/>
              <a:defRPr sz="6400">
                <a:solidFill>
                  <a:srgbClr val="FFFFFF"/>
                </a:solidFill>
              </a:defRPr>
            </a:lvl9pPr>
          </a:lstStyle>
          <a:p>
            <a:endParaRPr/>
          </a:p>
        </p:txBody>
      </p:sp>
    </p:spTree>
    <p:extLst>
      <p:ext uri="{BB962C8B-B14F-4D97-AF65-F5344CB8AC3E}">
        <p14:creationId xmlns:p14="http://schemas.microsoft.com/office/powerpoint/2010/main" val="1068378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74"/>
        <p:cNvGrpSpPr/>
        <p:nvPr/>
      </p:nvGrpSpPr>
      <p:grpSpPr>
        <a:xfrm>
          <a:off x="0" y="0"/>
          <a:ext cx="0" cy="0"/>
          <a:chOff x="0" y="0"/>
          <a:chExt cx="0" cy="0"/>
        </a:xfrm>
      </p:grpSpPr>
      <p:sp>
        <p:nvSpPr>
          <p:cNvPr id="75" name="Google Shape;75;p3"/>
          <p:cNvSpPr/>
          <p:nvPr/>
        </p:nvSpPr>
        <p:spPr>
          <a:xfrm>
            <a:off x="-35700" y="2677834"/>
            <a:ext cx="12280867" cy="423016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35700" y="2852933"/>
            <a:ext cx="12280867" cy="4055067"/>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2463975" y="2419425"/>
            <a:ext cx="163483"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 name="Google Shape;78;p3"/>
          <p:cNvSpPr/>
          <p:nvPr/>
        </p:nvSpPr>
        <p:spPr>
          <a:xfrm rot="8100000">
            <a:off x="8051975" y="2797892"/>
            <a:ext cx="163483"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3"/>
          <p:cNvSpPr/>
          <p:nvPr/>
        </p:nvSpPr>
        <p:spPr>
          <a:xfrm rot="8100000">
            <a:off x="9575975" y="2842359"/>
            <a:ext cx="163483"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0" name="Google Shape;80;p3"/>
          <p:cNvGrpSpPr/>
          <p:nvPr/>
        </p:nvGrpSpPr>
        <p:grpSpPr>
          <a:xfrm>
            <a:off x="-12700" y="2698767"/>
            <a:ext cx="12223767" cy="793733"/>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57115" y="2673452"/>
            <a:ext cx="12306100" cy="857049"/>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0" name="Google Shape;110;p3"/>
          <p:cNvSpPr/>
          <p:nvPr/>
        </p:nvSpPr>
        <p:spPr>
          <a:xfrm>
            <a:off x="3987600" y="2863733"/>
            <a:ext cx="152800" cy="152800"/>
          </a:xfrm>
          <a:prstGeom prst="ellipse">
            <a:avLst/>
          </a:prstGeom>
          <a:noFill/>
          <a:ln w="9525" cap="flat" cmpd="sng">
            <a:solidFill>
              <a:srgbClr val="3C78D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3"/>
          <p:cNvSpPr/>
          <p:nvPr/>
        </p:nvSpPr>
        <p:spPr>
          <a:xfrm>
            <a:off x="1447600" y="3244733"/>
            <a:ext cx="152800" cy="152800"/>
          </a:xfrm>
          <a:prstGeom prst="ellipse">
            <a:avLst/>
          </a:prstGeom>
          <a:noFill/>
          <a:ln w="9525" cap="flat" cmpd="sng">
            <a:solidFill>
              <a:srgbClr val="3C78D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 name="Google Shape;112;p3"/>
          <p:cNvSpPr/>
          <p:nvPr/>
        </p:nvSpPr>
        <p:spPr>
          <a:xfrm>
            <a:off x="6527600" y="2770176"/>
            <a:ext cx="152800" cy="152800"/>
          </a:xfrm>
          <a:prstGeom prst="ellipse">
            <a:avLst/>
          </a:prstGeom>
          <a:noFill/>
          <a:ln w="9525" cap="flat" cmpd="sng">
            <a:solidFill>
              <a:srgbClr val="3C78D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3"/>
          <p:cNvSpPr/>
          <p:nvPr/>
        </p:nvSpPr>
        <p:spPr>
          <a:xfrm rot="8100000">
            <a:off x="11599932" y="2521025"/>
            <a:ext cx="163483"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114;p3"/>
          <p:cNvSpPr txBox="1">
            <a:spLocks noGrp="1"/>
          </p:cNvSpPr>
          <p:nvPr>
            <p:ph type="ctrTitle"/>
          </p:nvPr>
        </p:nvSpPr>
        <p:spPr>
          <a:xfrm>
            <a:off x="3079133" y="4041533"/>
            <a:ext cx="6952800" cy="1546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4800">
                <a:solidFill>
                  <a:srgbClr val="FFFFFF"/>
                </a:solidFill>
              </a:defRPr>
            </a:lvl1pPr>
            <a:lvl2pPr lvl="1" algn="r" rtl="0">
              <a:spcBef>
                <a:spcPts val="0"/>
              </a:spcBef>
              <a:spcAft>
                <a:spcPts val="0"/>
              </a:spcAft>
              <a:buClr>
                <a:srgbClr val="FFFFFF"/>
              </a:buClr>
              <a:buSzPts val="3600"/>
              <a:buNone/>
              <a:defRPr sz="4800">
                <a:solidFill>
                  <a:srgbClr val="FFFFFF"/>
                </a:solidFill>
              </a:defRPr>
            </a:lvl2pPr>
            <a:lvl3pPr lvl="2" algn="r" rtl="0">
              <a:spcBef>
                <a:spcPts val="0"/>
              </a:spcBef>
              <a:spcAft>
                <a:spcPts val="0"/>
              </a:spcAft>
              <a:buClr>
                <a:srgbClr val="FFFFFF"/>
              </a:buClr>
              <a:buSzPts val="3600"/>
              <a:buNone/>
              <a:defRPr sz="4800">
                <a:solidFill>
                  <a:srgbClr val="FFFFFF"/>
                </a:solidFill>
              </a:defRPr>
            </a:lvl3pPr>
            <a:lvl4pPr lvl="3" algn="r" rtl="0">
              <a:spcBef>
                <a:spcPts val="0"/>
              </a:spcBef>
              <a:spcAft>
                <a:spcPts val="0"/>
              </a:spcAft>
              <a:buClr>
                <a:srgbClr val="FFFFFF"/>
              </a:buClr>
              <a:buSzPts val="3600"/>
              <a:buNone/>
              <a:defRPr sz="4800">
                <a:solidFill>
                  <a:srgbClr val="FFFFFF"/>
                </a:solidFill>
              </a:defRPr>
            </a:lvl4pPr>
            <a:lvl5pPr lvl="4" algn="r" rtl="0">
              <a:spcBef>
                <a:spcPts val="0"/>
              </a:spcBef>
              <a:spcAft>
                <a:spcPts val="0"/>
              </a:spcAft>
              <a:buClr>
                <a:srgbClr val="FFFFFF"/>
              </a:buClr>
              <a:buSzPts val="3600"/>
              <a:buNone/>
              <a:defRPr sz="4800">
                <a:solidFill>
                  <a:srgbClr val="FFFFFF"/>
                </a:solidFill>
              </a:defRPr>
            </a:lvl5pPr>
            <a:lvl6pPr lvl="5" algn="r" rtl="0">
              <a:spcBef>
                <a:spcPts val="0"/>
              </a:spcBef>
              <a:spcAft>
                <a:spcPts val="0"/>
              </a:spcAft>
              <a:buClr>
                <a:srgbClr val="FFFFFF"/>
              </a:buClr>
              <a:buSzPts val="3600"/>
              <a:buNone/>
              <a:defRPr sz="4800">
                <a:solidFill>
                  <a:srgbClr val="FFFFFF"/>
                </a:solidFill>
              </a:defRPr>
            </a:lvl6pPr>
            <a:lvl7pPr lvl="6" algn="r" rtl="0">
              <a:spcBef>
                <a:spcPts val="0"/>
              </a:spcBef>
              <a:spcAft>
                <a:spcPts val="0"/>
              </a:spcAft>
              <a:buClr>
                <a:srgbClr val="FFFFFF"/>
              </a:buClr>
              <a:buSzPts val="3600"/>
              <a:buNone/>
              <a:defRPr sz="4800">
                <a:solidFill>
                  <a:srgbClr val="FFFFFF"/>
                </a:solidFill>
              </a:defRPr>
            </a:lvl7pPr>
            <a:lvl8pPr lvl="7" algn="r" rtl="0">
              <a:spcBef>
                <a:spcPts val="0"/>
              </a:spcBef>
              <a:spcAft>
                <a:spcPts val="0"/>
              </a:spcAft>
              <a:buClr>
                <a:srgbClr val="FFFFFF"/>
              </a:buClr>
              <a:buSzPts val="3600"/>
              <a:buNone/>
              <a:defRPr sz="4800">
                <a:solidFill>
                  <a:srgbClr val="FFFFFF"/>
                </a:solidFill>
              </a:defRPr>
            </a:lvl8pPr>
            <a:lvl9pPr lvl="8" algn="r" rtl="0">
              <a:spcBef>
                <a:spcPts val="0"/>
              </a:spcBef>
              <a:spcAft>
                <a:spcPts val="0"/>
              </a:spcAft>
              <a:buClr>
                <a:srgbClr val="FFFFFF"/>
              </a:buClr>
              <a:buSzPts val="3600"/>
              <a:buNone/>
              <a:defRPr sz="4800">
                <a:solidFill>
                  <a:srgbClr val="FFFFFF"/>
                </a:solidFill>
              </a:defRPr>
            </a:lvl9pPr>
          </a:lstStyle>
          <a:p>
            <a:endParaRPr/>
          </a:p>
        </p:txBody>
      </p:sp>
      <p:sp>
        <p:nvSpPr>
          <p:cNvPr id="115" name="Google Shape;115;p3"/>
          <p:cNvSpPr txBox="1">
            <a:spLocks noGrp="1"/>
          </p:cNvSpPr>
          <p:nvPr>
            <p:ph type="subTitle" idx="1"/>
          </p:nvPr>
        </p:nvSpPr>
        <p:spPr>
          <a:xfrm>
            <a:off x="3079255" y="5412333"/>
            <a:ext cx="6952800" cy="10464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4000">
                <a:solidFill>
                  <a:srgbClr val="FFFFFF"/>
                </a:solidFill>
              </a:defRPr>
            </a:lvl2pPr>
            <a:lvl3pPr lvl="2" algn="r" rtl="0">
              <a:spcBef>
                <a:spcPts val="0"/>
              </a:spcBef>
              <a:spcAft>
                <a:spcPts val="0"/>
              </a:spcAft>
              <a:buClr>
                <a:srgbClr val="FFFFFF"/>
              </a:buClr>
              <a:buSzPts val="3000"/>
              <a:buNone/>
              <a:defRPr sz="4000">
                <a:solidFill>
                  <a:srgbClr val="FFFFFF"/>
                </a:solidFill>
              </a:defRPr>
            </a:lvl3pPr>
            <a:lvl4pPr lvl="3" algn="r" rtl="0">
              <a:spcBef>
                <a:spcPts val="0"/>
              </a:spcBef>
              <a:spcAft>
                <a:spcPts val="0"/>
              </a:spcAft>
              <a:buClr>
                <a:srgbClr val="FFFFFF"/>
              </a:buClr>
              <a:buSzPts val="3000"/>
              <a:buNone/>
              <a:defRPr sz="4000">
                <a:solidFill>
                  <a:srgbClr val="FFFFFF"/>
                </a:solidFill>
              </a:defRPr>
            </a:lvl4pPr>
            <a:lvl5pPr lvl="4" algn="r" rtl="0">
              <a:spcBef>
                <a:spcPts val="0"/>
              </a:spcBef>
              <a:spcAft>
                <a:spcPts val="0"/>
              </a:spcAft>
              <a:buClr>
                <a:srgbClr val="FFFFFF"/>
              </a:buClr>
              <a:buSzPts val="3000"/>
              <a:buNone/>
              <a:defRPr sz="4000">
                <a:solidFill>
                  <a:srgbClr val="FFFFFF"/>
                </a:solidFill>
              </a:defRPr>
            </a:lvl5pPr>
            <a:lvl6pPr lvl="5" algn="r" rtl="0">
              <a:spcBef>
                <a:spcPts val="0"/>
              </a:spcBef>
              <a:spcAft>
                <a:spcPts val="0"/>
              </a:spcAft>
              <a:buClr>
                <a:srgbClr val="FFFFFF"/>
              </a:buClr>
              <a:buSzPts val="3000"/>
              <a:buNone/>
              <a:defRPr sz="4000">
                <a:solidFill>
                  <a:srgbClr val="FFFFFF"/>
                </a:solidFill>
              </a:defRPr>
            </a:lvl6pPr>
            <a:lvl7pPr lvl="6" algn="r" rtl="0">
              <a:spcBef>
                <a:spcPts val="0"/>
              </a:spcBef>
              <a:spcAft>
                <a:spcPts val="0"/>
              </a:spcAft>
              <a:buClr>
                <a:srgbClr val="FFFFFF"/>
              </a:buClr>
              <a:buSzPts val="3000"/>
              <a:buNone/>
              <a:defRPr sz="4000">
                <a:solidFill>
                  <a:srgbClr val="FFFFFF"/>
                </a:solidFill>
              </a:defRPr>
            </a:lvl7pPr>
            <a:lvl8pPr lvl="7" algn="r" rtl="0">
              <a:spcBef>
                <a:spcPts val="0"/>
              </a:spcBef>
              <a:spcAft>
                <a:spcPts val="0"/>
              </a:spcAft>
              <a:buClr>
                <a:srgbClr val="FFFFFF"/>
              </a:buClr>
              <a:buSzPts val="3000"/>
              <a:buNone/>
              <a:defRPr sz="4000">
                <a:solidFill>
                  <a:srgbClr val="FFFFFF"/>
                </a:solidFill>
              </a:defRPr>
            </a:lvl8pPr>
            <a:lvl9pPr lvl="8" algn="r" rtl="0">
              <a:spcBef>
                <a:spcPts val="0"/>
              </a:spcBef>
              <a:spcAft>
                <a:spcPts val="0"/>
              </a:spcAft>
              <a:buClr>
                <a:srgbClr val="FFFFFF"/>
              </a:buClr>
              <a:buSzPts val="3000"/>
              <a:buNone/>
              <a:defRPr sz="4000">
                <a:solidFill>
                  <a:srgbClr val="FFFFFF"/>
                </a:solidFill>
              </a:defRPr>
            </a:lvl9pPr>
          </a:lstStyle>
          <a:p>
            <a:endParaRPr/>
          </a:p>
        </p:txBody>
      </p:sp>
      <p:sp>
        <p:nvSpPr>
          <p:cNvPr id="116" name="Google Shape;116;p3"/>
          <p:cNvSpPr txBox="1">
            <a:spLocks noGrp="1"/>
          </p:cNvSpPr>
          <p:nvPr>
            <p:ph type="sldNum" idx="12"/>
          </p:nvPr>
        </p:nvSpPr>
        <p:spPr>
          <a:xfrm>
            <a:off x="11409033" y="6434933"/>
            <a:ext cx="7316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313450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2026633" y="2882400"/>
            <a:ext cx="8138800" cy="1093200"/>
          </a:xfrm>
          <a:prstGeom prst="rect">
            <a:avLst/>
          </a:prstGeom>
        </p:spPr>
        <p:txBody>
          <a:bodyPr spcFirstLastPara="1" wrap="square" lIns="91425" tIns="91425" rIns="91425" bIns="91425" anchor="ctr" anchorCtr="0">
            <a:noAutofit/>
          </a:bodyPr>
          <a:lstStyle>
            <a:lvl1pPr marL="609585" lvl="0" indent="-558786" algn="ctr" rtl="0">
              <a:spcBef>
                <a:spcPts val="800"/>
              </a:spcBef>
              <a:spcAft>
                <a:spcPts val="0"/>
              </a:spcAft>
              <a:buSzPts val="3000"/>
              <a:buChar char="◉"/>
              <a:defRPr sz="4000" i="1"/>
            </a:lvl1pPr>
            <a:lvl2pPr marL="1219170" lvl="1" indent="-558786" algn="ctr" rtl="0">
              <a:spcBef>
                <a:spcPts val="0"/>
              </a:spcBef>
              <a:spcAft>
                <a:spcPts val="0"/>
              </a:spcAft>
              <a:buSzPts val="3000"/>
              <a:buChar char="◉"/>
              <a:defRPr sz="4000" i="1"/>
            </a:lvl2pPr>
            <a:lvl3pPr marL="1828754" lvl="2" indent="-558786" algn="ctr" rtl="0">
              <a:spcBef>
                <a:spcPts val="0"/>
              </a:spcBef>
              <a:spcAft>
                <a:spcPts val="0"/>
              </a:spcAft>
              <a:buSzPts val="3000"/>
              <a:buChar char="■"/>
              <a:defRPr sz="4000" i="1"/>
            </a:lvl3pPr>
            <a:lvl4pPr marL="2438339" lvl="3" indent="-558786" algn="ctr" rtl="0">
              <a:spcBef>
                <a:spcPts val="0"/>
              </a:spcBef>
              <a:spcAft>
                <a:spcPts val="0"/>
              </a:spcAft>
              <a:buSzPts val="3000"/>
              <a:buChar char="●"/>
              <a:defRPr sz="4000" i="1"/>
            </a:lvl4pPr>
            <a:lvl5pPr marL="3047924" lvl="4" indent="-558786" algn="ctr" rtl="0">
              <a:spcBef>
                <a:spcPts val="0"/>
              </a:spcBef>
              <a:spcAft>
                <a:spcPts val="0"/>
              </a:spcAft>
              <a:buSzPts val="3000"/>
              <a:buChar char="○"/>
              <a:defRPr sz="4000" i="1"/>
            </a:lvl5pPr>
            <a:lvl6pPr marL="3657509" lvl="5" indent="-558786" algn="ctr" rtl="0">
              <a:spcBef>
                <a:spcPts val="0"/>
              </a:spcBef>
              <a:spcAft>
                <a:spcPts val="0"/>
              </a:spcAft>
              <a:buSzPts val="3000"/>
              <a:buChar char="■"/>
              <a:defRPr sz="4000" i="1"/>
            </a:lvl6pPr>
            <a:lvl7pPr marL="4267093" lvl="6" indent="-558786" algn="ctr" rtl="0">
              <a:spcBef>
                <a:spcPts val="0"/>
              </a:spcBef>
              <a:spcAft>
                <a:spcPts val="0"/>
              </a:spcAft>
              <a:buSzPts val="3000"/>
              <a:buChar char="●"/>
              <a:defRPr sz="4000" i="1"/>
            </a:lvl7pPr>
            <a:lvl8pPr marL="4876678" lvl="7" indent="-558786" algn="ctr" rtl="0">
              <a:spcBef>
                <a:spcPts val="0"/>
              </a:spcBef>
              <a:spcAft>
                <a:spcPts val="0"/>
              </a:spcAft>
              <a:buSzPts val="3000"/>
              <a:buChar char="○"/>
              <a:defRPr sz="4000" i="1"/>
            </a:lvl8pPr>
            <a:lvl9pPr marL="5486263" lvl="8" indent="-558786" algn="ctr">
              <a:spcBef>
                <a:spcPts val="0"/>
              </a:spcBef>
              <a:spcAft>
                <a:spcPts val="0"/>
              </a:spcAft>
              <a:buSzPts val="3000"/>
              <a:buChar char="■"/>
              <a:defRPr sz="4000" i="1"/>
            </a:lvl9pPr>
          </a:lstStyle>
          <a:p>
            <a:endParaRPr/>
          </a:p>
        </p:txBody>
      </p:sp>
      <p:sp>
        <p:nvSpPr>
          <p:cNvPr id="119" name="Google Shape;119;p4"/>
          <p:cNvSpPr txBox="1"/>
          <p:nvPr/>
        </p:nvSpPr>
        <p:spPr>
          <a:xfrm>
            <a:off x="4791200" y="737025"/>
            <a:ext cx="2609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12800">
                <a:solidFill>
                  <a:schemeClr val="accent1"/>
                </a:solidFill>
              </a:rPr>
              <a:t>“</a:t>
            </a:r>
            <a:endParaRPr sz="12800">
              <a:solidFill>
                <a:schemeClr val="accent1"/>
              </a:solidFill>
            </a:endParaRPr>
          </a:p>
        </p:txBody>
      </p:sp>
      <p:sp>
        <p:nvSpPr>
          <p:cNvPr id="120" name="Google Shape;120;p4"/>
          <p:cNvSpPr/>
          <p:nvPr/>
        </p:nvSpPr>
        <p:spPr>
          <a:xfrm>
            <a:off x="-38099" y="5929033"/>
            <a:ext cx="12255500"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38099" y="6104149"/>
            <a:ext cx="12255500"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2463975" y="5670625"/>
            <a:ext cx="163483"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4"/>
          <p:cNvSpPr/>
          <p:nvPr/>
        </p:nvSpPr>
        <p:spPr>
          <a:xfrm rot="8100000">
            <a:off x="8051975" y="6049092"/>
            <a:ext cx="163483"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 name="Google Shape;124;p4"/>
          <p:cNvSpPr/>
          <p:nvPr/>
        </p:nvSpPr>
        <p:spPr>
          <a:xfrm rot="8100000">
            <a:off x="9575975" y="6093559"/>
            <a:ext cx="163483"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5" name="Google Shape;125;p4"/>
          <p:cNvGrpSpPr/>
          <p:nvPr/>
        </p:nvGrpSpPr>
        <p:grpSpPr>
          <a:xfrm>
            <a:off x="-12700" y="5949967"/>
            <a:ext cx="12223767" cy="793733"/>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29" name="Google Shape;129;p4"/>
          <p:cNvGrpSpPr/>
          <p:nvPr/>
        </p:nvGrpSpPr>
        <p:grpSpPr>
          <a:xfrm>
            <a:off x="-57115" y="5924652"/>
            <a:ext cx="12306100" cy="857049"/>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5" name="Google Shape;155;p4"/>
          <p:cNvSpPr/>
          <p:nvPr/>
        </p:nvSpPr>
        <p:spPr>
          <a:xfrm>
            <a:off x="3987600" y="6114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4"/>
          <p:cNvSpPr/>
          <p:nvPr/>
        </p:nvSpPr>
        <p:spPr>
          <a:xfrm>
            <a:off x="1447600" y="6495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7" name="Google Shape;157;p4"/>
          <p:cNvSpPr/>
          <p:nvPr/>
        </p:nvSpPr>
        <p:spPr>
          <a:xfrm>
            <a:off x="6527600" y="6021376"/>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8" name="Google Shape;158;p4"/>
          <p:cNvSpPr/>
          <p:nvPr/>
        </p:nvSpPr>
        <p:spPr>
          <a:xfrm rot="8100000">
            <a:off x="11599932" y="5772225"/>
            <a:ext cx="163483"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9" name="Google Shape;159;p4"/>
          <p:cNvSpPr txBox="1">
            <a:spLocks noGrp="1"/>
          </p:cNvSpPr>
          <p:nvPr>
            <p:ph type="sldNum" idx="12"/>
          </p:nvPr>
        </p:nvSpPr>
        <p:spPr>
          <a:xfrm>
            <a:off x="11409033" y="6434933"/>
            <a:ext cx="7316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958646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60"/>
        <p:cNvGrpSpPr/>
        <p:nvPr/>
      </p:nvGrpSpPr>
      <p:grpSpPr>
        <a:xfrm>
          <a:off x="0" y="0"/>
          <a:ext cx="0" cy="0"/>
          <a:chOff x="0" y="0"/>
          <a:chExt cx="0" cy="0"/>
        </a:xfrm>
      </p:grpSpPr>
      <p:sp>
        <p:nvSpPr>
          <p:cNvPr id="161" name="Google Shape;161;p5"/>
          <p:cNvSpPr/>
          <p:nvPr/>
        </p:nvSpPr>
        <p:spPr>
          <a:xfrm>
            <a:off x="-38099" y="5929033"/>
            <a:ext cx="12255500"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38099" y="6104149"/>
            <a:ext cx="12255500"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2463975" y="5670625"/>
            <a:ext cx="163483"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4" name="Google Shape;164;p5"/>
          <p:cNvSpPr/>
          <p:nvPr/>
        </p:nvSpPr>
        <p:spPr>
          <a:xfrm rot="8100000">
            <a:off x="8051975" y="6049092"/>
            <a:ext cx="163483"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5" name="Google Shape;165;p5"/>
          <p:cNvSpPr/>
          <p:nvPr/>
        </p:nvSpPr>
        <p:spPr>
          <a:xfrm rot="8100000">
            <a:off x="9575975" y="6093559"/>
            <a:ext cx="163483"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66" name="Google Shape;166;p5"/>
          <p:cNvGrpSpPr/>
          <p:nvPr/>
        </p:nvGrpSpPr>
        <p:grpSpPr>
          <a:xfrm>
            <a:off x="-12700" y="5949967"/>
            <a:ext cx="12223767" cy="793733"/>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57115" y="5924651"/>
            <a:ext cx="12306100" cy="857051"/>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6" name="Google Shape;196;p5"/>
          <p:cNvSpPr/>
          <p:nvPr/>
        </p:nvSpPr>
        <p:spPr>
          <a:xfrm>
            <a:off x="3987600" y="6114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7" name="Google Shape;197;p5"/>
          <p:cNvSpPr/>
          <p:nvPr/>
        </p:nvSpPr>
        <p:spPr>
          <a:xfrm>
            <a:off x="1447600" y="6495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8" name="Google Shape;198;p5"/>
          <p:cNvSpPr/>
          <p:nvPr/>
        </p:nvSpPr>
        <p:spPr>
          <a:xfrm>
            <a:off x="6527600" y="6021376"/>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9" name="Google Shape;199;p5"/>
          <p:cNvSpPr/>
          <p:nvPr/>
        </p:nvSpPr>
        <p:spPr>
          <a:xfrm rot="8100000">
            <a:off x="11599932" y="5772225"/>
            <a:ext cx="163483"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0" name="Google Shape;200;p5"/>
          <p:cNvSpPr txBox="1">
            <a:spLocks noGrp="1"/>
          </p:cNvSpPr>
          <p:nvPr>
            <p:ph type="title"/>
          </p:nvPr>
        </p:nvSpPr>
        <p:spPr>
          <a:xfrm>
            <a:off x="1397000" y="845500"/>
            <a:ext cx="9328800" cy="9544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434467" y="2053567"/>
            <a:ext cx="9328800" cy="25628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11409033" y="6434933"/>
            <a:ext cx="7316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46020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DCE8-F272-4567-AB68-BD62837CAC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9FD3E0-2691-4806-8DFB-248AB79A29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6EEE9-3963-4067-8F6B-51048E04AD9A}"/>
              </a:ext>
            </a:extLst>
          </p:cNvPr>
          <p:cNvSpPr>
            <a:spLocks noGrp="1"/>
          </p:cNvSpPr>
          <p:nvPr>
            <p:ph type="dt" sz="half" idx="10"/>
          </p:nvPr>
        </p:nvSpPr>
        <p:spPr/>
        <p:txBody>
          <a:bodyPr/>
          <a:lstStyle/>
          <a:p>
            <a:fld id="{C1B90161-8D38-4A5C-B408-802CF12C9586}" type="datetimeFigureOut">
              <a:rPr lang="en-US" smtClean="0"/>
              <a:t>12/14/2021</a:t>
            </a:fld>
            <a:endParaRPr lang="en-US"/>
          </a:p>
        </p:txBody>
      </p:sp>
      <p:sp>
        <p:nvSpPr>
          <p:cNvPr id="5" name="Footer Placeholder 4">
            <a:extLst>
              <a:ext uri="{FF2B5EF4-FFF2-40B4-BE49-F238E27FC236}">
                <a16:creationId xmlns:a16="http://schemas.microsoft.com/office/drawing/2014/main" id="{15A2C918-052C-469A-BEBB-30E1F0DAA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E2797-5DE0-4530-BEAF-5D87AE210BA8}"/>
              </a:ext>
            </a:extLst>
          </p:cNvPr>
          <p:cNvSpPr>
            <a:spLocks noGrp="1"/>
          </p:cNvSpPr>
          <p:nvPr>
            <p:ph type="sldNum" sz="quarter" idx="12"/>
          </p:nvPr>
        </p:nvSpPr>
        <p:spPr/>
        <p:txBody>
          <a:bodyPr/>
          <a:lstStyle/>
          <a:p>
            <a:fld id="{EB577B3B-EA97-4172-A7CF-8E9ADB1AC395}" type="slidenum">
              <a:rPr lang="en-US" smtClean="0"/>
              <a:t>‹#›</a:t>
            </a:fld>
            <a:endParaRPr lang="en-US"/>
          </a:p>
        </p:txBody>
      </p:sp>
    </p:spTree>
    <p:extLst>
      <p:ext uri="{BB962C8B-B14F-4D97-AF65-F5344CB8AC3E}">
        <p14:creationId xmlns:p14="http://schemas.microsoft.com/office/powerpoint/2010/main" val="4181867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03"/>
        <p:cNvGrpSpPr/>
        <p:nvPr/>
      </p:nvGrpSpPr>
      <p:grpSpPr>
        <a:xfrm>
          <a:off x="0" y="0"/>
          <a:ext cx="0" cy="0"/>
          <a:chOff x="0" y="0"/>
          <a:chExt cx="0" cy="0"/>
        </a:xfrm>
      </p:grpSpPr>
      <p:sp>
        <p:nvSpPr>
          <p:cNvPr id="204" name="Google Shape;204;p6"/>
          <p:cNvSpPr/>
          <p:nvPr/>
        </p:nvSpPr>
        <p:spPr>
          <a:xfrm>
            <a:off x="-38099" y="5929033"/>
            <a:ext cx="12255500"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38099" y="6104149"/>
            <a:ext cx="12255500"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2463975" y="5670625"/>
            <a:ext cx="163483"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7" name="Google Shape;207;p6"/>
          <p:cNvSpPr/>
          <p:nvPr/>
        </p:nvSpPr>
        <p:spPr>
          <a:xfrm rot="8100000">
            <a:off x="8051975" y="6049092"/>
            <a:ext cx="163483"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8" name="Google Shape;208;p6"/>
          <p:cNvSpPr/>
          <p:nvPr/>
        </p:nvSpPr>
        <p:spPr>
          <a:xfrm rot="8100000">
            <a:off x="9575975" y="6093559"/>
            <a:ext cx="163483"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9" name="Google Shape;209;p6"/>
          <p:cNvGrpSpPr/>
          <p:nvPr/>
        </p:nvGrpSpPr>
        <p:grpSpPr>
          <a:xfrm>
            <a:off x="-12700" y="5949967"/>
            <a:ext cx="12223767" cy="793733"/>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57115" y="5924651"/>
            <a:ext cx="12306100" cy="857051"/>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9" name="Google Shape;239;p6"/>
          <p:cNvSpPr/>
          <p:nvPr/>
        </p:nvSpPr>
        <p:spPr>
          <a:xfrm>
            <a:off x="3987600" y="6114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0" name="Google Shape;240;p6"/>
          <p:cNvSpPr/>
          <p:nvPr/>
        </p:nvSpPr>
        <p:spPr>
          <a:xfrm>
            <a:off x="1447600" y="6495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1" name="Google Shape;241;p6"/>
          <p:cNvSpPr/>
          <p:nvPr/>
        </p:nvSpPr>
        <p:spPr>
          <a:xfrm>
            <a:off x="6527600" y="6021376"/>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2" name="Google Shape;242;p6"/>
          <p:cNvSpPr/>
          <p:nvPr/>
        </p:nvSpPr>
        <p:spPr>
          <a:xfrm rot="8100000">
            <a:off x="11599932" y="5772225"/>
            <a:ext cx="163483"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3" name="Google Shape;243;p6"/>
          <p:cNvSpPr txBox="1">
            <a:spLocks noGrp="1"/>
          </p:cNvSpPr>
          <p:nvPr>
            <p:ph type="title"/>
          </p:nvPr>
        </p:nvSpPr>
        <p:spPr>
          <a:xfrm>
            <a:off x="1397000" y="845500"/>
            <a:ext cx="9328800" cy="9544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508667" y="2070600"/>
            <a:ext cx="4453200" cy="3554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6230084" y="2070600"/>
            <a:ext cx="4453200" cy="3554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11409033" y="6434933"/>
            <a:ext cx="7316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212447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47"/>
        <p:cNvGrpSpPr/>
        <p:nvPr/>
      </p:nvGrpSpPr>
      <p:grpSpPr>
        <a:xfrm>
          <a:off x="0" y="0"/>
          <a:ext cx="0" cy="0"/>
          <a:chOff x="0" y="0"/>
          <a:chExt cx="0" cy="0"/>
        </a:xfrm>
      </p:grpSpPr>
      <p:sp>
        <p:nvSpPr>
          <p:cNvPr id="248" name="Google Shape;248;p7"/>
          <p:cNvSpPr/>
          <p:nvPr/>
        </p:nvSpPr>
        <p:spPr>
          <a:xfrm>
            <a:off x="-38099" y="5929033"/>
            <a:ext cx="12255500"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38099" y="6104149"/>
            <a:ext cx="12255500"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2463975" y="5670625"/>
            <a:ext cx="163483"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1" name="Google Shape;251;p7"/>
          <p:cNvSpPr/>
          <p:nvPr/>
        </p:nvSpPr>
        <p:spPr>
          <a:xfrm rot="8100000">
            <a:off x="8051975" y="6049092"/>
            <a:ext cx="163483"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2" name="Google Shape;252;p7"/>
          <p:cNvSpPr/>
          <p:nvPr/>
        </p:nvSpPr>
        <p:spPr>
          <a:xfrm rot="8100000">
            <a:off x="9575975" y="6093559"/>
            <a:ext cx="163483"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3" name="Google Shape;253;p7"/>
          <p:cNvGrpSpPr/>
          <p:nvPr/>
        </p:nvGrpSpPr>
        <p:grpSpPr>
          <a:xfrm>
            <a:off x="-12700" y="5949967"/>
            <a:ext cx="12223767" cy="793733"/>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57115" y="5924651"/>
            <a:ext cx="12306100" cy="857051"/>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3" name="Google Shape;283;p7"/>
          <p:cNvSpPr/>
          <p:nvPr/>
        </p:nvSpPr>
        <p:spPr>
          <a:xfrm>
            <a:off x="3987600" y="6114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7"/>
          <p:cNvSpPr/>
          <p:nvPr/>
        </p:nvSpPr>
        <p:spPr>
          <a:xfrm>
            <a:off x="1447600" y="6495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5" name="Google Shape;285;p7"/>
          <p:cNvSpPr/>
          <p:nvPr/>
        </p:nvSpPr>
        <p:spPr>
          <a:xfrm>
            <a:off x="6527600" y="6021376"/>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7"/>
          <p:cNvSpPr/>
          <p:nvPr/>
        </p:nvSpPr>
        <p:spPr>
          <a:xfrm rot="8100000">
            <a:off x="11599932" y="5772225"/>
            <a:ext cx="163483"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7" name="Google Shape;287;p7"/>
          <p:cNvSpPr txBox="1">
            <a:spLocks noGrp="1"/>
          </p:cNvSpPr>
          <p:nvPr>
            <p:ph type="title"/>
          </p:nvPr>
        </p:nvSpPr>
        <p:spPr>
          <a:xfrm>
            <a:off x="1397000" y="845500"/>
            <a:ext cx="9328800" cy="954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88" name="Google Shape;288;p7"/>
          <p:cNvSpPr txBox="1">
            <a:spLocks noGrp="1"/>
          </p:cNvSpPr>
          <p:nvPr>
            <p:ph type="body" idx="1"/>
          </p:nvPr>
        </p:nvSpPr>
        <p:spPr>
          <a:xfrm>
            <a:off x="941200" y="2168800"/>
            <a:ext cx="3295600" cy="36036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endParaRPr/>
          </a:p>
        </p:txBody>
      </p:sp>
      <p:sp>
        <p:nvSpPr>
          <p:cNvPr id="289" name="Google Shape;289;p7"/>
          <p:cNvSpPr txBox="1">
            <a:spLocks noGrp="1"/>
          </p:cNvSpPr>
          <p:nvPr>
            <p:ph type="body" idx="2"/>
          </p:nvPr>
        </p:nvSpPr>
        <p:spPr>
          <a:xfrm>
            <a:off x="4405500" y="2168800"/>
            <a:ext cx="3295600" cy="36036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endParaRPr/>
          </a:p>
        </p:txBody>
      </p:sp>
      <p:sp>
        <p:nvSpPr>
          <p:cNvPr id="290" name="Google Shape;290;p7"/>
          <p:cNvSpPr txBox="1">
            <a:spLocks noGrp="1"/>
          </p:cNvSpPr>
          <p:nvPr>
            <p:ph type="body" idx="3"/>
          </p:nvPr>
        </p:nvSpPr>
        <p:spPr>
          <a:xfrm>
            <a:off x="7869800" y="2168800"/>
            <a:ext cx="3295600" cy="36036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endParaRPr/>
          </a:p>
        </p:txBody>
      </p:sp>
      <p:sp>
        <p:nvSpPr>
          <p:cNvPr id="291" name="Google Shape;291;p7"/>
          <p:cNvSpPr txBox="1">
            <a:spLocks noGrp="1"/>
          </p:cNvSpPr>
          <p:nvPr>
            <p:ph type="sldNum" idx="12"/>
          </p:nvPr>
        </p:nvSpPr>
        <p:spPr>
          <a:xfrm>
            <a:off x="11409033" y="6434933"/>
            <a:ext cx="7316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534653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2"/>
        <p:cNvGrpSpPr/>
        <p:nvPr/>
      </p:nvGrpSpPr>
      <p:grpSpPr>
        <a:xfrm>
          <a:off x="0" y="0"/>
          <a:ext cx="0" cy="0"/>
          <a:chOff x="0" y="0"/>
          <a:chExt cx="0" cy="0"/>
        </a:xfrm>
      </p:grpSpPr>
      <p:sp>
        <p:nvSpPr>
          <p:cNvPr id="293" name="Google Shape;293;p8"/>
          <p:cNvSpPr/>
          <p:nvPr/>
        </p:nvSpPr>
        <p:spPr>
          <a:xfrm>
            <a:off x="-38099" y="5929033"/>
            <a:ext cx="12255500"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38099" y="6104149"/>
            <a:ext cx="12255500"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2463975" y="5670625"/>
            <a:ext cx="163483"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6" name="Google Shape;296;p8"/>
          <p:cNvSpPr/>
          <p:nvPr/>
        </p:nvSpPr>
        <p:spPr>
          <a:xfrm rot="8100000">
            <a:off x="8051975" y="6049092"/>
            <a:ext cx="163483"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7" name="Google Shape;297;p8"/>
          <p:cNvSpPr/>
          <p:nvPr/>
        </p:nvSpPr>
        <p:spPr>
          <a:xfrm rot="8100000">
            <a:off x="9575975" y="6093559"/>
            <a:ext cx="163483"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8" name="Google Shape;298;p8"/>
          <p:cNvGrpSpPr/>
          <p:nvPr/>
        </p:nvGrpSpPr>
        <p:grpSpPr>
          <a:xfrm>
            <a:off x="-12700" y="5949967"/>
            <a:ext cx="12223767" cy="793733"/>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57115" y="5924651"/>
            <a:ext cx="12306100" cy="857051"/>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28" name="Google Shape;328;p8"/>
          <p:cNvSpPr/>
          <p:nvPr/>
        </p:nvSpPr>
        <p:spPr>
          <a:xfrm>
            <a:off x="3987600" y="6114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 name="Google Shape;329;p8"/>
          <p:cNvSpPr/>
          <p:nvPr/>
        </p:nvSpPr>
        <p:spPr>
          <a:xfrm>
            <a:off x="1447600" y="6495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8"/>
          <p:cNvSpPr/>
          <p:nvPr/>
        </p:nvSpPr>
        <p:spPr>
          <a:xfrm>
            <a:off x="6527600" y="6021376"/>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 name="Google Shape;331;p8"/>
          <p:cNvSpPr/>
          <p:nvPr/>
        </p:nvSpPr>
        <p:spPr>
          <a:xfrm rot="8100000">
            <a:off x="11599932" y="5772225"/>
            <a:ext cx="163483"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 name="Google Shape;332;p8"/>
          <p:cNvSpPr txBox="1">
            <a:spLocks noGrp="1"/>
          </p:cNvSpPr>
          <p:nvPr>
            <p:ph type="title"/>
          </p:nvPr>
        </p:nvSpPr>
        <p:spPr>
          <a:xfrm>
            <a:off x="1397000" y="845500"/>
            <a:ext cx="9328800" cy="9544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11409033" y="6434933"/>
            <a:ext cx="7316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164218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34"/>
        <p:cNvGrpSpPr/>
        <p:nvPr/>
      </p:nvGrpSpPr>
      <p:grpSpPr>
        <a:xfrm>
          <a:off x="0" y="0"/>
          <a:ext cx="0" cy="0"/>
          <a:chOff x="0" y="0"/>
          <a:chExt cx="0" cy="0"/>
        </a:xfrm>
      </p:grpSpPr>
      <p:sp>
        <p:nvSpPr>
          <p:cNvPr id="335" name="Google Shape;335;p9"/>
          <p:cNvSpPr/>
          <p:nvPr/>
        </p:nvSpPr>
        <p:spPr>
          <a:xfrm>
            <a:off x="-38099" y="5929033"/>
            <a:ext cx="12255500"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38099" y="6104149"/>
            <a:ext cx="12255500"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2463975" y="5670625"/>
            <a:ext cx="163483"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8" name="Google Shape;338;p9"/>
          <p:cNvSpPr/>
          <p:nvPr/>
        </p:nvSpPr>
        <p:spPr>
          <a:xfrm rot="8100000">
            <a:off x="8051975" y="6049092"/>
            <a:ext cx="163483"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9" name="Google Shape;339;p9"/>
          <p:cNvSpPr/>
          <p:nvPr/>
        </p:nvSpPr>
        <p:spPr>
          <a:xfrm rot="8100000">
            <a:off x="9575975" y="6093559"/>
            <a:ext cx="163483"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40" name="Google Shape;340;p9"/>
          <p:cNvGrpSpPr/>
          <p:nvPr/>
        </p:nvGrpSpPr>
        <p:grpSpPr>
          <a:xfrm>
            <a:off x="-12700" y="5949967"/>
            <a:ext cx="12223767" cy="793733"/>
            <a:chOff x="-9525" y="4462475"/>
            <a:chExt cx="9167825" cy="595300"/>
          </a:xfrm>
        </p:grpSpPr>
        <p:sp>
          <p:nvSpPr>
            <p:cNvPr id="341" name="Google Shape;341;p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42" name="Google Shape;342;p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43" name="Google Shape;343;p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44" name="Google Shape;344;p9"/>
          <p:cNvGrpSpPr/>
          <p:nvPr/>
        </p:nvGrpSpPr>
        <p:grpSpPr>
          <a:xfrm>
            <a:off x="-57115" y="5924651"/>
            <a:ext cx="12306100" cy="857051"/>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9"/>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9"/>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9"/>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9"/>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9"/>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9"/>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9"/>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9"/>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9"/>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9"/>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9"/>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9"/>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9"/>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9"/>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9"/>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9"/>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9"/>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9"/>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9"/>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9"/>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9"/>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9"/>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9"/>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9"/>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0" name="Google Shape;370;p9"/>
          <p:cNvSpPr/>
          <p:nvPr/>
        </p:nvSpPr>
        <p:spPr>
          <a:xfrm>
            <a:off x="3987600" y="6114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1" name="Google Shape;371;p9"/>
          <p:cNvSpPr/>
          <p:nvPr/>
        </p:nvSpPr>
        <p:spPr>
          <a:xfrm>
            <a:off x="1447600" y="6495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2" name="Google Shape;372;p9"/>
          <p:cNvSpPr/>
          <p:nvPr/>
        </p:nvSpPr>
        <p:spPr>
          <a:xfrm>
            <a:off x="6527600" y="6021376"/>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3" name="Google Shape;373;p9"/>
          <p:cNvSpPr/>
          <p:nvPr/>
        </p:nvSpPr>
        <p:spPr>
          <a:xfrm rot="8100000">
            <a:off x="11599932" y="5772225"/>
            <a:ext cx="163483"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4" name="Google Shape;374;p9"/>
          <p:cNvSpPr txBox="1">
            <a:spLocks noGrp="1"/>
          </p:cNvSpPr>
          <p:nvPr>
            <p:ph type="body" idx="1"/>
          </p:nvPr>
        </p:nvSpPr>
        <p:spPr>
          <a:xfrm>
            <a:off x="609600" y="5137104"/>
            <a:ext cx="10972800" cy="6928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Clr>
                <a:schemeClr val="accent1"/>
              </a:buClr>
              <a:buSzPts val="1400"/>
              <a:buNone/>
              <a:defRPr sz="1867">
                <a:solidFill>
                  <a:schemeClr val="accent1"/>
                </a:solidFill>
              </a:defRPr>
            </a:lvl1pPr>
          </a:lstStyle>
          <a:p>
            <a:endParaRPr/>
          </a:p>
        </p:txBody>
      </p:sp>
      <p:sp>
        <p:nvSpPr>
          <p:cNvPr id="375" name="Google Shape;375;p9"/>
          <p:cNvSpPr txBox="1">
            <a:spLocks noGrp="1"/>
          </p:cNvSpPr>
          <p:nvPr>
            <p:ph type="sldNum" idx="12"/>
          </p:nvPr>
        </p:nvSpPr>
        <p:spPr>
          <a:xfrm>
            <a:off x="11409033" y="6434933"/>
            <a:ext cx="7316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434819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38099" y="5929033"/>
            <a:ext cx="12255500"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38099" y="6104149"/>
            <a:ext cx="12255500"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2463975" y="5670625"/>
            <a:ext cx="163483"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0" name="Google Shape;380;p10"/>
          <p:cNvSpPr/>
          <p:nvPr/>
        </p:nvSpPr>
        <p:spPr>
          <a:xfrm rot="8100000">
            <a:off x="8051975" y="6049092"/>
            <a:ext cx="163483"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1" name="Google Shape;381;p10"/>
          <p:cNvSpPr/>
          <p:nvPr/>
        </p:nvSpPr>
        <p:spPr>
          <a:xfrm rot="8100000">
            <a:off x="9575975" y="6093559"/>
            <a:ext cx="163483"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82" name="Google Shape;382;p10"/>
          <p:cNvGrpSpPr/>
          <p:nvPr/>
        </p:nvGrpSpPr>
        <p:grpSpPr>
          <a:xfrm>
            <a:off x="-12700" y="5949967"/>
            <a:ext cx="12223767" cy="793733"/>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57115" y="5924651"/>
            <a:ext cx="12306100" cy="857051"/>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2" name="Google Shape;412;p10"/>
          <p:cNvSpPr/>
          <p:nvPr/>
        </p:nvSpPr>
        <p:spPr>
          <a:xfrm>
            <a:off x="3987600" y="6114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3" name="Google Shape;413;p10"/>
          <p:cNvSpPr/>
          <p:nvPr/>
        </p:nvSpPr>
        <p:spPr>
          <a:xfrm>
            <a:off x="1447600" y="6495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4" name="Google Shape;414;p10"/>
          <p:cNvSpPr/>
          <p:nvPr/>
        </p:nvSpPr>
        <p:spPr>
          <a:xfrm>
            <a:off x="6527600" y="6021376"/>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5" name="Google Shape;415;p10"/>
          <p:cNvSpPr/>
          <p:nvPr/>
        </p:nvSpPr>
        <p:spPr>
          <a:xfrm rot="8100000">
            <a:off x="11599932" y="5772225"/>
            <a:ext cx="163483"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6" name="Google Shape;416;p10"/>
          <p:cNvSpPr txBox="1">
            <a:spLocks noGrp="1"/>
          </p:cNvSpPr>
          <p:nvPr>
            <p:ph type="sldNum" idx="12"/>
          </p:nvPr>
        </p:nvSpPr>
        <p:spPr>
          <a:xfrm>
            <a:off x="11409033" y="6434933"/>
            <a:ext cx="7316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695468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All graph">
  <p:cSld name="All graph">
    <p:spTree>
      <p:nvGrpSpPr>
        <p:cNvPr id="1" name="Shape 417"/>
        <p:cNvGrpSpPr/>
        <p:nvPr/>
      </p:nvGrpSpPr>
      <p:grpSpPr>
        <a:xfrm>
          <a:off x="0" y="0"/>
          <a:ext cx="0" cy="0"/>
          <a:chOff x="0" y="0"/>
          <a:chExt cx="0" cy="0"/>
        </a:xfrm>
      </p:grpSpPr>
      <p:sp>
        <p:nvSpPr>
          <p:cNvPr id="418" name="Google Shape;418;p11"/>
          <p:cNvSpPr/>
          <p:nvPr/>
        </p:nvSpPr>
        <p:spPr>
          <a:xfrm>
            <a:off x="-26766" y="849033"/>
            <a:ext cx="12271933" cy="6067867"/>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44634" y="1024134"/>
            <a:ext cx="12280867" cy="5874933"/>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2463975" y="590625"/>
            <a:ext cx="163483"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1" name="Google Shape;421;p11"/>
          <p:cNvSpPr/>
          <p:nvPr/>
        </p:nvSpPr>
        <p:spPr>
          <a:xfrm rot="8100000">
            <a:off x="8051975" y="969092"/>
            <a:ext cx="163483"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2" name="Google Shape;422;p11"/>
          <p:cNvSpPr/>
          <p:nvPr/>
        </p:nvSpPr>
        <p:spPr>
          <a:xfrm rot="8100000">
            <a:off x="9575975" y="1013559"/>
            <a:ext cx="163483"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23" name="Google Shape;423;p11"/>
          <p:cNvGrpSpPr/>
          <p:nvPr/>
        </p:nvGrpSpPr>
        <p:grpSpPr>
          <a:xfrm>
            <a:off x="-12700" y="869967"/>
            <a:ext cx="12223767" cy="793733"/>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57115" y="844652"/>
            <a:ext cx="12306100" cy="857049"/>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3" name="Google Shape;453;p11"/>
          <p:cNvSpPr/>
          <p:nvPr/>
        </p:nvSpPr>
        <p:spPr>
          <a:xfrm>
            <a:off x="3987600" y="1034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4" name="Google Shape;454;p11"/>
          <p:cNvSpPr/>
          <p:nvPr/>
        </p:nvSpPr>
        <p:spPr>
          <a:xfrm>
            <a:off x="1447600" y="1415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5" name="Google Shape;455;p11"/>
          <p:cNvSpPr/>
          <p:nvPr/>
        </p:nvSpPr>
        <p:spPr>
          <a:xfrm>
            <a:off x="6527600" y="941376"/>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6" name="Google Shape;456;p11"/>
          <p:cNvSpPr/>
          <p:nvPr/>
        </p:nvSpPr>
        <p:spPr>
          <a:xfrm rot="8100000">
            <a:off x="11599932" y="692225"/>
            <a:ext cx="163483"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7" name="Google Shape;457;p11"/>
          <p:cNvSpPr txBox="1">
            <a:spLocks noGrp="1"/>
          </p:cNvSpPr>
          <p:nvPr>
            <p:ph type="sldNum" idx="12"/>
          </p:nvPr>
        </p:nvSpPr>
        <p:spPr>
          <a:xfrm>
            <a:off x="11409033" y="6434933"/>
            <a:ext cx="7316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919439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11409033" y="6434933"/>
            <a:ext cx="7316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7680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9F6E-C6B1-4C78-B15E-2BC69B0CBD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FCF980-77AD-4015-986F-D68F7FD26F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92D8D6-337C-4F90-A919-063FAFD61E26}"/>
              </a:ext>
            </a:extLst>
          </p:cNvPr>
          <p:cNvSpPr>
            <a:spLocks noGrp="1"/>
          </p:cNvSpPr>
          <p:nvPr>
            <p:ph type="dt" sz="half" idx="10"/>
          </p:nvPr>
        </p:nvSpPr>
        <p:spPr/>
        <p:txBody>
          <a:bodyPr/>
          <a:lstStyle/>
          <a:p>
            <a:fld id="{C1B90161-8D38-4A5C-B408-802CF12C9586}" type="datetimeFigureOut">
              <a:rPr lang="en-US" smtClean="0"/>
              <a:t>12/14/2021</a:t>
            </a:fld>
            <a:endParaRPr lang="en-US"/>
          </a:p>
        </p:txBody>
      </p:sp>
      <p:sp>
        <p:nvSpPr>
          <p:cNvPr id="5" name="Footer Placeholder 4">
            <a:extLst>
              <a:ext uri="{FF2B5EF4-FFF2-40B4-BE49-F238E27FC236}">
                <a16:creationId xmlns:a16="http://schemas.microsoft.com/office/drawing/2014/main" id="{966AEAF7-C4A1-4D24-9955-599843A3D1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1D7B2E-67BF-4357-BF4C-22B52EDF62C7}"/>
              </a:ext>
            </a:extLst>
          </p:cNvPr>
          <p:cNvSpPr>
            <a:spLocks noGrp="1"/>
          </p:cNvSpPr>
          <p:nvPr>
            <p:ph type="sldNum" sz="quarter" idx="12"/>
          </p:nvPr>
        </p:nvSpPr>
        <p:spPr/>
        <p:txBody>
          <a:bodyPr/>
          <a:lstStyle/>
          <a:p>
            <a:fld id="{EB577B3B-EA97-4172-A7CF-8E9ADB1AC395}" type="slidenum">
              <a:rPr lang="en-US" smtClean="0"/>
              <a:t>‹#›</a:t>
            </a:fld>
            <a:endParaRPr lang="en-US"/>
          </a:p>
        </p:txBody>
      </p:sp>
    </p:spTree>
    <p:extLst>
      <p:ext uri="{BB962C8B-B14F-4D97-AF65-F5344CB8AC3E}">
        <p14:creationId xmlns:p14="http://schemas.microsoft.com/office/powerpoint/2010/main" val="4210342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9AD49-DDE7-41B0-8AE7-FA4258B613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13B722-1AAC-4233-91DF-B8B6D54B7D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17F5F6-018D-4E0F-A38A-8A0931CBEF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6DFA22-EBAC-4B33-BF65-24D0411A351D}"/>
              </a:ext>
            </a:extLst>
          </p:cNvPr>
          <p:cNvSpPr>
            <a:spLocks noGrp="1"/>
          </p:cNvSpPr>
          <p:nvPr>
            <p:ph type="dt" sz="half" idx="10"/>
          </p:nvPr>
        </p:nvSpPr>
        <p:spPr/>
        <p:txBody>
          <a:bodyPr/>
          <a:lstStyle/>
          <a:p>
            <a:fld id="{C1B90161-8D38-4A5C-B408-802CF12C9586}" type="datetimeFigureOut">
              <a:rPr lang="en-US" smtClean="0"/>
              <a:t>12/14/2021</a:t>
            </a:fld>
            <a:endParaRPr lang="en-US"/>
          </a:p>
        </p:txBody>
      </p:sp>
      <p:sp>
        <p:nvSpPr>
          <p:cNvPr id="6" name="Footer Placeholder 5">
            <a:extLst>
              <a:ext uri="{FF2B5EF4-FFF2-40B4-BE49-F238E27FC236}">
                <a16:creationId xmlns:a16="http://schemas.microsoft.com/office/drawing/2014/main" id="{EC7C0FC5-CC84-4731-8071-1D37BE03A2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BBC373-8913-44F0-A38D-5EFBDE1A080E}"/>
              </a:ext>
            </a:extLst>
          </p:cNvPr>
          <p:cNvSpPr>
            <a:spLocks noGrp="1"/>
          </p:cNvSpPr>
          <p:nvPr>
            <p:ph type="sldNum" sz="quarter" idx="12"/>
          </p:nvPr>
        </p:nvSpPr>
        <p:spPr/>
        <p:txBody>
          <a:bodyPr/>
          <a:lstStyle/>
          <a:p>
            <a:fld id="{EB577B3B-EA97-4172-A7CF-8E9ADB1AC395}" type="slidenum">
              <a:rPr lang="en-US" smtClean="0"/>
              <a:t>‹#›</a:t>
            </a:fld>
            <a:endParaRPr lang="en-US"/>
          </a:p>
        </p:txBody>
      </p:sp>
    </p:spTree>
    <p:extLst>
      <p:ext uri="{BB962C8B-B14F-4D97-AF65-F5344CB8AC3E}">
        <p14:creationId xmlns:p14="http://schemas.microsoft.com/office/powerpoint/2010/main" val="297397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8CAC-80B1-453C-B240-8C900AA26C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8F4114-D3E1-401E-87CF-08A77866C6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CA09DA-2CFB-4199-ABE8-476B8C7A17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880504-9171-462D-8993-38D4B3809A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86BAAE-9446-4C99-9024-6B930D2F74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C760FC-D8BC-4A8E-8235-133AE44B3ECB}"/>
              </a:ext>
            </a:extLst>
          </p:cNvPr>
          <p:cNvSpPr>
            <a:spLocks noGrp="1"/>
          </p:cNvSpPr>
          <p:nvPr>
            <p:ph type="dt" sz="half" idx="10"/>
          </p:nvPr>
        </p:nvSpPr>
        <p:spPr/>
        <p:txBody>
          <a:bodyPr/>
          <a:lstStyle/>
          <a:p>
            <a:fld id="{C1B90161-8D38-4A5C-B408-802CF12C9586}" type="datetimeFigureOut">
              <a:rPr lang="en-US" smtClean="0"/>
              <a:t>12/14/2021</a:t>
            </a:fld>
            <a:endParaRPr lang="en-US"/>
          </a:p>
        </p:txBody>
      </p:sp>
      <p:sp>
        <p:nvSpPr>
          <p:cNvPr id="8" name="Footer Placeholder 7">
            <a:extLst>
              <a:ext uri="{FF2B5EF4-FFF2-40B4-BE49-F238E27FC236}">
                <a16:creationId xmlns:a16="http://schemas.microsoft.com/office/drawing/2014/main" id="{1AAE5060-93EA-4F70-BA99-84F54C84CE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FA2A0F-DB8A-42D8-8C80-05DDC10C49E0}"/>
              </a:ext>
            </a:extLst>
          </p:cNvPr>
          <p:cNvSpPr>
            <a:spLocks noGrp="1"/>
          </p:cNvSpPr>
          <p:nvPr>
            <p:ph type="sldNum" sz="quarter" idx="12"/>
          </p:nvPr>
        </p:nvSpPr>
        <p:spPr/>
        <p:txBody>
          <a:bodyPr/>
          <a:lstStyle/>
          <a:p>
            <a:fld id="{EB577B3B-EA97-4172-A7CF-8E9ADB1AC395}" type="slidenum">
              <a:rPr lang="en-US" smtClean="0"/>
              <a:t>‹#›</a:t>
            </a:fld>
            <a:endParaRPr lang="en-US"/>
          </a:p>
        </p:txBody>
      </p:sp>
    </p:spTree>
    <p:extLst>
      <p:ext uri="{BB962C8B-B14F-4D97-AF65-F5344CB8AC3E}">
        <p14:creationId xmlns:p14="http://schemas.microsoft.com/office/powerpoint/2010/main" val="3642912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4E60-EA31-466C-BF45-2452902606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233E82-175B-4204-BACF-616C3A02119D}"/>
              </a:ext>
            </a:extLst>
          </p:cNvPr>
          <p:cNvSpPr>
            <a:spLocks noGrp="1"/>
          </p:cNvSpPr>
          <p:nvPr>
            <p:ph type="dt" sz="half" idx="10"/>
          </p:nvPr>
        </p:nvSpPr>
        <p:spPr/>
        <p:txBody>
          <a:bodyPr/>
          <a:lstStyle/>
          <a:p>
            <a:fld id="{C1B90161-8D38-4A5C-B408-802CF12C9586}" type="datetimeFigureOut">
              <a:rPr lang="en-US" smtClean="0"/>
              <a:t>12/14/2021</a:t>
            </a:fld>
            <a:endParaRPr lang="en-US"/>
          </a:p>
        </p:txBody>
      </p:sp>
      <p:sp>
        <p:nvSpPr>
          <p:cNvPr id="4" name="Footer Placeholder 3">
            <a:extLst>
              <a:ext uri="{FF2B5EF4-FFF2-40B4-BE49-F238E27FC236}">
                <a16:creationId xmlns:a16="http://schemas.microsoft.com/office/drawing/2014/main" id="{4E2CA58C-0A8F-4D60-AF3D-385A721749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FF6810-20B8-48F1-923F-D7AC4EF51C56}"/>
              </a:ext>
            </a:extLst>
          </p:cNvPr>
          <p:cNvSpPr>
            <a:spLocks noGrp="1"/>
          </p:cNvSpPr>
          <p:nvPr>
            <p:ph type="sldNum" sz="quarter" idx="12"/>
          </p:nvPr>
        </p:nvSpPr>
        <p:spPr/>
        <p:txBody>
          <a:bodyPr/>
          <a:lstStyle/>
          <a:p>
            <a:fld id="{EB577B3B-EA97-4172-A7CF-8E9ADB1AC395}" type="slidenum">
              <a:rPr lang="en-US" smtClean="0"/>
              <a:t>‹#›</a:t>
            </a:fld>
            <a:endParaRPr lang="en-US"/>
          </a:p>
        </p:txBody>
      </p:sp>
    </p:spTree>
    <p:extLst>
      <p:ext uri="{BB962C8B-B14F-4D97-AF65-F5344CB8AC3E}">
        <p14:creationId xmlns:p14="http://schemas.microsoft.com/office/powerpoint/2010/main" val="3938294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B9E9AF-9F18-4FF9-B832-97FFE4450CEE}"/>
              </a:ext>
            </a:extLst>
          </p:cNvPr>
          <p:cNvSpPr>
            <a:spLocks noGrp="1"/>
          </p:cNvSpPr>
          <p:nvPr>
            <p:ph type="dt" sz="half" idx="10"/>
          </p:nvPr>
        </p:nvSpPr>
        <p:spPr/>
        <p:txBody>
          <a:bodyPr/>
          <a:lstStyle/>
          <a:p>
            <a:fld id="{C1B90161-8D38-4A5C-B408-802CF12C9586}" type="datetimeFigureOut">
              <a:rPr lang="en-US" smtClean="0"/>
              <a:t>12/14/2021</a:t>
            </a:fld>
            <a:endParaRPr lang="en-US"/>
          </a:p>
        </p:txBody>
      </p:sp>
      <p:sp>
        <p:nvSpPr>
          <p:cNvPr id="3" name="Footer Placeholder 2">
            <a:extLst>
              <a:ext uri="{FF2B5EF4-FFF2-40B4-BE49-F238E27FC236}">
                <a16:creationId xmlns:a16="http://schemas.microsoft.com/office/drawing/2014/main" id="{9768E52A-EA56-4822-94B1-61BA8245DE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545150-8C21-41D8-8C74-82DA510EC6AA}"/>
              </a:ext>
            </a:extLst>
          </p:cNvPr>
          <p:cNvSpPr>
            <a:spLocks noGrp="1"/>
          </p:cNvSpPr>
          <p:nvPr>
            <p:ph type="sldNum" sz="quarter" idx="12"/>
          </p:nvPr>
        </p:nvSpPr>
        <p:spPr/>
        <p:txBody>
          <a:bodyPr/>
          <a:lstStyle/>
          <a:p>
            <a:fld id="{EB577B3B-EA97-4172-A7CF-8E9ADB1AC395}" type="slidenum">
              <a:rPr lang="en-US" smtClean="0"/>
              <a:t>‹#›</a:t>
            </a:fld>
            <a:endParaRPr lang="en-US"/>
          </a:p>
        </p:txBody>
      </p:sp>
    </p:spTree>
    <p:extLst>
      <p:ext uri="{BB962C8B-B14F-4D97-AF65-F5344CB8AC3E}">
        <p14:creationId xmlns:p14="http://schemas.microsoft.com/office/powerpoint/2010/main" val="3984253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6E229-33CD-4507-B585-ADB733AC26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7562B4-A531-48F0-9324-256BA3432C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763399-5567-4887-82FC-8940C006DA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0B59F3-2AFE-40B7-AE9D-CE874422A2D5}"/>
              </a:ext>
            </a:extLst>
          </p:cNvPr>
          <p:cNvSpPr>
            <a:spLocks noGrp="1"/>
          </p:cNvSpPr>
          <p:nvPr>
            <p:ph type="dt" sz="half" idx="10"/>
          </p:nvPr>
        </p:nvSpPr>
        <p:spPr/>
        <p:txBody>
          <a:bodyPr/>
          <a:lstStyle/>
          <a:p>
            <a:fld id="{C1B90161-8D38-4A5C-B408-802CF12C9586}" type="datetimeFigureOut">
              <a:rPr lang="en-US" smtClean="0"/>
              <a:t>12/14/2021</a:t>
            </a:fld>
            <a:endParaRPr lang="en-US"/>
          </a:p>
        </p:txBody>
      </p:sp>
      <p:sp>
        <p:nvSpPr>
          <p:cNvPr id="6" name="Footer Placeholder 5">
            <a:extLst>
              <a:ext uri="{FF2B5EF4-FFF2-40B4-BE49-F238E27FC236}">
                <a16:creationId xmlns:a16="http://schemas.microsoft.com/office/drawing/2014/main" id="{FC558580-1024-49FB-9BA4-242DB7DD3B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0E6D63-9769-427C-9703-161E715BE1B1}"/>
              </a:ext>
            </a:extLst>
          </p:cNvPr>
          <p:cNvSpPr>
            <a:spLocks noGrp="1"/>
          </p:cNvSpPr>
          <p:nvPr>
            <p:ph type="sldNum" sz="quarter" idx="12"/>
          </p:nvPr>
        </p:nvSpPr>
        <p:spPr/>
        <p:txBody>
          <a:bodyPr/>
          <a:lstStyle/>
          <a:p>
            <a:fld id="{EB577B3B-EA97-4172-A7CF-8E9ADB1AC395}" type="slidenum">
              <a:rPr lang="en-US" smtClean="0"/>
              <a:t>‹#›</a:t>
            </a:fld>
            <a:endParaRPr lang="en-US"/>
          </a:p>
        </p:txBody>
      </p:sp>
    </p:spTree>
    <p:extLst>
      <p:ext uri="{BB962C8B-B14F-4D97-AF65-F5344CB8AC3E}">
        <p14:creationId xmlns:p14="http://schemas.microsoft.com/office/powerpoint/2010/main" val="630554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9EA31-0A51-46D0-90E7-2C090BD8B9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DF71F2-AE0C-4C5C-9136-89910CFF66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56F754-630F-44EC-ACD6-D18C9FDAE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447ABE-4C9C-4575-A2CB-E3E1D685D7D6}"/>
              </a:ext>
            </a:extLst>
          </p:cNvPr>
          <p:cNvSpPr>
            <a:spLocks noGrp="1"/>
          </p:cNvSpPr>
          <p:nvPr>
            <p:ph type="dt" sz="half" idx="10"/>
          </p:nvPr>
        </p:nvSpPr>
        <p:spPr/>
        <p:txBody>
          <a:bodyPr/>
          <a:lstStyle/>
          <a:p>
            <a:fld id="{C1B90161-8D38-4A5C-B408-802CF12C9586}" type="datetimeFigureOut">
              <a:rPr lang="en-US" smtClean="0"/>
              <a:t>12/14/2021</a:t>
            </a:fld>
            <a:endParaRPr lang="en-US"/>
          </a:p>
        </p:txBody>
      </p:sp>
      <p:sp>
        <p:nvSpPr>
          <p:cNvPr id="6" name="Footer Placeholder 5">
            <a:extLst>
              <a:ext uri="{FF2B5EF4-FFF2-40B4-BE49-F238E27FC236}">
                <a16:creationId xmlns:a16="http://schemas.microsoft.com/office/drawing/2014/main" id="{256E4214-11FB-4493-9F9B-0EFDFA53E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D55211-57C0-446F-A5DF-00928D2D343A}"/>
              </a:ext>
            </a:extLst>
          </p:cNvPr>
          <p:cNvSpPr>
            <a:spLocks noGrp="1"/>
          </p:cNvSpPr>
          <p:nvPr>
            <p:ph type="sldNum" sz="quarter" idx="12"/>
          </p:nvPr>
        </p:nvSpPr>
        <p:spPr/>
        <p:txBody>
          <a:bodyPr/>
          <a:lstStyle/>
          <a:p>
            <a:fld id="{EB577B3B-EA97-4172-A7CF-8E9ADB1AC395}" type="slidenum">
              <a:rPr lang="en-US" smtClean="0"/>
              <a:t>‹#›</a:t>
            </a:fld>
            <a:endParaRPr lang="en-US"/>
          </a:p>
        </p:txBody>
      </p:sp>
    </p:spTree>
    <p:extLst>
      <p:ext uri="{BB962C8B-B14F-4D97-AF65-F5344CB8AC3E}">
        <p14:creationId xmlns:p14="http://schemas.microsoft.com/office/powerpoint/2010/main" val="2255915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F4BDFF-45EC-4E62-A8F6-0DE26F3418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C041CB-C051-4AAD-B22D-7CCD5CE2FA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2B88E2-91C2-474C-A27C-C83ACDC19A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90161-8D38-4A5C-B408-802CF12C9586}" type="datetimeFigureOut">
              <a:rPr lang="en-US" smtClean="0"/>
              <a:t>12/14/2021</a:t>
            </a:fld>
            <a:endParaRPr lang="en-US"/>
          </a:p>
        </p:txBody>
      </p:sp>
      <p:sp>
        <p:nvSpPr>
          <p:cNvPr id="5" name="Footer Placeholder 4">
            <a:extLst>
              <a:ext uri="{FF2B5EF4-FFF2-40B4-BE49-F238E27FC236}">
                <a16:creationId xmlns:a16="http://schemas.microsoft.com/office/drawing/2014/main" id="{6D1B0328-23BC-4F73-850A-75B177FEA8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744EF2-EC5C-4D49-91C1-ADACCA728B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577B3B-EA97-4172-A7CF-8E9ADB1AC395}" type="slidenum">
              <a:rPr lang="en-US" smtClean="0"/>
              <a:t>‹#›</a:t>
            </a:fld>
            <a:endParaRPr lang="en-US"/>
          </a:p>
        </p:txBody>
      </p:sp>
    </p:spTree>
    <p:extLst>
      <p:ext uri="{BB962C8B-B14F-4D97-AF65-F5344CB8AC3E}">
        <p14:creationId xmlns:p14="http://schemas.microsoft.com/office/powerpoint/2010/main" val="1611642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508000" y="9"/>
            <a:ext cx="11176000" cy="6883131"/>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397000" y="845500"/>
            <a:ext cx="9328800" cy="9544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434467" y="2053567"/>
            <a:ext cx="9328800" cy="25628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11409033" y="6434933"/>
            <a:ext cx="731600" cy="423200"/>
          </a:xfrm>
          <a:prstGeom prst="rect">
            <a:avLst/>
          </a:prstGeom>
          <a:noFill/>
          <a:ln>
            <a:noFill/>
          </a:ln>
        </p:spPr>
        <p:txBody>
          <a:bodyPr spcFirstLastPara="1" wrap="square" lIns="91425" tIns="91425" rIns="91425" bIns="91425" anchor="t" anchorCtr="0">
            <a:noAutofit/>
          </a:bodyPr>
          <a:lstStyle>
            <a:lvl1pPr lvl="0" algn="r">
              <a:buNone/>
              <a:defRPr sz="1333">
                <a:solidFill>
                  <a:srgbClr val="FFFFFF"/>
                </a:solidFill>
                <a:latin typeface="Oswald"/>
                <a:ea typeface="Oswald"/>
                <a:cs typeface="Oswald"/>
                <a:sym typeface="Oswald"/>
              </a:defRPr>
            </a:lvl1pPr>
            <a:lvl2pPr lvl="1" algn="r">
              <a:buNone/>
              <a:defRPr sz="1333">
                <a:solidFill>
                  <a:srgbClr val="FFFFFF"/>
                </a:solidFill>
                <a:latin typeface="Oswald"/>
                <a:ea typeface="Oswald"/>
                <a:cs typeface="Oswald"/>
                <a:sym typeface="Oswald"/>
              </a:defRPr>
            </a:lvl2pPr>
            <a:lvl3pPr lvl="2" algn="r">
              <a:buNone/>
              <a:defRPr sz="1333">
                <a:solidFill>
                  <a:srgbClr val="FFFFFF"/>
                </a:solidFill>
                <a:latin typeface="Oswald"/>
                <a:ea typeface="Oswald"/>
                <a:cs typeface="Oswald"/>
                <a:sym typeface="Oswald"/>
              </a:defRPr>
            </a:lvl3pPr>
            <a:lvl4pPr lvl="3" algn="r">
              <a:buNone/>
              <a:defRPr sz="1333">
                <a:solidFill>
                  <a:srgbClr val="FFFFFF"/>
                </a:solidFill>
                <a:latin typeface="Oswald"/>
                <a:ea typeface="Oswald"/>
                <a:cs typeface="Oswald"/>
                <a:sym typeface="Oswald"/>
              </a:defRPr>
            </a:lvl4pPr>
            <a:lvl5pPr lvl="4" algn="r">
              <a:buNone/>
              <a:defRPr sz="1333">
                <a:solidFill>
                  <a:srgbClr val="FFFFFF"/>
                </a:solidFill>
                <a:latin typeface="Oswald"/>
                <a:ea typeface="Oswald"/>
                <a:cs typeface="Oswald"/>
                <a:sym typeface="Oswald"/>
              </a:defRPr>
            </a:lvl5pPr>
            <a:lvl6pPr lvl="5" algn="r">
              <a:buNone/>
              <a:defRPr sz="1333">
                <a:solidFill>
                  <a:srgbClr val="FFFFFF"/>
                </a:solidFill>
                <a:latin typeface="Oswald"/>
                <a:ea typeface="Oswald"/>
                <a:cs typeface="Oswald"/>
                <a:sym typeface="Oswald"/>
              </a:defRPr>
            </a:lvl6pPr>
            <a:lvl7pPr lvl="6" algn="r">
              <a:buNone/>
              <a:defRPr sz="1333">
                <a:solidFill>
                  <a:srgbClr val="FFFFFF"/>
                </a:solidFill>
                <a:latin typeface="Oswald"/>
                <a:ea typeface="Oswald"/>
                <a:cs typeface="Oswald"/>
                <a:sym typeface="Oswald"/>
              </a:defRPr>
            </a:lvl7pPr>
            <a:lvl8pPr lvl="7" algn="r">
              <a:buNone/>
              <a:defRPr sz="1333">
                <a:solidFill>
                  <a:srgbClr val="FFFFFF"/>
                </a:solidFill>
                <a:latin typeface="Oswald"/>
                <a:ea typeface="Oswald"/>
                <a:cs typeface="Oswald"/>
                <a:sym typeface="Oswald"/>
              </a:defRPr>
            </a:lvl8pPr>
            <a:lvl9pPr lvl="8" algn="r">
              <a:buNone/>
              <a:defRPr sz="1333">
                <a:solidFill>
                  <a:srgbClr val="FFFFFF"/>
                </a:solidFill>
                <a:latin typeface="Oswald"/>
                <a:ea typeface="Oswald"/>
                <a:cs typeface="Oswald"/>
                <a:sym typeface="Oswald"/>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81348797"/>
      </p:ext>
    </p:extLst>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hyperlink" Target="https://drive.google.com/file/d/1YSE0WxszRciLotpyQEdOsUFMnboI4Qgb/view?usp=sharing" TargetMode="External"/><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3797300" y="4484567"/>
            <a:ext cx="7480400" cy="1546400"/>
          </a:xfrm>
          <a:prstGeom prst="rect">
            <a:avLst/>
          </a:prstGeom>
        </p:spPr>
        <p:txBody>
          <a:bodyPr spcFirstLastPara="1" vert="horz" wrap="square" lIns="121900" tIns="121900" rIns="121900" bIns="121900" rtlCol="0" anchor="ctr" anchorCtr="0">
            <a:noAutofit/>
          </a:bodyPr>
          <a:lstStyle/>
          <a:p>
            <a:r>
              <a:rPr lang="en" b="1" dirty="0"/>
              <a:t>Website Bán Xe</a:t>
            </a:r>
            <a:br>
              <a:rPr lang="en" b="1" dirty="0"/>
            </a:br>
            <a:r>
              <a:rPr lang="en" sz="2400" dirty="0"/>
              <a:t>Nhóm 5</a:t>
            </a:r>
            <a:endParaRPr sz="2800" dirty="0"/>
          </a:p>
        </p:txBody>
      </p:sp>
      <p:sp>
        <p:nvSpPr>
          <p:cNvPr id="3" name="Google Shape;464;p13">
            <a:extLst>
              <a:ext uri="{FF2B5EF4-FFF2-40B4-BE49-F238E27FC236}">
                <a16:creationId xmlns:a16="http://schemas.microsoft.com/office/drawing/2014/main" id="{DC3516C2-6369-4E3A-AC10-8D587AAF64C4}"/>
              </a:ext>
            </a:extLst>
          </p:cNvPr>
          <p:cNvSpPr txBox="1">
            <a:spLocks/>
          </p:cNvSpPr>
          <p:nvPr/>
        </p:nvSpPr>
        <p:spPr>
          <a:xfrm>
            <a:off x="2186887" y="602294"/>
            <a:ext cx="7480400" cy="1546400"/>
          </a:xfrm>
          <a:prstGeom prst="rect">
            <a:avLst/>
          </a:prstGeom>
        </p:spPr>
        <p:txBody>
          <a:bodyPr spcFirstLastPara="1" vert="horz" wrap="square" lIns="121900" tIns="121900" rIns="121900" bIns="121900" rtlCol="0" anchor="ctr" anchorCtr="0">
            <a:noAutofit/>
          </a:bodyPr>
          <a:lstStyle>
            <a:lvl1pPr lvl="0" algn="r" defTabSz="914400" rtl="0" eaLnBrk="1" latinLnBrk="0" hangingPunct="1">
              <a:lnSpc>
                <a:spcPct val="90000"/>
              </a:lnSpc>
              <a:spcBef>
                <a:spcPts val="0"/>
              </a:spcBef>
              <a:spcAft>
                <a:spcPts val="0"/>
              </a:spcAft>
              <a:buClr>
                <a:srgbClr val="FFFFFF"/>
              </a:buClr>
              <a:buSzPts val="4800"/>
              <a:buNone/>
              <a:defRPr sz="6400" kern="1200">
                <a:solidFill>
                  <a:srgbClr val="FFFFFF"/>
                </a:solidFill>
                <a:latin typeface="+mj-lt"/>
                <a:ea typeface="+mj-ea"/>
                <a:cs typeface="+mj-cs"/>
              </a:defRPr>
            </a:lvl1pPr>
            <a:lvl2pPr lvl="1" algn="r">
              <a:spcBef>
                <a:spcPts val="0"/>
              </a:spcBef>
              <a:spcAft>
                <a:spcPts val="0"/>
              </a:spcAft>
              <a:buClr>
                <a:srgbClr val="FFFFFF"/>
              </a:buClr>
              <a:buSzPts val="4800"/>
              <a:buNone/>
              <a:defRPr sz="6400">
                <a:solidFill>
                  <a:srgbClr val="FFFFFF"/>
                </a:solidFill>
              </a:defRPr>
            </a:lvl2pPr>
            <a:lvl3pPr lvl="2" algn="r">
              <a:spcBef>
                <a:spcPts val="0"/>
              </a:spcBef>
              <a:spcAft>
                <a:spcPts val="0"/>
              </a:spcAft>
              <a:buClr>
                <a:srgbClr val="FFFFFF"/>
              </a:buClr>
              <a:buSzPts val="4800"/>
              <a:buNone/>
              <a:defRPr sz="6400">
                <a:solidFill>
                  <a:srgbClr val="FFFFFF"/>
                </a:solidFill>
              </a:defRPr>
            </a:lvl3pPr>
            <a:lvl4pPr lvl="3" algn="r">
              <a:spcBef>
                <a:spcPts val="0"/>
              </a:spcBef>
              <a:spcAft>
                <a:spcPts val="0"/>
              </a:spcAft>
              <a:buClr>
                <a:srgbClr val="FFFFFF"/>
              </a:buClr>
              <a:buSzPts val="4800"/>
              <a:buNone/>
              <a:defRPr sz="6400">
                <a:solidFill>
                  <a:srgbClr val="FFFFFF"/>
                </a:solidFill>
              </a:defRPr>
            </a:lvl4pPr>
            <a:lvl5pPr lvl="4" algn="r">
              <a:spcBef>
                <a:spcPts val="0"/>
              </a:spcBef>
              <a:spcAft>
                <a:spcPts val="0"/>
              </a:spcAft>
              <a:buClr>
                <a:srgbClr val="FFFFFF"/>
              </a:buClr>
              <a:buSzPts val="4800"/>
              <a:buNone/>
              <a:defRPr sz="6400">
                <a:solidFill>
                  <a:srgbClr val="FFFFFF"/>
                </a:solidFill>
              </a:defRPr>
            </a:lvl5pPr>
            <a:lvl6pPr lvl="5" algn="r">
              <a:spcBef>
                <a:spcPts val="0"/>
              </a:spcBef>
              <a:spcAft>
                <a:spcPts val="0"/>
              </a:spcAft>
              <a:buClr>
                <a:srgbClr val="FFFFFF"/>
              </a:buClr>
              <a:buSzPts val="4800"/>
              <a:buNone/>
              <a:defRPr sz="6400">
                <a:solidFill>
                  <a:srgbClr val="FFFFFF"/>
                </a:solidFill>
              </a:defRPr>
            </a:lvl6pPr>
            <a:lvl7pPr lvl="6" algn="r">
              <a:spcBef>
                <a:spcPts val="0"/>
              </a:spcBef>
              <a:spcAft>
                <a:spcPts val="0"/>
              </a:spcAft>
              <a:buClr>
                <a:srgbClr val="FFFFFF"/>
              </a:buClr>
              <a:buSzPts val="4800"/>
              <a:buNone/>
              <a:defRPr sz="6400">
                <a:solidFill>
                  <a:srgbClr val="FFFFFF"/>
                </a:solidFill>
              </a:defRPr>
            </a:lvl7pPr>
            <a:lvl8pPr lvl="7" algn="r">
              <a:spcBef>
                <a:spcPts val="0"/>
              </a:spcBef>
              <a:spcAft>
                <a:spcPts val="0"/>
              </a:spcAft>
              <a:buClr>
                <a:srgbClr val="FFFFFF"/>
              </a:buClr>
              <a:buSzPts val="4800"/>
              <a:buNone/>
              <a:defRPr sz="6400">
                <a:solidFill>
                  <a:srgbClr val="FFFFFF"/>
                </a:solidFill>
              </a:defRPr>
            </a:lvl8pPr>
            <a:lvl9pPr lvl="8" algn="r">
              <a:spcBef>
                <a:spcPts val="0"/>
              </a:spcBef>
              <a:spcAft>
                <a:spcPts val="0"/>
              </a:spcAft>
              <a:buClr>
                <a:srgbClr val="FFFFFF"/>
              </a:buClr>
              <a:buSzPts val="4800"/>
              <a:buNone/>
              <a:defRPr sz="6400">
                <a:solidFill>
                  <a:srgbClr val="FFFFFF"/>
                </a:solidFill>
              </a:defRPr>
            </a:lvl9pPr>
          </a:lstStyle>
          <a:p>
            <a:pPr algn="ctr"/>
            <a:r>
              <a:rPr lang="en-US" sz="4000" b="1" dirty="0">
                <a:solidFill>
                  <a:schemeClr val="tx1"/>
                </a:solidFill>
              </a:rPr>
              <a:t>CÔNG NGHỆ PHẦN MỀM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38"/>
          <p:cNvSpPr txBox="1">
            <a:spLocks noGrp="1"/>
          </p:cNvSpPr>
          <p:nvPr>
            <p:ph type="ctrTitle"/>
          </p:nvPr>
        </p:nvSpPr>
        <p:spPr>
          <a:xfrm>
            <a:off x="3079133" y="4041533"/>
            <a:ext cx="6952800" cy="1546400"/>
          </a:xfrm>
          <a:prstGeom prst="rect">
            <a:avLst/>
          </a:prstGeom>
        </p:spPr>
        <p:txBody>
          <a:bodyPr spcFirstLastPara="1" vert="horz" wrap="square" lIns="121900" tIns="121900" rIns="121900" bIns="121900" rtlCol="0" anchor="b" anchorCtr="0">
            <a:noAutofit/>
          </a:bodyPr>
          <a:lstStyle/>
          <a:p>
            <a:r>
              <a:rPr lang="en" b="1" dirty="0"/>
              <a:t>Phân Tích – T</a:t>
            </a:r>
            <a:r>
              <a:rPr lang="en-US" b="1" dirty="0"/>
              <a:t>h</a:t>
            </a:r>
            <a:r>
              <a:rPr lang="en" b="1" dirty="0"/>
              <a:t>iết Kế</a:t>
            </a:r>
            <a:endParaRPr b="1" dirty="0"/>
          </a:p>
        </p:txBody>
      </p:sp>
      <p:sp>
        <p:nvSpPr>
          <p:cNvPr id="743" name="Google Shape;743;p38"/>
          <p:cNvSpPr txBox="1"/>
          <p:nvPr/>
        </p:nvSpPr>
        <p:spPr>
          <a:xfrm>
            <a:off x="9888967" y="4882567"/>
            <a:ext cx="2347200" cy="1606400"/>
          </a:xfrm>
          <a:prstGeom prst="rect">
            <a:avLst/>
          </a:prstGeom>
          <a:noFill/>
          <a:ln>
            <a:noFill/>
          </a:ln>
        </p:spPr>
        <p:txBody>
          <a:bodyPr spcFirstLastPara="1" wrap="square" lIns="121900" tIns="121900" rIns="121900" bIns="121900" anchor="b" anchorCtr="0">
            <a:noAutofit/>
          </a:bodyPr>
          <a:lstStyle/>
          <a:p>
            <a:pPr algn="ctr"/>
            <a:r>
              <a:rPr lang="en" sz="16000" b="1">
                <a:solidFill>
                  <a:schemeClr val="accent2"/>
                </a:solidFill>
                <a:latin typeface="Oswald"/>
                <a:ea typeface="Oswald"/>
                <a:cs typeface="Oswald"/>
                <a:sym typeface="Oswald"/>
              </a:rPr>
              <a:t>2</a:t>
            </a:r>
            <a:endParaRPr sz="16000">
              <a:solidFill>
                <a:schemeClr val="accen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pic>
        <p:nvPicPr>
          <p:cNvPr id="6" name="Picture 5">
            <a:extLst>
              <a:ext uri="{FF2B5EF4-FFF2-40B4-BE49-F238E27FC236}">
                <a16:creationId xmlns:a16="http://schemas.microsoft.com/office/drawing/2014/main" id="{93E947A9-D1D3-4852-AD27-C7078B2CA801}"/>
              </a:ext>
            </a:extLst>
          </p:cNvPr>
          <p:cNvPicPr>
            <a:picLocks noChangeAspect="1"/>
          </p:cNvPicPr>
          <p:nvPr/>
        </p:nvPicPr>
        <p:blipFill>
          <a:blip r:embed="rId3"/>
          <a:stretch>
            <a:fillRect/>
          </a:stretch>
        </p:blipFill>
        <p:spPr>
          <a:xfrm>
            <a:off x="2359782" y="1112318"/>
            <a:ext cx="7472435" cy="4633364"/>
          </a:xfrm>
          <a:prstGeom prst="rect">
            <a:avLst/>
          </a:prstGeom>
        </p:spPr>
      </p:pic>
      <p:sp>
        <p:nvSpPr>
          <p:cNvPr id="726" name="Google Shape;726;p36"/>
          <p:cNvSpPr txBox="1">
            <a:spLocks noGrp="1"/>
          </p:cNvSpPr>
          <p:nvPr>
            <p:ph type="title"/>
          </p:nvPr>
        </p:nvSpPr>
        <p:spPr>
          <a:xfrm>
            <a:off x="1431600" y="515562"/>
            <a:ext cx="9328800" cy="954400"/>
          </a:xfrm>
          <a:prstGeom prst="rect">
            <a:avLst/>
          </a:prstGeom>
        </p:spPr>
        <p:txBody>
          <a:bodyPr spcFirstLastPara="1" vert="horz" wrap="square" lIns="121900" tIns="121900" rIns="121900" bIns="121900" rtlCol="0" anchor="b" anchorCtr="0">
            <a:noAutofit/>
          </a:bodyPr>
          <a:lstStyle/>
          <a:p>
            <a:pPr algn="ctr"/>
            <a:r>
              <a:rPr lang="en-US" b="1" dirty="0" err="1"/>
              <a:t>Phân</a:t>
            </a:r>
            <a:r>
              <a:rPr lang="en-US" b="1" dirty="0"/>
              <a:t> </a:t>
            </a:r>
            <a:r>
              <a:rPr lang="en-US" b="1" dirty="0" err="1"/>
              <a:t>Tích</a:t>
            </a:r>
            <a:endParaRPr lang="en-US" b="1" dirty="0"/>
          </a:p>
        </p:txBody>
      </p:sp>
      <p:sp>
        <p:nvSpPr>
          <p:cNvPr id="727" name="Google Shape;727;p36"/>
          <p:cNvSpPr txBox="1">
            <a:spLocks noGrp="1"/>
          </p:cNvSpPr>
          <p:nvPr>
            <p:ph type="body" idx="1"/>
          </p:nvPr>
        </p:nvSpPr>
        <p:spPr>
          <a:xfrm>
            <a:off x="460639" y="1337986"/>
            <a:ext cx="4186775" cy="849033"/>
          </a:xfrm>
          <a:prstGeom prst="rect">
            <a:avLst/>
          </a:prstGeom>
        </p:spPr>
        <p:txBody>
          <a:bodyPr spcFirstLastPara="1" vert="horz" wrap="square" lIns="121900" tIns="121900" rIns="121900" bIns="121900" rtlCol="0" anchor="t" anchorCtr="0">
            <a:noAutofit/>
          </a:bodyPr>
          <a:lstStyle/>
          <a:p>
            <a:pPr marL="0" indent="0">
              <a:buNone/>
            </a:pPr>
            <a:r>
              <a:rPr lang="en-US" sz="2400" dirty="0" err="1">
                <a:solidFill>
                  <a:srgbClr val="28324A"/>
                </a:solidFill>
              </a:rPr>
              <a:t>Yêu</a:t>
            </a:r>
            <a:r>
              <a:rPr lang="en-US" sz="2400" dirty="0">
                <a:solidFill>
                  <a:srgbClr val="28324A"/>
                </a:solidFill>
              </a:rPr>
              <a:t> </a:t>
            </a:r>
            <a:r>
              <a:rPr lang="en-US" sz="2400" dirty="0" err="1">
                <a:solidFill>
                  <a:srgbClr val="28324A"/>
                </a:solidFill>
              </a:rPr>
              <a:t>cầu</a:t>
            </a:r>
            <a:r>
              <a:rPr lang="en-US" sz="2400" dirty="0">
                <a:solidFill>
                  <a:srgbClr val="28324A"/>
                </a:solidFill>
              </a:rPr>
              <a:t> </a:t>
            </a:r>
            <a:r>
              <a:rPr lang="en-US" sz="2400" dirty="0" err="1">
                <a:solidFill>
                  <a:srgbClr val="28324A"/>
                </a:solidFill>
              </a:rPr>
              <a:t>người</a:t>
            </a:r>
            <a:r>
              <a:rPr lang="en-US" sz="2400" dirty="0">
                <a:solidFill>
                  <a:srgbClr val="28324A"/>
                </a:solidFill>
              </a:rPr>
              <a:t> </a:t>
            </a:r>
            <a:r>
              <a:rPr lang="en-US" sz="2400" dirty="0" err="1">
                <a:solidFill>
                  <a:srgbClr val="28324A"/>
                </a:solidFill>
              </a:rPr>
              <a:t>dùng</a:t>
            </a:r>
            <a:r>
              <a:rPr lang="en-US" sz="2400" dirty="0">
                <a:solidFill>
                  <a:srgbClr val="28324A"/>
                </a:solidFill>
              </a:rPr>
              <a:t>:</a:t>
            </a:r>
            <a:endParaRPr sz="2400" dirty="0">
              <a:solidFill>
                <a:srgbClr val="28324A"/>
              </a:solidFill>
            </a:endParaRPr>
          </a:p>
        </p:txBody>
      </p:sp>
      <p:sp>
        <p:nvSpPr>
          <p:cNvPr id="728" name="Google Shape;728;p36"/>
          <p:cNvSpPr txBox="1">
            <a:spLocks noGrp="1"/>
          </p:cNvSpPr>
          <p:nvPr>
            <p:ph type="sldNum" idx="12"/>
          </p:nvPr>
        </p:nvSpPr>
        <p:spPr>
          <a:xfrm>
            <a:off x="11409033" y="6434933"/>
            <a:ext cx="731600" cy="4232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11</a:t>
            </a:fld>
            <a:endParaRPr/>
          </a:p>
        </p:txBody>
      </p:sp>
    </p:spTree>
    <p:extLst>
      <p:ext uri="{BB962C8B-B14F-4D97-AF65-F5344CB8AC3E}">
        <p14:creationId xmlns:p14="http://schemas.microsoft.com/office/powerpoint/2010/main" val="3474115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pic>
        <p:nvPicPr>
          <p:cNvPr id="7" name="Picture 6">
            <a:extLst>
              <a:ext uri="{FF2B5EF4-FFF2-40B4-BE49-F238E27FC236}">
                <a16:creationId xmlns:a16="http://schemas.microsoft.com/office/drawing/2014/main" id="{54615DD1-834A-46FB-9640-FA80FE2F4BD8}"/>
              </a:ext>
            </a:extLst>
          </p:cNvPr>
          <p:cNvPicPr>
            <a:picLocks noChangeAspect="1"/>
          </p:cNvPicPr>
          <p:nvPr/>
        </p:nvPicPr>
        <p:blipFill>
          <a:blip r:embed="rId3"/>
          <a:stretch>
            <a:fillRect/>
          </a:stretch>
        </p:blipFill>
        <p:spPr>
          <a:xfrm>
            <a:off x="1858382" y="1431072"/>
            <a:ext cx="8475235" cy="3995856"/>
          </a:xfrm>
          <a:prstGeom prst="rect">
            <a:avLst/>
          </a:prstGeom>
        </p:spPr>
      </p:pic>
      <p:sp>
        <p:nvSpPr>
          <p:cNvPr id="726" name="Google Shape;726;p36"/>
          <p:cNvSpPr txBox="1">
            <a:spLocks noGrp="1"/>
          </p:cNvSpPr>
          <p:nvPr>
            <p:ph type="title"/>
          </p:nvPr>
        </p:nvSpPr>
        <p:spPr>
          <a:xfrm>
            <a:off x="1431600" y="515562"/>
            <a:ext cx="9328800" cy="954400"/>
          </a:xfrm>
          <a:prstGeom prst="rect">
            <a:avLst/>
          </a:prstGeom>
        </p:spPr>
        <p:txBody>
          <a:bodyPr spcFirstLastPara="1" vert="horz" wrap="square" lIns="121900" tIns="121900" rIns="121900" bIns="121900" rtlCol="0" anchor="b" anchorCtr="0">
            <a:noAutofit/>
          </a:bodyPr>
          <a:lstStyle/>
          <a:p>
            <a:pPr algn="ctr"/>
            <a:r>
              <a:rPr lang="en-US" b="1" dirty="0" err="1"/>
              <a:t>Phân</a:t>
            </a:r>
            <a:r>
              <a:rPr lang="en-US" b="1" dirty="0"/>
              <a:t> </a:t>
            </a:r>
            <a:r>
              <a:rPr lang="en-US" b="1" dirty="0" err="1"/>
              <a:t>Tích</a:t>
            </a:r>
            <a:endParaRPr lang="en-US" b="1" dirty="0"/>
          </a:p>
        </p:txBody>
      </p:sp>
      <p:sp>
        <p:nvSpPr>
          <p:cNvPr id="727" name="Google Shape;727;p36"/>
          <p:cNvSpPr txBox="1">
            <a:spLocks noGrp="1"/>
          </p:cNvSpPr>
          <p:nvPr>
            <p:ph type="body" idx="1"/>
          </p:nvPr>
        </p:nvSpPr>
        <p:spPr>
          <a:xfrm>
            <a:off x="460639" y="1337986"/>
            <a:ext cx="4186775" cy="849033"/>
          </a:xfrm>
          <a:prstGeom prst="rect">
            <a:avLst/>
          </a:prstGeom>
        </p:spPr>
        <p:txBody>
          <a:bodyPr spcFirstLastPara="1" vert="horz" wrap="square" lIns="121900" tIns="121900" rIns="121900" bIns="121900" rtlCol="0" anchor="t" anchorCtr="0">
            <a:noAutofit/>
          </a:bodyPr>
          <a:lstStyle/>
          <a:p>
            <a:pPr marL="0" indent="0">
              <a:buNone/>
            </a:pPr>
            <a:r>
              <a:rPr lang="en-US" sz="2400" dirty="0" err="1">
                <a:solidFill>
                  <a:srgbClr val="28324A"/>
                </a:solidFill>
              </a:rPr>
              <a:t>Yêu</a:t>
            </a:r>
            <a:r>
              <a:rPr lang="en-US" sz="2400" dirty="0">
                <a:solidFill>
                  <a:srgbClr val="28324A"/>
                </a:solidFill>
              </a:rPr>
              <a:t> </a:t>
            </a:r>
            <a:r>
              <a:rPr lang="en-US" sz="2400" dirty="0" err="1">
                <a:solidFill>
                  <a:srgbClr val="28324A"/>
                </a:solidFill>
              </a:rPr>
              <a:t>cầu</a:t>
            </a:r>
            <a:r>
              <a:rPr lang="en-US" sz="2400" dirty="0">
                <a:solidFill>
                  <a:srgbClr val="28324A"/>
                </a:solidFill>
              </a:rPr>
              <a:t> </a:t>
            </a:r>
            <a:r>
              <a:rPr lang="en-US" sz="2400" dirty="0" err="1">
                <a:solidFill>
                  <a:srgbClr val="28324A"/>
                </a:solidFill>
              </a:rPr>
              <a:t>người</a:t>
            </a:r>
            <a:r>
              <a:rPr lang="en-US" sz="2400" dirty="0">
                <a:solidFill>
                  <a:srgbClr val="28324A"/>
                </a:solidFill>
              </a:rPr>
              <a:t> </a:t>
            </a:r>
            <a:r>
              <a:rPr lang="en-US" sz="2400" dirty="0" err="1">
                <a:solidFill>
                  <a:srgbClr val="28324A"/>
                </a:solidFill>
              </a:rPr>
              <a:t>quản</a:t>
            </a:r>
            <a:r>
              <a:rPr lang="en-US" sz="2400" dirty="0">
                <a:solidFill>
                  <a:srgbClr val="28324A"/>
                </a:solidFill>
              </a:rPr>
              <a:t> </a:t>
            </a:r>
            <a:r>
              <a:rPr lang="en-US" sz="2400" dirty="0" err="1">
                <a:solidFill>
                  <a:srgbClr val="28324A"/>
                </a:solidFill>
              </a:rPr>
              <a:t>trị</a:t>
            </a:r>
            <a:r>
              <a:rPr lang="en-US" sz="2400" dirty="0">
                <a:solidFill>
                  <a:srgbClr val="28324A"/>
                </a:solidFill>
              </a:rPr>
              <a:t>:</a:t>
            </a:r>
            <a:endParaRPr sz="2400" dirty="0">
              <a:solidFill>
                <a:srgbClr val="28324A"/>
              </a:solidFill>
            </a:endParaRPr>
          </a:p>
        </p:txBody>
      </p:sp>
      <p:sp>
        <p:nvSpPr>
          <p:cNvPr id="728" name="Google Shape;728;p36"/>
          <p:cNvSpPr txBox="1">
            <a:spLocks noGrp="1"/>
          </p:cNvSpPr>
          <p:nvPr>
            <p:ph type="sldNum" idx="12"/>
          </p:nvPr>
        </p:nvSpPr>
        <p:spPr>
          <a:xfrm>
            <a:off x="11409033" y="6434933"/>
            <a:ext cx="731600" cy="4232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12</a:t>
            </a:fld>
            <a:endParaRPr/>
          </a:p>
        </p:txBody>
      </p:sp>
    </p:spTree>
    <p:extLst>
      <p:ext uri="{BB962C8B-B14F-4D97-AF65-F5344CB8AC3E}">
        <p14:creationId xmlns:p14="http://schemas.microsoft.com/office/powerpoint/2010/main" val="1724395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36"/>
          <p:cNvSpPr txBox="1">
            <a:spLocks noGrp="1"/>
          </p:cNvSpPr>
          <p:nvPr>
            <p:ph type="title"/>
          </p:nvPr>
        </p:nvSpPr>
        <p:spPr>
          <a:xfrm>
            <a:off x="1431600" y="515562"/>
            <a:ext cx="9328800" cy="954400"/>
          </a:xfrm>
          <a:prstGeom prst="rect">
            <a:avLst/>
          </a:prstGeom>
        </p:spPr>
        <p:txBody>
          <a:bodyPr spcFirstLastPara="1" vert="horz" wrap="square" lIns="121900" tIns="121900" rIns="121900" bIns="121900" rtlCol="0" anchor="b" anchorCtr="0">
            <a:noAutofit/>
          </a:bodyPr>
          <a:lstStyle/>
          <a:p>
            <a:pPr algn="ctr"/>
            <a:r>
              <a:rPr lang="en-US" b="1" dirty="0" err="1"/>
              <a:t>Thiết</a:t>
            </a:r>
            <a:r>
              <a:rPr lang="en-US" b="1" dirty="0"/>
              <a:t> </a:t>
            </a:r>
            <a:r>
              <a:rPr lang="en-US" b="1" dirty="0" err="1"/>
              <a:t>Kế</a:t>
            </a:r>
            <a:r>
              <a:rPr lang="en-US" b="1" dirty="0"/>
              <a:t> </a:t>
            </a:r>
            <a:r>
              <a:rPr lang="en-US" b="1" dirty="0" err="1"/>
              <a:t>Hệ</a:t>
            </a:r>
            <a:r>
              <a:rPr lang="en-US" b="1" dirty="0"/>
              <a:t> </a:t>
            </a:r>
            <a:r>
              <a:rPr lang="en-US" b="1" dirty="0" err="1"/>
              <a:t>Thống</a:t>
            </a:r>
            <a:endParaRPr lang="en-US" b="1" dirty="0"/>
          </a:p>
        </p:txBody>
      </p:sp>
      <p:sp>
        <p:nvSpPr>
          <p:cNvPr id="728" name="Google Shape;728;p36"/>
          <p:cNvSpPr txBox="1">
            <a:spLocks noGrp="1"/>
          </p:cNvSpPr>
          <p:nvPr>
            <p:ph type="sldNum" idx="12"/>
          </p:nvPr>
        </p:nvSpPr>
        <p:spPr>
          <a:xfrm>
            <a:off x="11409033" y="6434933"/>
            <a:ext cx="731600" cy="4232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13</a:t>
            </a:fld>
            <a:endParaRPr/>
          </a:p>
        </p:txBody>
      </p:sp>
      <p:pic>
        <p:nvPicPr>
          <p:cNvPr id="5" name="Picture 4">
            <a:extLst>
              <a:ext uri="{FF2B5EF4-FFF2-40B4-BE49-F238E27FC236}">
                <a16:creationId xmlns:a16="http://schemas.microsoft.com/office/drawing/2014/main" id="{DB7CA495-3C5D-4767-A4B7-CAE3B0370210}"/>
              </a:ext>
            </a:extLst>
          </p:cNvPr>
          <p:cNvPicPr>
            <a:picLocks noChangeAspect="1"/>
          </p:cNvPicPr>
          <p:nvPr/>
        </p:nvPicPr>
        <p:blipFill>
          <a:blip r:embed="rId3"/>
          <a:stretch>
            <a:fillRect/>
          </a:stretch>
        </p:blipFill>
        <p:spPr>
          <a:xfrm>
            <a:off x="3101080" y="1469962"/>
            <a:ext cx="5989839" cy="4298052"/>
          </a:xfrm>
          <a:prstGeom prst="rect">
            <a:avLst/>
          </a:prstGeom>
        </p:spPr>
      </p:pic>
      <p:sp>
        <p:nvSpPr>
          <p:cNvPr id="15" name="Google Shape;727;p36">
            <a:extLst>
              <a:ext uri="{FF2B5EF4-FFF2-40B4-BE49-F238E27FC236}">
                <a16:creationId xmlns:a16="http://schemas.microsoft.com/office/drawing/2014/main" id="{AE713A12-5E78-498E-B1CD-9A5008AF6DCD}"/>
              </a:ext>
            </a:extLst>
          </p:cNvPr>
          <p:cNvSpPr txBox="1">
            <a:spLocks noGrp="1"/>
          </p:cNvSpPr>
          <p:nvPr>
            <p:ph type="body" idx="1"/>
          </p:nvPr>
        </p:nvSpPr>
        <p:spPr>
          <a:xfrm>
            <a:off x="554906" y="1306803"/>
            <a:ext cx="4186775" cy="849033"/>
          </a:xfrm>
          <a:prstGeom prst="rect">
            <a:avLst/>
          </a:prstGeom>
        </p:spPr>
        <p:txBody>
          <a:bodyPr spcFirstLastPara="1" vert="horz" wrap="square" lIns="121900" tIns="121900" rIns="121900" bIns="121900" rtlCol="0" anchor="t" anchorCtr="0">
            <a:noAutofit/>
          </a:bodyPr>
          <a:lstStyle/>
          <a:p>
            <a:pPr marL="0" indent="0">
              <a:buNone/>
            </a:pPr>
            <a:r>
              <a:rPr lang="en-US" sz="2400" dirty="0" err="1">
                <a:solidFill>
                  <a:srgbClr val="28324A"/>
                </a:solidFill>
              </a:rPr>
              <a:t>Luồng</a:t>
            </a:r>
            <a:r>
              <a:rPr lang="en-US" sz="2400" dirty="0">
                <a:solidFill>
                  <a:srgbClr val="28324A"/>
                </a:solidFill>
              </a:rPr>
              <a:t> </a:t>
            </a:r>
            <a:r>
              <a:rPr lang="en-US" sz="2400" dirty="0" err="1">
                <a:solidFill>
                  <a:srgbClr val="28324A"/>
                </a:solidFill>
              </a:rPr>
              <a:t>dữ</a:t>
            </a:r>
            <a:r>
              <a:rPr lang="en-US" sz="2400" dirty="0">
                <a:solidFill>
                  <a:srgbClr val="28324A"/>
                </a:solidFill>
              </a:rPr>
              <a:t> </a:t>
            </a:r>
            <a:r>
              <a:rPr lang="en-US" sz="2400" dirty="0" err="1">
                <a:solidFill>
                  <a:srgbClr val="28324A"/>
                </a:solidFill>
              </a:rPr>
              <a:t>liệu</a:t>
            </a:r>
            <a:r>
              <a:rPr lang="en-US" sz="2400" dirty="0">
                <a:solidFill>
                  <a:srgbClr val="28324A"/>
                </a:solidFill>
              </a:rPr>
              <a:t>:</a:t>
            </a:r>
            <a:endParaRPr sz="2400" dirty="0">
              <a:solidFill>
                <a:srgbClr val="28324A"/>
              </a:solidFill>
            </a:endParaRPr>
          </a:p>
        </p:txBody>
      </p:sp>
    </p:spTree>
    <p:extLst>
      <p:ext uri="{BB962C8B-B14F-4D97-AF65-F5344CB8AC3E}">
        <p14:creationId xmlns:p14="http://schemas.microsoft.com/office/powerpoint/2010/main" val="3068335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8" name="Google Shape;728;p36"/>
          <p:cNvSpPr txBox="1">
            <a:spLocks noGrp="1"/>
          </p:cNvSpPr>
          <p:nvPr>
            <p:ph type="sldNum" idx="12"/>
          </p:nvPr>
        </p:nvSpPr>
        <p:spPr>
          <a:xfrm>
            <a:off x="11409033" y="6434933"/>
            <a:ext cx="731600" cy="4232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14</a:t>
            </a:fld>
            <a:endParaRPr/>
          </a:p>
        </p:txBody>
      </p:sp>
      <p:pic>
        <p:nvPicPr>
          <p:cNvPr id="6" name="Picture 5">
            <a:extLst>
              <a:ext uri="{FF2B5EF4-FFF2-40B4-BE49-F238E27FC236}">
                <a16:creationId xmlns:a16="http://schemas.microsoft.com/office/drawing/2014/main" id="{106BE1BA-6461-4D1D-902F-796DD2A863D4}"/>
              </a:ext>
            </a:extLst>
          </p:cNvPr>
          <p:cNvPicPr>
            <a:picLocks noChangeAspect="1"/>
          </p:cNvPicPr>
          <p:nvPr/>
        </p:nvPicPr>
        <p:blipFill>
          <a:blip r:embed="rId3"/>
          <a:stretch>
            <a:fillRect/>
          </a:stretch>
        </p:blipFill>
        <p:spPr>
          <a:xfrm>
            <a:off x="3414712" y="72233"/>
            <a:ext cx="5362575" cy="6362700"/>
          </a:xfrm>
          <a:prstGeom prst="rect">
            <a:avLst/>
          </a:prstGeom>
        </p:spPr>
      </p:pic>
      <p:sp>
        <p:nvSpPr>
          <p:cNvPr id="9" name="Google Shape;727;p36">
            <a:extLst>
              <a:ext uri="{FF2B5EF4-FFF2-40B4-BE49-F238E27FC236}">
                <a16:creationId xmlns:a16="http://schemas.microsoft.com/office/drawing/2014/main" id="{69BA952B-BAE6-4893-B231-5A0EA3CC8662}"/>
              </a:ext>
            </a:extLst>
          </p:cNvPr>
          <p:cNvSpPr txBox="1">
            <a:spLocks noGrp="1"/>
          </p:cNvSpPr>
          <p:nvPr>
            <p:ph type="body" idx="1"/>
          </p:nvPr>
        </p:nvSpPr>
        <p:spPr>
          <a:xfrm>
            <a:off x="441784" y="1448205"/>
            <a:ext cx="4186775" cy="849033"/>
          </a:xfrm>
          <a:prstGeom prst="rect">
            <a:avLst/>
          </a:prstGeom>
        </p:spPr>
        <p:txBody>
          <a:bodyPr spcFirstLastPara="1" vert="horz" wrap="square" lIns="121900" tIns="121900" rIns="121900" bIns="121900" rtlCol="0" anchor="t" anchorCtr="0">
            <a:noAutofit/>
          </a:bodyPr>
          <a:lstStyle/>
          <a:p>
            <a:pPr marL="0" indent="0">
              <a:buNone/>
            </a:pPr>
            <a:r>
              <a:rPr lang="en-US" sz="2400" dirty="0" err="1">
                <a:solidFill>
                  <a:srgbClr val="28324A"/>
                </a:solidFill>
              </a:rPr>
              <a:t>Luồng</a:t>
            </a:r>
            <a:r>
              <a:rPr lang="en-US" sz="2400" dirty="0">
                <a:solidFill>
                  <a:srgbClr val="28324A"/>
                </a:solidFill>
              </a:rPr>
              <a:t> </a:t>
            </a:r>
            <a:r>
              <a:rPr lang="en-US" sz="2400" dirty="0" err="1">
                <a:solidFill>
                  <a:srgbClr val="28324A"/>
                </a:solidFill>
              </a:rPr>
              <a:t>dữ</a:t>
            </a:r>
            <a:r>
              <a:rPr lang="en-US" sz="2400" dirty="0">
                <a:solidFill>
                  <a:srgbClr val="28324A"/>
                </a:solidFill>
              </a:rPr>
              <a:t> </a:t>
            </a:r>
            <a:r>
              <a:rPr lang="en-US" sz="2400" dirty="0" err="1">
                <a:solidFill>
                  <a:srgbClr val="28324A"/>
                </a:solidFill>
              </a:rPr>
              <a:t>liệu</a:t>
            </a:r>
            <a:r>
              <a:rPr lang="en-US" sz="2400" dirty="0">
                <a:solidFill>
                  <a:srgbClr val="28324A"/>
                </a:solidFill>
              </a:rPr>
              <a:t> chi </a:t>
            </a:r>
            <a:r>
              <a:rPr lang="en-US" sz="2400" dirty="0" err="1">
                <a:solidFill>
                  <a:srgbClr val="28324A"/>
                </a:solidFill>
              </a:rPr>
              <a:t>tiết</a:t>
            </a:r>
            <a:r>
              <a:rPr lang="en-US" sz="2400" dirty="0">
                <a:solidFill>
                  <a:srgbClr val="28324A"/>
                </a:solidFill>
              </a:rPr>
              <a:t>:</a:t>
            </a:r>
            <a:endParaRPr sz="2400" dirty="0">
              <a:solidFill>
                <a:srgbClr val="28324A"/>
              </a:solidFill>
            </a:endParaRPr>
          </a:p>
        </p:txBody>
      </p:sp>
    </p:spTree>
    <p:extLst>
      <p:ext uri="{BB962C8B-B14F-4D97-AF65-F5344CB8AC3E}">
        <p14:creationId xmlns:p14="http://schemas.microsoft.com/office/powerpoint/2010/main" val="4000806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36"/>
          <p:cNvSpPr txBox="1">
            <a:spLocks noGrp="1"/>
          </p:cNvSpPr>
          <p:nvPr>
            <p:ph type="title"/>
          </p:nvPr>
        </p:nvSpPr>
        <p:spPr>
          <a:xfrm>
            <a:off x="1431600" y="515562"/>
            <a:ext cx="9328800" cy="954400"/>
          </a:xfrm>
          <a:prstGeom prst="rect">
            <a:avLst/>
          </a:prstGeom>
        </p:spPr>
        <p:txBody>
          <a:bodyPr spcFirstLastPara="1" vert="horz" wrap="square" lIns="121900" tIns="121900" rIns="121900" bIns="121900" rtlCol="0" anchor="b" anchorCtr="0">
            <a:noAutofit/>
          </a:bodyPr>
          <a:lstStyle/>
          <a:p>
            <a:pPr algn="ctr"/>
            <a:r>
              <a:rPr lang="en-US" b="1" dirty="0" err="1"/>
              <a:t>Thiết</a:t>
            </a:r>
            <a:r>
              <a:rPr lang="en-US" b="1" dirty="0"/>
              <a:t> </a:t>
            </a:r>
            <a:r>
              <a:rPr lang="en-US" b="1" dirty="0" err="1"/>
              <a:t>Kế</a:t>
            </a:r>
            <a:r>
              <a:rPr lang="en-US" b="1" dirty="0"/>
              <a:t> </a:t>
            </a:r>
            <a:r>
              <a:rPr lang="en-US" b="1" dirty="0" err="1"/>
              <a:t>Hệ</a:t>
            </a:r>
            <a:r>
              <a:rPr lang="en-US" b="1" dirty="0"/>
              <a:t> </a:t>
            </a:r>
            <a:r>
              <a:rPr lang="en-US" b="1" dirty="0" err="1"/>
              <a:t>Thống</a:t>
            </a:r>
            <a:endParaRPr lang="en-US" b="1" dirty="0"/>
          </a:p>
        </p:txBody>
      </p:sp>
      <p:sp>
        <p:nvSpPr>
          <p:cNvPr id="728" name="Google Shape;728;p36"/>
          <p:cNvSpPr txBox="1">
            <a:spLocks noGrp="1"/>
          </p:cNvSpPr>
          <p:nvPr>
            <p:ph type="sldNum" idx="12"/>
          </p:nvPr>
        </p:nvSpPr>
        <p:spPr>
          <a:xfrm>
            <a:off x="11409033" y="6434933"/>
            <a:ext cx="731600" cy="4232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15</a:t>
            </a:fld>
            <a:endParaRPr/>
          </a:p>
        </p:txBody>
      </p:sp>
      <p:pic>
        <p:nvPicPr>
          <p:cNvPr id="6" name="Picture 5">
            <a:extLst>
              <a:ext uri="{FF2B5EF4-FFF2-40B4-BE49-F238E27FC236}">
                <a16:creationId xmlns:a16="http://schemas.microsoft.com/office/drawing/2014/main" id="{1FE43868-8037-464B-B173-16335D6CD117}"/>
              </a:ext>
            </a:extLst>
          </p:cNvPr>
          <p:cNvPicPr>
            <a:picLocks noChangeAspect="1"/>
          </p:cNvPicPr>
          <p:nvPr/>
        </p:nvPicPr>
        <p:blipFill>
          <a:blip r:embed="rId3"/>
          <a:stretch>
            <a:fillRect/>
          </a:stretch>
        </p:blipFill>
        <p:spPr>
          <a:xfrm>
            <a:off x="2255632" y="1831308"/>
            <a:ext cx="7680736" cy="3195383"/>
          </a:xfrm>
          <a:prstGeom prst="rect">
            <a:avLst/>
          </a:prstGeom>
        </p:spPr>
      </p:pic>
      <p:sp>
        <p:nvSpPr>
          <p:cNvPr id="8" name="Google Shape;727;p36">
            <a:extLst>
              <a:ext uri="{FF2B5EF4-FFF2-40B4-BE49-F238E27FC236}">
                <a16:creationId xmlns:a16="http://schemas.microsoft.com/office/drawing/2014/main" id="{03AA4726-808F-49B9-9DE9-1CF95280DB42}"/>
              </a:ext>
            </a:extLst>
          </p:cNvPr>
          <p:cNvSpPr txBox="1">
            <a:spLocks noGrp="1"/>
          </p:cNvSpPr>
          <p:nvPr>
            <p:ph type="body" idx="1"/>
          </p:nvPr>
        </p:nvSpPr>
        <p:spPr>
          <a:xfrm>
            <a:off x="554906" y="1306803"/>
            <a:ext cx="4186775" cy="849033"/>
          </a:xfrm>
          <a:prstGeom prst="rect">
            <a:avLst/>
          </a:prstGeom>
        </p:spPr>
        <p:txBody>
          <a:bodyPr spcFirstLastPara="1" vert="horz" wrap="square" lIns="121900" tIns="121900" rIns="121900" bIns="121900" rtlCol="0" anchor="t" anchorCtr="0">
            <a:noAutofit/>
          </a:bodyPr>
          <a:lstStyle/>
          <a:p>
            <a:pPr marL="0" indent="0">
              <a:buNone/>
            </a:pPr>
            <a:r>
              <a:rPr lang="en-US" sz="2400" dirty="0" err="1">
                <a:solidFill>
                  <a:srgbClr val="28324A"/>
                </a:solidFill>
              </a:rPr>
              <a:t>Cơ</a:t>
            </a:r>
            <a:r>
              <a:rPr lang="en-US" sz="2400" dirty="0">
                <a:solidFill>
                  <a:srgbClr val="28324A"/>
                </a:solidFill>
              </a:rPr>
              <a:t> </a:t>
            </a:r>
            <a:r>
              <a:rPr lang="en-US" sz="2400" dirty="0" err="1">
                <a:solidFill>
                  <a:srgbClr val="28324A"/>
                </a:solidFill>
              </a:rPr>
              <a:t>sở</a:t>
            </a:r>
            <a:r>
              <a:rPr lang="en-US" sz="2400" dirty="0">
                <a:solidFill>
                  <a:srgbClr val="28324A"/>
                </a:solidFill>
              </a:rPr>
              <a:t> </a:t>
            </a:r>
            <a:r>
              <a:rPr lang="en-US" sz="2400" dirty="0" err="1">
                <a:solidFill>
                  <a:srgbClr val="28324A"/>
                </a:solidFill>
              </a:rPr>
              <a:t>dữ</a:t>
            </a:r>
            <a:r>
              <a:rPr lang="en-US" sz="2400" dirty="0">
                <a:solidFill>
                  <a:srgbClr val="28324A"/>
                </a:solidFill>
              </a:rPr>
              <a:t> </a:t>
            </a:r>
            <a:r>
              <a:rPr lang="en-US" sz="2400" dirty="0" err="1">
                <a:solidFill>
                  <a:srgbClr val="28324A"/>
                </a:solidFill>
              </a:rPr>
              <a:t>liệu</a:t>
            </a:r>
            <a:r>
              <a:rPr lang="en-US" sz="2400" dirty="0">
                <a:solidFill>
                  <a:srgbClr val="28324A"/>
                </a:solidFill>
              </a:rPr>
              <a:t>:</a:t>
            </a:r>
            <a:endParaRPr sz="2400" dirty="0">
              <a:solidFill>
                <a:srgbClr val="28324A"/>
              </a:solidFill>
            </a:endParaRPr>
          </a:p>
        </p:txBody>
      </p:sp>
    </p:spTree>
    <p:extLst>
      <p:ext uri="{BB962C8B-B14F-4D97-AF65-F5344CB8AC3E}">
        <p14:creationId xmlns:p14="http://schemas.microsoft.com/office/powerpoint/2010/main" val="3706533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36"/>
          <p:cNvSpPr txBox="1">
            <a:spLocks noGrp="1"/>
          </p:cNvSpPr>
          <p:nvPr>
            <p:ph type="title"/>
          </p:nvPr>
        </p:nvSpPr>
        <p:spPr>
          <a:xfrm>
            <a:off x="1431600" y="515562"/>
            <a:ext cx="9328800" cy="954400"/>
          </a:xfrm>
          <a:prstGeom prst="rect">
            <a:avLst/>
          </a:prstGeom>
        </p:spPr>
        <p:txBody>
          <a:bodyPr spcFirstLastPara="1" vert="horz" wrap="square" lIns="121900" tIns="121900" rIns="121900" bIns="121900" rtlCol="0" anchor="b" anchorCtr="0">
            <a:noAutofit/>
          </a:bodyPr>
          <a:lstStyle/>
          <a:p>
            <a:pPr algn="ctr"/>
            <a:r>
              <a:rPr lang="en-US" b="1" dirty="0" err="1"/>
              <a:t>Thiết</a:t>
            </a:r>
            <a:r>
              <a:rPr lang="en-US" b="1" dirty="0"/>
              <a:t> </a:t>
            </a:r>
            <a:r>
              <a:rPr lang="en-US" b="1" dirty="0" err="1"/>
              <a:t>Kế</a:t>
            </a:r>
            <a:r>
              <a:rPr lang="en-US" b="1" dirty="0"/>
              <a:t> </a:t>
            </a:r>
            <a:r>
              <a:rPr lang="en-US" b="1" dirty="0" err="1"/>
              <a:t>Hệ</a:t>
            </a:r>
            <a:r>
              <a:rPr lang="en-US" b="1" dirty="0"/>
              <a:t> </a:t>
            </a:r>
            <a:r>
              <a:rPr lang="en-US" b="1" dirty="0" err="1"/>
              <a:t>Thống</a:t>
            </a:r>
            <a:endParaRPr lang="en-US" b="1" dirty="0"/>
          </a:p>
        </p:txBody>
      </p:sp>
      <p:sp>
        <p:nvSpPr>
          <p:cNvPr id="728" name="Google Shape;728;p36"/>
          <p:cNvSpPr txBox="1">
            <a:spLocks noGrp="1"/>
          </p:cNvSpPr>
          <p:nvPr>
            <p:ph type="sldNum" idx="12"/>
          </p:nvPr>
        </p:nvSpPr>
        <p:spPr>
          <a:xfrm>
            <a:off x="11409033" y="6434933"/>
            <a:ext cx="731600" cy="4232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16</a:t>
            </a:fld>
            <a:endParaRPr/>
          </a:p>
        </p:txBody>
      </p:sp>
      <p:pic>
        <p:nvPicPr>
          <p:cNvPr id="6" name="Picture 5">
            <a:extLst>
              <a:ext uri="{FF2B5EF4-FFF2-40B4-BE49-F238E27FC236}">
                <a16:creationId xmlns:a16="http://schemas.microsoft.com/office/drawing/2014/main" id="{E817C9B7-0343-4D93-9E29-182BD4A2634C}"/>
              </a:ext>
            </a:extLst>
          </p:cNvPr>
          <p:cNvPicPr>
            <a:picLocks noChangeAspect="1"/>
          </p:cNvPicPr>
          <p:nvPr/>
        </p:nvPicPr>
        <p:blipFill>
          <a:blip r:embed="rId3"/>
          <a:stretch>
            <a:fillRect/>
          </a:stretch>
        </p:blipFill>
        <p:spPr>
          <a:xfrm>
            <a:off x="2144664" y="1395137"/>
            <a:ext cx="7902671" cy="4506042"/>
          </a:xfrm>
          <a:prstGeom prst="rect">
            <a:avLst/>
          </a:prstGeom>
        </p:spPr>
      </p:pic>
      <p:sp>
        <p:nvSpPr>
          <p:cNvPr id="7" name="Google Shape;727;p36">
            <a:extLst>
              <a:ext uri="{FF2B5EF4-FFF2-40B4-BE49-F238E27FC236}">
                <a16:creationId xmlns:a16="http://schemas.microsoft.com/office/drawing/2014/main" id="{BD38FCE7-616C-4386-A519-69DB7E2DCA5A}"/>
              </a:ext>
            </a:extLst>
          </p:cNvPr>
          <p:cNvSpPr txBox="1">
            <a:spLocks noGrp="1"/>
          </p:cNvSpPr>
          <p:nvPr>
            <p:ph type="body" idx="1"/>
          </p:nvPr>
        </p:nvSpPr>
        <p:spPr>
          <a:xfrm>
            <a:off x="517198" y="1045445"/>
            <a:ext cx="4186775" cy="849033"/>
          </a:xfrm>
          <a:prstGeom prst="rect">
            <a:avLst/>
          </a:prstGeom>
        </p:spPr>
        <p:txBody>
          <a:bodyPr spcFirstLastPara="1" vert="horz" wrap="square" lIns="121900" tIns="121900" rIns="121900" bIns="121900" rtlCol="0" anchor="t" anchorCtr="0">
            <a:noAutofit/>
          </a:bodyPr>
          <a:lstStyle/>
          <a:p>
            <a:pPr marL="0" indent="0">
              <a:buNone/>
            </a:pPr>
            <a:r>
              <a:rPr lang="en-US" sz="2400" dirty="0" err="1">
                <a:solidFill>
                  <a:srgbClr val="28324A"/>
                </a:solidFill>
              </a:rPr>
              <a:t>Cơ</a:t>
            </a:r>
            <a:r>
              <a:rPr lang="en-US" sz="2400" dirty="0">
                <a:solidFill>
                  <a:srgbClr val="28324A"/>
                </a:solidFill>
              </a:rPr>
              <a:t> </a:t>
            </a:r>
            <a:r>
              <a:rPr lang="en-US" sz="2400" dirty="0" err="1">
                <a:solidFill>
                  <a:srgbClr val="28324A"/>
                </a:solidFill>
              </a:rPr>
              <a:t>sở</a:t>
            </a:r>
            <a:r>
              <a:rPr lang="en-US" sz="2400" dirty="0">
                <a:solidFill>
                  <a:srgbClr val="28324A"/>
                </a:solidFill>
              </a:rPr>
              <a:t> </a:t>
            </a:r>
            <a:r>
              <a:rPr lang="en-US" sz="2400" dirty="0" err="1">
                <a:solidFill>
                  <a:srgbClr val="28324A"/>
                </a:solidFill>
              </a:rPr>
              <a:t>dữ</a:t>
            </a:r>
            <a:r>
              <a:rPr lang="en-US" sz="2400" dirty="0">
                <a:solidFill>
                  <a:srgbClr val="28324A"/>
                </a:solidFill>
              </a:rPr>
              <a:t> </a:t>
            </a:r>
            <a:r>
              <a:rPr lang="en-US" sz="2400" dirty="0" err="1">
                <a:solidFill>
                  <a:srgbClr val="28324A"/>
                </a:solidFill>
              </a:rPr>
              <a:t>liệu</a:t>
            </a:r>
            <a:r>
              <a:rPr lang="en-US" sz="2400" dirty="0">
                <a:solidFill>
                  <a:srgbClr val="28324A"/>
                </a:solidFill>
              </a:rPr>
              <a:t> chi </a:t>
            </a:r>
            <a:r>
              <a:rPr lang="en-US" sz="2400" dirty="0" err="1">
                <a:solidFill>
                  <a:srgbClr val="28324A"/>
                </a:solidFill>
              </a:rPr>
              <a:t>tiết</a:t>
            </a:r>
            <a:r>
              <a:rPr lang="en-US" sz="2400" dirty="0">
                <a:solidFill>
                  <a:srgbClr val="28324A"/>
                </a:solidFill>
              </a:rPr>
              <a:t>:</a:t>
            </a:r>
            <a:endParaRPr sz="2400" dirty="0">
              <a:solidFill>
                <a:srgbClr val="28324A"/>
              </a:solidFill>
            </a:endParaRPr>
          </a:p>
        </p:txBody>
      </p:sp>
    </p:spTree>
    <p:extLst>
      <p:ext uri="{BB962C8B-B14F-4D97-AF65-F5344CB8AC3E}">
        <p14:creationId xmlns:p14="http://schemas.microsoft.com/office/powerpoint/2010/main" val="1771515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36"/>
          <p:cNvSpPr txBox="1">
            <a:spLocks noGrp="1"/>
          </p:cNvSpPr>
          <p:nvPr>
            <p:ph type="title"/>
          </p:nvPr>
        </p:nvSpPr>
        <p:spPr>
          <a:xfrm>
            <a:off x="1431600" y="515562"/>
            <a:ext cx="9328800" cy="954400"/>
          </a:xfrm>
          <a:prstGeom prst="rect">
            <a:avLst/>
          </a:prstGeom>
        </p:spPr>
        <p:txBody>
          <a:bodyPr spcFirstLastPara="1" vert="horz" wrap="square" lIns="121900" tIns="121900" rIns="121900" bIns="121900" rtlCol="0" anchor="b" anchorCtr="0">
            <a:noAutofit/>
          </a:bodyPr>
          <a:lstStyle/>
          <a:p>
            <a:pPr algn="ctr"/>
            <a:r>
              <a:rPr lang="en-US" b="1" dirty="0" err="1"/>
              <a:t>Thiết</a:t>
            </a:r>
            <a:r>
              <a:rPr lang="en-US" b="1" dirty="0"/>
              <a:t> </a:t>
            </a:r>
            <a:r>
              <a:rPr lang="en-US" b="1" dirty="0" err="1"/>
              <a:t>Kế</a:t>
            </a:r>
            <a:r>
              <a:rPr lang="en-US" b="1" dirty="0"/>
              <a:t> </a:t>
            </a:r>
            <a:r>
              <a:rPr lang="en-US" b="1" dirty="0" err="1"/>
              <a:t>Hệ</a:t>
            </a:r>
            <a:r>
              <a:rPr lang="en-US" b="1" dirty="0"/>
              <a:t> </a:t>
            </a:r>
            <a:r>
              <a:rPr lang="en-US" b="1" dirty="0" err="1"/>
              <a:t>Thống</a:t>
            </a:r>
            <a:endParaRPr lang="en-US" b="1" dirty="0"/>
          </a:p>
        </p:txBody>
      </p:sp>
      <p:sp>
        <p:nvSpPr>
          <p:cNvPr id="728" name="Google Shape;728;p36"/>
          <p:cNvSpPr txBox="1">
            <a:spLocks noGrp="1"/>
          </p:cNvSpPr>
          <p:nvPr>
            <p:ph type="sldNum" idx="12"/>
          </p:nvPr>
        </p:nvSpPr>
        <p:spPr>
          <a:xfrm>
            <a:off x="11409033" y="6434933"/>
            <a:ext cx="731600" cy="4232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17</a:t>
            </a:fld>
            <a:endParaRPr/>
          </a:p>
        </p:txBody>
      </p:sp>
      <p:sp>
        <p:nvSpPr>
          <p:cNvPr id="7" name="Google Shape;727;p36">
            <a:extLst>
              <a:ext uri="{FF2B5EF4-FFF2-40B4-BE49-F238E27FC236}">
                <a16:creationId xmlns:a16="http://schemas.microsoft.com/office/drawing/2014/main" id="{BD38FCE7-616C-4386-A519-69DB7E2DCA5A}"/>
              </a:ext>
            </a:extLst>
          </p:cNvPr>
          <p:cNvSpPr txBox="1">
            <a:spLocks noGrp="1"/>
          </p:cNvSpPr>
          <p:nvPr>
            <p:ph type="body" idx="1"/>
          </p:nvPr>
        </p:nvSpPr>
        <p:spPr>
          <a:xfrm>
            <a:off x="488918" y="1328250"/>
            <a:ext cx="4186775" cy="849033"/>
          </a:xfrm>
          <a:prstGeom prst="rect">
            <a:avLst/>
          </a:prstGeom>
        </p:spPr>
        <p:txBody>
          <a:bodyPr spcFirstLastPara="1" vert="horz" wrap="square" lIns="121900" tIns="121900" rIns="121900" bIns="121900" rtlCol="0" anchor="t" anchorCtr="0">
            <a:noAutofit/>
          </a:bodyPr>
          <a:lstStyle/>
          <a:p>
            <a:pPr marL="0" indent="0">
              <a:buNone/>
            </a:pPr>
            <a:r>
              <a:rPr lang="en-US" sz="2400" dirty="0" err="1">
                <a:solidFill>
                  <a:srgbClr val="28324A"/>
                </a:solidFill>
              </a:rPr>
              <a:t>Màn</a:t>
            </a:r>
            <a:r>
              <a:rPr lang="en-US" sz="2400" dirty="0">
                <a:solidFill>
                  <a:srgbClr val="28324A"/>
                </a:solidFill>
              </a:rPr>
              <a:t> </a:t>
            </a:r>
            <a:r>
              <a:rPr lang="en-US" sz="2400" dirty="0" err="1">
                <a:solidFill>
                  <a:srgbClr val="28324A"/>
                </a:solidFill>
              </a:rPr>
              <a:t>hình</a:t>
            </a:r>
            <a:r>
              <a:rPr lang="en-US" sz="2400" dirty="0">
                <a:solidFill>
                  <a:srgbClr val="28324A"/>
                </a:solidFill>
              </a:rPr>
              <a:t> </a:t>
            </a:r>
            <a:r>
              <a:rPr lang="en-US" sz="2400" dirty="0" err="1">
                <a:solidFill>
                  <a:srgbClr val="28324A"/>
                </a:solidFill>
              </a:rPr>
              <a:t>chính</a:t>
            </a:r>
            <a:r>
              <a:rPr lang="en-US" sz="2400" dirty="0">
                <a:solidFill>
                  <a:srgbClr val="28324A"/>
                </a:solidFill>
              </a:rPr>
              <a:t>:</a:t>
            </a:r>
            <a:endParaRPr sz="2400" dirty="0">
              <a:solidFill>
                <a:srgbClr val="28324A"/>
              </a:solidFill>
            </a:endParaRPr>
          </a:p>
        </p:txBody>
      </p:sp>
      <p:pic>
        <p:nvPicPr>
          <p:cNvPr id="8" name="Picture 7">
            <a:extLst>
              <a:ext uri="{FF2B5EF4-FFF2-40B4-BE49-F238E27FC236}">
                <a16:creationId xmlns:a16="http://schemas.microsoft.com/office/drawing/2014/main" id="{8E63858E-311E-4953-A127-D88CF942E77F}"/>
              </a:ext>
            </a:extLst>
          </p:cNvPr>
          <p:cNvPicPr>
            <a:picLocks noChangeAspect="1"/>
          </p:cNvPicPr>
          <p:nvPr/>
        </p:nvPicPr>
        <p:blipFill>
          <a:blip r:embed="rId3"/>
          <a:stretch>
            <a:fillRect/>
          </a:stretch>
        </p:blipFill>
        <p:spPr>
          <a:xfrm>
            <a:off x="2271758" y="1933619"/>
            <a:ext cx="7648483" cy="4027711"/>
          </a:xfrm>
          <a:prstGeom prst="rect">
            <a:avLst/>
          </a:prstGeom>
        </p:spPr>
      </p:pic>
    </p:spTree>
    <p:extLst>
      <p:ext uri="{BB962C8B-B14F-4D97-AF65-F5344CB8AC3E}">
        <p14:creationId xmlns:p14="http://schemas.microsoft.com/office/powerpoint/2010/main" val="1455405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36"/>
          <p:cNvSpPr txBox="1">
            <a:spLocks noGrp="1"/>
          </p:cNvSpPr>
          <p:nvPr>
            <p:ph type="title"/>
          </p:nvPr>
        </p:nvSpPr>
        <p:spPr>
          <a:xfrm>
            <a:off x="1431600" y="515562"/>
            <a:ext cx="9328800" cy="954400"/>
          </a:xfrm>
          <a:prstGeom prst="rect">
            <a:avLst/>
          </a:prstGeom>
        </p:spPr>
        <p:txBody>
          <a:bodyPr spcFirstLastPara="1" vert="horz" wrap="square" lIns="121900" tIns="121900" rIns="121900" bIns="121900" rtlCol="0" anchor="b" anchorCtr="0">
            <a:noAutofit/>
          </a:bodyPr>
          <a:lstStyle/>
          <a:p>
            <a:pPr algn="ctr"/>
            <a:r>
              <a:rPr lang="en-US" b="1" dirty="0" err="1"/>
              <a:t>Thiết</a:t>
            </a:r>
            <a:r>
              <a:rPr lang="en-US" b="1" dirty="0"/>
              <a:t> </a:t>
            </a:r>
            <a:r>
              <a:rPr lang="en-US" b="1" dirty="0" err="1"/>
              <a:t>Kế</a:t>
            </a:r>
            <a:r>
              <a:rPr lang="en-US" b="1" dirty="0"/>
              <a:t> </a:t>
            </a:r>
            <a:r>
              <a:rPr lang="en-US" b="1" dirty="0" err="1"/>
              <a:t>Hệ</a:t>
            </a:r>
            <a:r>
              <a:rPr lang="en-US" b="1" dirty="0"/>
              <a:t> </a:t>
            </a:r>
            <a:r>
              <a:rPr lang="en-US" b="1" dirty="0" err="1"/>
              <a:t>Thống</a:t>
            </a:r>
            <a:endParaRPr lang="en-US" b="1" dirty="0"/>
          </a:p>
        </p:txBody>
      </p:sp>
      <p:sp>
        <p:nvSpPr>
          <p:cNvPr id="728" name="Google Shape;728;p36"/>
          <p:cNvSpPr txBox="1">
            <a:spLocks noGrp="1"/>
          </p:cNvSpPr>
          <p:nvPr>
            <p:ph type="sldNum" idx="12"/>
          </p:nvPr>
        </p:nvSpPr>
        <p:spPr>
          <a:xfrm>
            <a:off x="11409033" y="6434933"/>
            <a:ext cx="731600" cy="4232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18</a:t>
            </a:fld>
            <a:endParaRPr/>
          </a:p>
        </p:txBody>
      </p:sp>
      <p:sp>
        <p:nvSpPr>
          <p:cNvPr id="7" name="Google Shape;727;p36">
            <a:extLst>
              <a:ext uri="{FF2B5EF4-FFF2-40B4-BE49-F238E27FC236}">
                <a16:creationId xmlns:a16="http://schemas.microsoft.com/office/drawing/2014/main" id="{BD38FCE7-616C-4386-A519-69DB7E2DCA5A}"/>
              </a:ext>
            </a:extLst>
          </p:cNvPr>
          <p:cNvSpPr txBox="1">
            <a:spLocks noGrp="1"/>
          </p:cNvSpPr>
          <p:nvPr>
            <p:ph type="body" idx="1"/>
          </p:nvPr>
        </p:nvSpPr>
        <p:spPr>
          <a:xfrm>
            <a:off x="488918" y="1328250"/>
            <a:ext cx="4186775" cy="849033"/>
          </a:xfrm>
          <a:prstGeom prst="rect">
            <a:avLst/>
          </a:prstGeom>
        </p:spPr>
        <p:txBody>
          <a:bodyPr spcFirstLastPara="1" vert="horz" wrap="square" lIns="121900" tIns="121900" rIns="121900" bIns="121900" rtlCol="0" anchor="t" anchorCtr="0">
            <a:noAutofit/>
          </a:bodyPr>
          <a:lstStyle/>
          <a:p>
            <a:pPr marL="0" indent="0">
              <a:buNone/>
            </a:pPr>
            <a:r>
              <a:rPr lang="en-US" sz="2400" dirty="0" err="1">
                <a:solidFill>
                  <a:srgbClr val="28324A"/>
                </a:solidFill>
              </a:rPr>
              <a:t>Màn</a:t>
            </a:r>
            <a:r>
              <a:rPr lang="en-US" sz="2400" dirty="0">
                <a:solidFill>
                  <a:srgbClr val="28324A"/>
                </a:solidFill>
              </a:rPr>
              <a:t> </a:t>
            </a:r>
            <a:r>
              <a:rPr lang="en-US" sz="2400" dirty="0" err="1">
                <a:solidFill>
                  <a:srgbClr val="28324A"/>
                </a:solidFill>
              </a:rPr>
              <a:t>hình</a:t>
            </a:r>
            <a:r>
              <a:rPr lang="en-US" sz="2400" dirty="0">
                <a:solidFill>
                  <a:srgbClr val="28324A"/>
                </a:solidFill>
              </a:rPr>
              <a:t> </a:t>
            </a:r>
            <a:r>
              <a:rPr lang="en-US" sz="2400" dirty="0" err="1">
                <a:solidFill>
                  <a:srgbClr val="28324A"/>
                </a:solidFill>
              </a:rPr>
              <a:t>đăng</a:t>
            </a:r>
            <a:r>
              <a:rPr lang="en-US" sz="2400" dirty="0">
                <a:solidFill>
                  <a:srgbClr val="28324A"/>
                </a:solidFill>
              </a:rPr>
              <a:t> </a:t>
            </a:r>
            <a:r>
              <a:rPr lang="en-US" sz="2400" dirty="0" err="1">
                <a:solidFill>
                  <a:srgbClr val="28324A"/>
                </a:solidFill>
              </a:rPr>
              <a:t>nhập</a:t>
            </a:r>
            <a:r>
              <a:rPr lang="en-US" sz="2400" dirty="0">
                <a:solidFill>
                  <a:srgbClr val="28324A"/>
                </a:solidFill>
              </a:rPr>
              <a:t>:</a:t>
            </a:r>
            <a:endParaRPr sz="2400" dirty="0">
              <a:solidFill>
                <a:srgbClr val="28324A"/>
              </a:solidFill>
            </a:endParaRPr>
          </a:p>
        </p:txBody>
      </p:sp>
      <p:pic>
        <p:nvPicPr>
          <p:cNvPr id="6" name="Picture 5">
            <a:extLst>
              <a:ext uri="{FF2B5EF4-FFF2-40B4-BE49-F238E27FC236}">
                <a16:creationId xmlns:a16="http://schemas.microsoft.com/office/drawing/2014/main" id="{8B1737C3-E554-45D7-A78A-8DC4C8BBA603}"/>
              </a:ext>
            </a:extLst>
          </p:cNvPr>
          <p:cNvPicPr>
            <a:picLocks noChangeAspect="1"/>
          </p:cNvPicPr>
          <p:nvPr/>
        </p:nvPicPr>
        <p:blipFill>
          <a:blip r:embed="rId3"/>
          <a:stretch>
            <a:fillRect/>
          </a:stretch>
        </p:blipFill>
        <p:spPr>
          <a:xfrm>
            <a:off x="2255291" y="1919652"/>
            <a:ext cx="7681417" cy="4047516"/>
          </a:xfrm>
          <a:prstGeom prst="rect">
            <a:avLst/>
          </a:prstGeom>
        </p:spPr>
      </p:pic>
    </p:spTree>
    <p:extLst>
      <p:ext uri="{BB962C8B-B14F-4D97-AF65-F5344CB8AC3E}">
        <p14:creationId xmlns:p14="http://schemas.microsoft.com/office/powerpoint/2010/main" val="760834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36"/>
          <p:cNvSpPr txBox="1">
            <a:spLocks noGrp="1"/>
          </p:cNvSpPr>
          <p:nvPr>
            <p:ph type="title"/>
          </p:nvPr>
        </p:nvSpPr>
        <p:spPr>
          <a:xfrm>
            <a:off x="1431600" y="515562"/>
            <a:ext cx="9328800" cy="954400"/>
          </a:xfrm>
          <a:prstGeom prst="rect">
            <a:avLst/>
          </a:prstGeom>
        </p:spPr>
        <p:txBody>
          <a:bodyPr spcFirstLastPara="1" vert="horz" wrap="square" lIns="121900" tIns="121900" rIns="121900" bIns="121900" rtlCol="0" anchor="b" anchorCtr="0">
            <a:noAutofit/>
          </a:bodyPr>
          <a:lstStyle/>
          <a:p>
            <a:pPr algn="ctr"/>
            <a:r>
              <a:rPr lang="en-US" b="1" dirty="0" err="1"/>
              <a:t>Thiết</a:t>
            </a:r>
            <a:r>
              <a:rPr lang="en-US" b="1" dirty="0"/>
              <a:t> </a:t>
            </a:r>
            <a:r>
              <a:rPr lang="en-US" b="1" dirty="0" err="1"/>
              <a:t>Kế</a:t>
            </a:r>
            <a:r>
              <a:rPr lang="en-US" b="1" dirty="0"/>
              <a:t> </a:t>
            </a:r>
            <a:r>
              <a:rPr lang="en-US" b="1" dirty="0" err="1"/>
              <a:t>Hệ</a:t>
            </a:r>
            <a:r>
              <a:rPr lang="en-US" b="1" dirty="0"/>
              <a:t> </a:t>
            </a:r>
            <a:r>
              <a:rPr lang="en-US" b="1" dirty="0" err="1"/>
              <a:t>Thống</a:t>
            </a:r>
            <a:endParaRPr lang="en-US" b="1" dirty="0"/>
          </a:p>
        </p:txBody>
      </p:sp>
      <p:sp>
        <p:nvSpPr>
          <p:cNvPr id="728" name="Google Shape;728;p36"/>
          <p:cNvSpPr txBox="1">
            <a:spLocks noGrp="1"/>
          </p:cNvSpPr>
          <p:nvPr>
            <p:ph type="sldNum" idx="12"/>
          </p:nvPr>
        </p:nvSpPr>
        <p:spPr>
          <a:xfrm>
            <a:off x="11409033" y="6434933"/>
            <a:ext cx="731600" cy="4232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19</a:t>
            </a:fld>
            <a:endParaRPr/>
          </a:p>
        </p:txBody>
      </p:sp>
      <p:sp>
        <p:nvSpPr>
          <p:cNvPr id="7" name="Google Shape;727;p36">
            <a:extLst>
              <a:ext uri="{FF2B5EF4-FFF2-40B4-BE49-F238E27FC236}">
                <a16:creationId xmlns:a16="http://schemas.microsoft.com/office/drawing/2014/main" id="{BD38FCE7-616C-4386-A519-69DB7E2DCA5A}"/>
              </a:ext>
            </a:extLst>
          </p:cNvPr>
          <p:cNvSpPr txBox="1">
            <a:spLocks noGrp="1"/>
          </p:cNvSpPr>
          <p:nvPr>
            <p:ph type="body" idx="1"/>
          </p:nvPr>
        </p:nvSpPr>
        <p:spPr>
          <a:xfrm>
            <a:off x="488918" y="1328250"/>
            <a:ext cx="4186775" cy="849033"/>
          </a:xfrm>
          <a:prstGeom prst="rect">
            <a:avLst/>
          </a:prstGeom>
        </p:spPr>
        <p:txBody>
          <a:bodyPr spcFirstLastPara="1" vert="horz" wrap="square" lIns="121900" tIns="121900" rIns="121900" bIns="121900" rtlCol="0" anchor="t" anchorCtr="0">
            <a:noAutofit/>
          </a:bodyPr>
          <a:lstStyle/>
          <a:p>
            <a:pPr marL="0" indent="0">
              <a:buNone/>
            </a:pPr>
            <a:r>
              <a:rPr lang="en-US" sz="2400" dirty="0" err="1">
                <a:solidFill>
                  <a:srgbClr val="28324A"/>
                </a:solidFill>
              </a:rPr>
              <a:t>Màn</a:t>
            </a:r>
            <a:r>
              <a:rPr lang="en-US" sz="2400" dirty="0">
                <a:solidFill>
                  <a:srgbClr val="28324A"/>
                </a:solidFill>
              </a:rPr>
              <a:t> </a:t>
            </a:r>
            <a:r>
              <a:rPr lang="en-US" sz="2400" dirty="0" err="1">
                <a:solidFill>
                  <a:srgbClr val="28324A"/>
                </a:solidFill>
              </a:rPr>
              <a:t>hình</a:t>
            </a:r>
            <a:r>
              <a:rPr lang="en-US" sz="2400" dirty="0">
                <a:solidFill>
                  <a:srgbClr val="28324A"/>
                </a:solidFill>
              </a:rPr>
              <a:t> </a:t>
            </a:r>
            <a:r>
              <a:rPr lang="en-US" sz="2400" dirty="0" err="1">
                <a:solidFill>
                  <a:srgbClr val="28324A"/>
                </a:solidFill>
              </a:rPr>
              <a:t>đăng</a:t>
            </a:r>
            <a:r>
              <a:rPr lang="en-US" sz="2400" dirty="0">
                <a:solidFill>
                  <a:srgbClr val="28324A"/>
                </a:solidFill>
              </a:rPr>
              <a:t> </a:t>
            </a:r>
            <a:r>
              <a:rPr lang="en-US" sz="2400" dirty="0" err="1">
                <a:solidFill>
                  <a:srgbClr val="28324A"/>
                </a:solidFill>
              </a:rPr>
              <a:t>ký</a:t>
            </a:r>
            <a:r>
              <a:rPr lang="en-US" sz="2400" dirty="0">
                <a:solidFill>
                  <a:srgbClr val="28324A"/>
                </a:solidFill>
              </a:rPr>
              <a:t>:</a:t>
            </a:r>
            <a:endParaRPr sz="2400" dirty="0">
              <a:solidFill>
                <a:srgbClr val="28324A"/>
              </a:solidFill>
            </a:endParaRPr>
          </a:p>
        </p:txBody>
      </p:sp>
      <p:pic>
        <p:nvPicPr>
          <p:cNvPr id="8" name="Picture 7">
            <a:extLst>
              <a:ext uri="{FF2B5EF4-FFF2-40B4-BE49-F238E27FC236}">
                <a16:creationId xmlns:a16="http://schemas.microsoft.com/office/drawing/2014/main" id="{C7B95C24-E6DC-484A-87CB-7B229CFEC30B}"/>
              </a:ext>
            </a:extLst>
          </p:cNvPr>
          <p:cNvPicPr>
            <a:picLocks noChangeAspect="1"/>
          </p:cNvPicPr>
          <p:nvPr/>
        </p:nvPicPr>
        <p:blipFill>
          <a:blip r:embed="rId3"/>
          <a:stretch>
            <a:fillRect/>
          </a:stretch>
        </p:blipFill>
        <p:spPr>
          <a:xfrm>
            <a:off x="2184313" y="1953328"/>
            <a:ext cx="7823374" cy="4108107"/>
          </a:xfrm>
          <a:prstGeom prst="rect">
            <a:avLst/>
          </a:prstGeom>
        </p:spPr>
      </p:pic>
    </p:spTree>
    <p:extLst>
      <p:ext uri="{BB962C8B-B14F-4D97-AF65-F5344CB8AC3E}">
        <p14:creationId xmlns:p14="http://schemas.microsoft.com/office/powerpoint/2010/main" val="2787623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397000" y="845500"/>
            <a:ext cx="9328800" cy="954400"/>
          </a:xfrm>
          <a:prstGeom prst="rect">
            <a:avLst/>
          </a:prstGeom>
        </p:spPr>
        <p:txBody>
          <a:bodyPr spcFirstLastPara="1" vert="horz" wrap="square" lIns="121900" tIns="121900" rIns="121900" bIns="121900" rtlCol="0" anchor="b" anchorCtr="0">
            <a:noAutofit/>
          </a:bodyPr>
          <a:lstStyle/>
          <a:p>
            <a:pPr algn="ctr"/>
            <a:r>
              <a:rPr lang="en" b="1" dirty="0"/>
              <a:t>Nội Dung</a:t>
            </a:r>
            <a:endParaRPr b="1" dirty="0"/>
          </a:p>
        </p:txBody>
      </p:sp>
      <p:sp>
        <p:nvSpPr>
          <p:cNvPr id="532" name="Google Shape;532;p21"/>
          <p:cNvSpPr txBox="1">
            <a:spLocks noGrp="1"/>
          </p:cNvSpPr>
          <p:nvPr>
            <p:ph type="body" idx="1"/>
          </p:nvPr>
        </p:nvSpPr>
        <p:spPr>
          <a:xfrm>
            <a:off x="941200" y="2168800"/>
            <a:ext cx="3295600" cy="3603600"/>
          </a:xfrm>
          <a:prstGeom prst="rect">
            <a:avLst/>
          </a:prstGeom>
        </p:spPr>
        <p:txBody>
          <a:bodyPr spcFirstLastPara="1" vert="horz" wrap="square" lIns="121900" tIns="121900" rIns="121900" bIns="121900" rtlCol="0" anchor="t" anchorCtr="0">
            <a:noAutofit/>
          </a:bodyPr>
          <a:lstStyle/>
          <a:p>
            <a:pPr marL="0" indent="0">
              <a:buNone/>
            </a:pPr>
            <a:r>
              <a:rPr lang="en" b="1" dirty="0"/>
              <a:t>Tổng quan</a:t>
            </a:r>
            <a:endParaRPr b="1" dirty="0"/>
          </a:p>
          <a:p>
            <a:pPr marL="0" indent="0">
              <a:buNone/>
            </a:pPr>
            <a:r>
              <a:rPr lang="en" dirty="0"/>
              <a:t>Tổng quan về để tài</a:t>
            </a:r>
            <a:endParaRPr dirty="0"/>
          </a:p>
        </p:txBody>
      </p:sp>
      <p:sp>
        <p:nvSpPr>
          <p:cNvPr id="533" name="Google Shape;533;p21"/>
          <p:cNvSpPr txBox="1">
            <a:spLocks noGrp="1"/>
          </p:cNvSpPr>
          <p:nvPr>
            <p:ph type="body" idx="2"/>
          </p:nvPr>
        </p:nvSpPr>
        <p:spPr>
          <a:xfrm>
            <a:off x="4405500" y="2168800"/>
            <a:ext cx="3295600" cy="3603600"/>
          </a:xfrm>
          <a:prstGeom prst="rect">
            <a:avLst/>
          </a:prstGeom>
        </p:spPr>
        <p:txBody>
          <a:bodyPr spcFirstLastPara="1" vert="horz" wrap="square" lIns="121900" tIns="121900" rIns="121900" bIns="121900" rtlCol="0" anchor="t" anchorCtr="0">
            <a:noAutofit/>
          </a:bodyPr>
          <a:lstStyle/>
          <a:p>
            <a:pPr marL="0" indent="0">
              <a:buNone/>
            </a:pPr>
            <a:r>
              <a:rPr lang="en" b="1" dirty="0"/>
              <a:t>Phân tích – Thiết kế</a:t>
            </a:r>
            <a:endParaRPr b="1" dirty="0"/>
          </a:p>
          <a:p>
            <a:pPr marL="0" indent="0">
              <a:buNone/>
            </a:pPr>
            <a:r>
              <a:rPr lang="en" dirty="0"/>
              <a:t>Phân tích hệ thống</a:t>
            </a:r>
          </a:p>
          <a:p>
            <a:pPr marL="0" indent="0">
              <a:buNone/>
            </a:pPr>
            <a:r>
              <a:rPr lang="en" dirty="0"/>
              <a:t>Thiết kế phần mềm</a:t>
            </a:r>
            <a:endParaRPr dirty="0"/>
          </a:p>
        </p:txBody>
      </p:sp>
      <p:sp>
        <p:nvSpPr>
          <p:cNvPr id="534" name="Google Shape;534;p21"/>
          <p:cNvSpPr txBox="1">
            <a:spLocks noGrp="1"/>
          </p:cNvSpPr>
          <p:nvPr>
            <p:ph type="body" idx="3"/>
          </p:nvPr>
        </p:nvSpPr>
        <p:spPr>
          <a:xfrm>
            <a:off x="7869800" y="2168800"/>
            <a:ext cx="3295600" cy="3603600"/>
          </a:xfrm>
          <a:prstGeom prst="rect">
            <a:avLst/>
          </a:prstGeom>
        </p:spPr>
        <p:txBody>
          <a:bodyPr spcFirstLastPara="1" vert="horz" wrap="square" lIns="121900" tIns="121900" rIns="121900" bIns="121900" rtlCol="0" anchor="t" anchorCtr="0">
            <a:noAutofit/>
          </a:bodyPr>
          <a:lstStyle/>
          <a:p>
            <a:pPr marL="0" indent="0">
              <a:buNone/>
            </a:pPr>
            <a:r>
              <a:rPr lang="en-US" b="1" dirty="0"/>
              <a:t>Demo</a:t>
            </a:r>
            <a:endParaRPr b="1" dirty="0"/>
          </a:p>
          <a:p>
            <a:pPr marL="0" indent="0">
              <a:buNone/>
            </a:pPr>
            <a:r>
              <a:rPr lang="en-US" dirty="0" err="1"/>
              <a:t>Ứng</a:t>
            </a:r>
            <a:r>
              <a:rPr lang="en-US" dirty="0"/>
              <a:t> </a:t>
            </a:r>
            <a:r>
              <a:rPr lang="en-US" dirty="0" err="1"/>
              <a:t>dụng</a:t>
            </a:r>
            <a:r>
              <a:rPr lang="en-US" dirty="0"/>
              <a:t> Demo</a:t>
            </a:r>
            <a:endParaRPr dirty="0"/>
          </a:p>
          <a:p>
            <a:pPr marL="0" indent="0">
              <a:buNone/>
            </a:pPr>
            <a:endParaRPr dirty="0"/>
          </a:p>
        </p:txBody>
      </p:sp>
      <p:sp>
        <p:nvSpPr>
          <p:cNvPr id="535" name="Google Shape;535;p21"/>
          <p:cNvSpPr txBox="1">
            <a:spLocks noGrp="1"/>
          </p:cNvSpPr>
          <p:nvPr>
            <p:ph type="sldNum" idx="12"/>
          </p:nvPr>
        </p:nvSpPr>
        <p:spPr>
          <a:xfrm>
            <a:off x="11409033" y="6434933"/>
            <a:ext cx="731600" cy="4232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36"/>
          <p:cNvSpPr txBox="1">
            <a:spLocks noGrp="1"/>
          </p:cNvSpPr>
          <p:nvPr>
            <p:ph type="title"/>
          </p:nvPr>
        </p:nvSpPr>
        <p:spPr>
          <a:xfrm>
            <a:off x="1431600" y="515562"/>
            <a:ext cx="9328800" cy="954400"/>
          </a:xfrm>
          <a:prstGeom prst="rect">
            <a:avLst/>
          </a:prstGeom>
        </p:spPr>
        <p:txBody>
          <a:bodyPr spcFirstLastPara="1" vert="horz" wrap="square" lIns="121900" tIns="121900" rIns="121900" bIns="121900" rtlCol="0" anchor="b" anchorCtr="0">
            <a:noAutofit/>
          </a:bodyPr>
          <a:lstStyle/>
          <a:p>
            <a:pPr algn="ctr"/>
            <a:r>
              <a:rPr lang="en-US" b="1" dirty="0" err="1"/>
              <a:t>Thiết</a:t>
            </a:r>
            <a:r>
              <a:rPr lang="en-US" b="1" dirty="0"/>
              <a:t> </a:t>
            </a:r>
            <a:r>
              <a:rPr lang="en-US" b="1" dirty="0" err="1"/>
              <a:t>Kế</a:t>
            </a:r>
            <a:r>
              <a:rPr lang="en-US" b="1" dirty="0"/>
              <a:t> </a:t>
            </a:r>
            <a:r>
              <a:rPr lang="en-US" b="1" dirty="0" err="1"/>
              <a:t>Hệ</a:t>
            </a:r>
            <a:r>
              <a:rPr lang="en-US" b="1" dirty="0"/>
              <a:t> </a:t>
            </a:r>
            <a:r>
              <a:rPr lang="en-US" b="1" dirty="0" err="1"/>
              <a:t>Thống</a:t>
            </a:r>
            <a:endParaRPr lang="en-US" b="1" dirty="0"/>
          </a:p>
        </p:txBody>
      </p:sp>
      <p:sp>
        <p:nvSpPr>
          <p:cNvPr id="728" name="Google Shape;728;p36"/>
          <p:cNvSpPr txBox="1">
            <a:spLocks noGrp="1"/>
          </p:cNvSpPr>
          <p:nvPr>
            <p:ph type="sldNum" idx="12"/>
          </p:nvPr>
        </p:nvSpPr>
        <p:spPr>
          <a:xfrm>
            <a:off x="11409033" y="6434933"/>
            <a:ext cx="731600" cy="4232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20</a:t>
            </a:fld>
            <a:endParaRPr/>
          </a:p>
        </p:txBody>
      </p:sp>
      <p:sp>
        <p:nvSpPr>
          <p:cNvPr id="7" name="Google Shape;727;p36">
            <a:extLst>
              <a:ext uri="{FF2B5EF4-FFF2-40B4-BE49-F238E27FC236}">
                <a16:creationId xmlns:a16="http://schemas.microsoft.com/office/drawing/2014/main" id="{BD38FCE7-616C-4386-A519-69DB7E2DCA5A}"/>
              </a:ext>
            </a:extLst>
          </p:cNvPr>
          <p:cNvSpPr txBox="1">
            <a:spLocks noGrp="1"/>
          </p:cNvSpPr>
          <p:nvPr>
            <p:ph type="body" idx="1"/>
          </p:nvPr>
        </p:nvSpPr>
        <p:spPr>
          <a:xfrm>
            <a:off x="488918" y="1328250"/>
            <a:ext cx="4186775" cy="849033"/>
          </a:xfrm>
          <a:prstGeom prst="rect">
            <a:avLst/>
          </a:prstGeom>
        </p:spPr>
        <p:txBody>
          <a:bodyPr spcFirstLastPara="1" vert="horz" wrap="square" lIns="121900" tIns="121900" rIns="121900" bIns="121900" rtlCol="0" anchor="t" anchorCtr="0">
            <a:noAutofit/>
          </a:bodyPr>
          <a:lstStyle/>
          <a:p>
            <a:pPr marL="0" indent="0">
              <a:buNone/>
            </a:pPr>
            <a:r>
              <a:rPr lang="en-US" sz="2400" dirty="0" err="1">
                <a:solidFill>
                  <a:srgbClr val="28324A"/>
                </a:solidFill>
              </a:rPr>
              <a:t>Màn</a:t>
            </a:r>
            <a:r>
              <a:rPr lang="en-US" sz="2400" dirty="0">
                <a:solidFill>
                  <a:srgbClr val="28324A"/>
                </a:solidFill>
              </a:rPr>
              <a:t> </a:t>
            </a:r>
            <a:r>
              <a:rPr lang="en-US" sz="2400" dirty="0" err="1">
                <a:solidFill>
                  <a:srgbClr val="28324A"/>
                </a:solidFill>
              </a:rPr>
              <a:t>hình</a:t>
            </a:r>
            <a:r>
              <a:rPr lang="en-US" sz="2400" dirty="0">
                <a:solidFill>
                  <a:srgbClr val="28324A"/>
                </a:solidFill>
              </a:rPr>
              <a:t> chi </a:t>
            </a:r>
            <a:r>
              <a:rPr lang="en-US" sz="2400" dirty="0" err="1">
                <a:solidFill>
                  <a:srgbClr val="28324A"/>
                </a:solidFill>
              </a:rPr>
              <a:t>tiết</a:t>
            </a:r>
            <a:r>
              <a:rPr lang="en-US" sz="2400" dirty="0">
                <a:solidFill>
                  <a:srgbClr val="28324A"/>
                </a:solidFill>
              </a:rPr>
              <a:t> </a:t>
            </a:r>
            <a:r>
              <a:rPr lang="en-US" sz="2400" dirty="0" err="1">
                <a:solidFill>
                  <a:srgbClr val="28324A"/>
                </a:solidFill>
              </a:rPr>
              <a:t>xe</a:t>
            </a:r>
            <a:r>
              <a:rPr lang="en-US" sz="2400" dirty="0">
                <a:solidFill>
                  <a:srgbClr val="28324A"/>
                </a:solidFill>
              </a:rPr>
              <a:t>:</a:t>
            </a:r>
            <a:endParaRPr sz="2400" dirty="0">
              <a:solidFill>
                <a:srgbClr val="28324A"/>
              </a:solidFill>
            </a:endParaRPr>
          </a:p>
        </p:txBody>
      </p:sp>
      <p:pic>
        <p:nvPicPr>
          <p:cNvPr id="6" name="Picture 5">
            <a:extLst>
              <a:ext uri="{FF2B5EF4-FFF2-40B4-BE49-F238E27FC236}">
                <a16:creationId xmlns:a16="http://schemas.microsoft.com/office/drawing/2014/main" id="{ACC639FC-9DB5-496D-887B-38D974AD8114}"/>
              </a:ext>
            </a:extLst>
          </p:cNvPr>
          <p:cNvPicPr>
            <a:picLocks noChangeAspect="1"/>
          </p:cNvPicPr>
          <p:nvPr/>
        </p:nvPicPr>
        <p:blipFill>
          <a:blip r:embed="rId3"/>
          <a:stretch>
            <a:fillRect/>
          </a:stretch>
        </p:blipFill>
        <p:spPr>
          <a:xfrm>
            <a:off x="2080945" y="1861918"/>
            <a:ext cx="8030109" cy="4208944"/>
          </a:xfrm>
          <a:prstGeom prst="rect">
            <a:avLst/>
          </a:prstGeom>
        </p:spPr>
      </p:pic>
    </p:spTree>
    <p:extLst>
      <p:ext uri="{BB962C8B-B14F-4D97-AF65-F5344CB8AC3E}">
        <p14:creationId xmlns:p14="http://schemas.microsoft.com/office/powerpoint/2010/main" val="1804912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36"/>
          <p:cNvSpPr txBox="1">
            <a:spLocks noGrp="1"/>
          </p:cNvSpPr>
          <p:nvPr>
            <p:ph type="title"/>
          </p:nvPr>
        </p:nvSpPr>
        <p:spPr>
          <a:xfrm>
            <a:off x="1431600" y="515562"/>
            <a:ext cx="9328800" cy="954400"/>
          </a:xfrm>
          <a:prstGeom prst="rect">
            <a:avLst/>
          </a:prstGeom>
        </p:spPr>
        <p:txBody>
          <a:bodyPr spcFirstLastPara="1" vert="horz" wrap="square" lIns="121900" tIns="121900" rIns="121900" bIns="121900" rtlCol="0" anchor="b" anchorCtr="0">
            <a:noAutofit/>
          </a:bodyPr>
          <a:lstStyle/>
          <a:p>
            <a:pPr algn="ctr"/>
            <a:r>
              <a:rPr lang="en-US" b="1" dirty="0" err="1"/>
              <a:t>Thiết</a:t>
            </a:r>
            <a:r>
              <a:rPr lang="en-US" b="1" dirty="0"/>
              <a:t> </a:t>
            </a:r>
            <a:r>
              <a:rPr lang="en-US" b="1" dirty="0" err="1"/>
              <a:t>Kế</a:t>
            </a:r>
            <a:r>
              <a:rPr lang="en-US" b="1" dirty="0"/>
              <a:t> </a:t>
            </a:r>
            <a:r>
              <a:rPr lang="en-US" b="1" dirty="0" err="1"/>
              <a:t>Hệ</a:t>
            </a:r>
            <a:r>
              <a:rPr lang="en-US" b="1" dirty="0"/>
              <a:t> </a:t>
            </a:r>
            <a:r>
              <a:rPr lang="en-US" b="1" dirty="0" err="1"/>
              <a:t>Thống</a:t>
            </a:r>
            <a:endParaRPr lang="en-US" b="1" dirty="0"/>
          </a:p>
        </p:txBody>
      </p:sp>
      <p:sp>
        <p:nvSpPr>
          <p:cNvPr id="728" name="Google Shape;728;p36"/>
          <p:cNvSpPr txBox="1">
            <a:spLocks noGrp="1"/>
          </p:cNvSpPr>
          <p:nvPr>
            <p:ph type="sldNum" idx="12"/>
          </p:nvPr>
        </p:nvSpPr>
        <p:spPr>
          <a:xfrm>
            <a:off x="11409033" y="6434933"/>
            <a:ext cx="731600" cy="4232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21</a:t>
            </a:fld>
            <a:endParaRPr/>
          </a:p>
        </p:txBody>
      </p:sp>
      <p:sp>
        <p:nvSpPr>
          <p:cNvPr id="7" name="Google Shape;727;p36">
            <a:extLst>
              <a:ext uri="{FF2B5EF4-FFF2-40B4-BE49-F238E27FC236}">
                <a16:creationId xmlns:a16="http://schemas.microsoft.com/office/drawing/2014/main" id="{BD38FCE7-616C-4386-A519-69DB7E2DCA5A}"/>
              </a:ext>
            </a:extLst>
          </p:cNvPr>
          <p:cNvSpPr txBox="1">
            <a:spLocks noGrp="1"/>
          </p:cNvSpPr>
          <p:nvPr>
            <p:ph type="body" idx="1"/>
          </p:nvPr>
        </p:nvSpPr>
        <p:spPr>
          <a:xfrm>
            <a:off x="488918" y="1328250"/>
            <a:ext cx="4186775" cy="849033"/>
          </a:xfrm>
          <a:prstGeom prst="rect">
            <a:avLst/>
          </a:prstGeom>
        </p:spPr>
        <p:txBody>
          <a:bodyPr spcFirstLastPara="1" vert="horz" wrap="square" lIns="121900" tIns="121900" rIns="121900" bIns="121900" rtlCol="0" anchor="t" anchorCtr="0">
            <a:noAutofit/>
          </a:bodyPr>
          <a:lstStyle/>
          <a:p>
            <a:pPr marL="0" indent="0">
              <a:buNone/>
            </a:pPr>
            <a:r>
              <a:rPr lang="en-US" sz="2400" dirty="0" err="1">
                <a:solidFill>
                  <a:srgbClr val="28324A"/>
                </a:solidFill>
              </a:rPr>
              <a:t>Màn</a:t>
            </a:r>
            <a:r>
              <a:rPr lang="en-US" sz="2400" dirty="0">
                <a:solidFill>
                  <a:srgbClr val="28324A"/>
                </a:solidFill>
              </a:rPr>
              <a:t> </a:t>
            </a:r>
            <a:r>
              <a:rPr lang="en-US" sz="2400" dirty="0" err="1">
                <a:solidFill>
                  <a:srgbClr val="28324A"/>
                </a:solidFill>
              </a:rPr>
              <a:t>hình</a:t>
            </a:r>
            <a:r>
              <a:rPr lang="en-US" sz="2400" dirty="0">
                <a:solidFill>
                  <a:srgbClr val="28324A"/>
                </a:solidFill>
              </a:rPr>
              <a:t> </a:t>
            </a:r>
            <a:r>
              <a:rPr lang="en-US" sz="2400" dirty="0" err="1">
                <a:solidFill>
                  <a:srgbClr val="28324A"/>
                </a:solidFill>
              </a:rPr>
              <a:t>đăng</a:t>
            </a:r>
            <a:r>
              <a:rPr lang="en-US" sz="2400" dirty="0">
                <a:solidFill>
                  <a:srgbClr val="28324A"/>
                </a:solidFill>
              </a:rPr>
              <a:t> </a:t>
            </a:r>
            <a:r>
              <a:rPr lang="en-US" sz="2400" dirty="0" err="1">
                <a:solidFill>
                  <a:srgbClr val="28324A"/>
                </a:solidFill>
              </a:rPr>
              <a:t>ký</a:t>
            </a:r>
            <a:r>
              <a:rPr lang="en-US" sz="2400" dirty="0">
                <a:solidFill>
                  <a:srgbClr val="28324A"/>
                </a:solidFill>
              </a:rPr>
              <a:t>:</a:t>
            </a:r>
            <a:endParaRPr sz="2400" dirty="0">
              <a:solidFill>
                <a:srgbClr val="28324A"/>
              </a:solidFill>
            </a:endParaRPr>
          </a:p>
        </p:txBody>
      </p:sp>
    </p:spTree>
    <p:extLst>
      <p:ext uri="{BB962C8B-B14F-4D97-AF65-F5344CB8AC3E}">
        <p14:creationId xmlns:p14="http://schemas.microsoft.com/office/powerpoint/2010/main" val="1804477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36"/>
          <p:cNvSpPr txBox="1">
            <a:spLocks noGrp="1"/>
          </p:cNvSpPr>
          <p:nvPr>
            <p:ph type="title"/>
          </p:nvPr>
        </p:nvSpPr>
        <p:spPr>
          <a:xfrm>
            <a:off x="1431600" y="515562"/>
            <a:ext cx="9328800" cy="954400"/>
          </a:xfrm>
          <a:prstGeom prst="rect">
            <a:avLst/>
          </a:prstGeom>
        </p:spPr>
        <p:txBody>
          <a:bodyPr spcFirstLastPara="1" vert="horz" wrap="square" lIns="121900" tIns="121900" rIns="121900" bIns="121900" rtlCol="0" anchor="b" anchorCtr="0">
            <a:noAutofit/>
          </a:bodyPr>
          <a:lstStyle/>
          <a:p>
            <a:pPr algn="ctr"/>
            <a:r>
              <a:rPr lang="en-US" b="1" dirty="0" err="1"/>
              <a:t>Thiết</a:t>
            </a:r>
            <a:r>
              <a:rPr lang="en-US" b="1" dirty="0"/>
              <a:t> </a:t>
            </a:r>
            <a:r>
              <a:rPr lang="en-US" b="1" dirty="0" err="1"/>
              <a:t>Kế</a:t>
            </a:r>
            <a:r>
              <a:rPr lang="en-US" b="1" dirty="0"/>
              <a:t> </a:t>
            </a:r>
            <a:r>
              <a:rPr lang="en-US" b="1" dirty="0" err="1"/>
              <a:t>Hệ</a:t>
            </a:r>
            <a:r>
              <a:rPr lang="en-US" b="1" dirty="0"/>
              <a:t> </a:t>
            </a:r>
            <a:r>
              <a:rPr lang="en-US" b="1" dirty="0" err="1"/>
              <a:t>Thống</a:t>
            </a:r>
            <a:endParaRPr lang="en-US" b="1" dirty="0"/>
          </a:p>
        </p:txBody>
      </p:sp>
      <p:sp>
        <p:nvSpPr>
          <p:cNvPr id="728" name="Google Shape;728;p36"/>
          <p:cNvSpPr txBox="1">
            <a:spLocks noGrp="1"/>
          </p:cNvSpPr>
          <p:nvPr>
            <p:ph type="sldNum" idx="12"/>
          </p:nvPr>
        </p:nvSpPr>
        <p:spPr>
          <a:xfrm>
            <a:off x="11409033" y="6434933"/>
            <a:ext cx="731600" cy="4232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22</a:t>
            </a:fld>
            <a:endParaRPr/>
          </a:p>
        </p:txBody>
      </p:sp>
      <p:sp>
        <p:nvSpPr>
          <p:cNvPr id="7" name="Google Shape;727;p36">
            <a:extLst>
              <a:ext uri="{FF2B5EF4-FFF2-40B4-BE49-F238E27FC236}">
                <a16:creationId xmlns:a16="http://schemas.microsoft.com/office/drawing/2014/main" id="{BD38FCE7-616C-4386-A519-69DB7E2DCA5A}"/>
              </a:ext>
            </a:extLst>
          </p:cNvPr>
          <p:cNvSpPr txBox="1">
            <a:spLocks noGrp="1"/>
          </p:cNvSpPr>
          <p:nvPr>
            <p:ph type="body" idx="1"/>
          </p:nvPr>
        </p:nvSpPr>
        <p:spPr>
          <a:xfrm>
            <a:off x="488918" y="1328250"/>
            <a:ext cx="4186775" cy="849033"/>
          </a:xfrm>
          <a:prstGeom prst="rect">
            <a:avLst/>
          </a:prstGeom>
        </p:spPr>
        <p:txBody>
          <a:bodyPr spcFirstLastPara="1" vert="horz" wrap="square" lIns="121900" tIns="121900" rIns="121900" bIns="121900" rtlCol="0" anchor="t" anchorCtr="0">
            <a:noAutofit/>
          </a:bodyPr>
          <a:lstStyle/>
          <a:p>
            <a:pPr marL="0" indent="0">
              <a:buNone/>
            </a:pPr>
            <a:r>
              <a:rPr lang="en-US" sz="2400" dirty="0" err="1">
                <a:solidFill>
                  <a:srgbClr val="28324A"/>
                </a:solidFill>
              </a:rPr>
              <a:t>Màn</a:t>
            </a:r>
            <a:r>
              <a:rPr lang="en-US" sz="2400" dirty="0">
                <a:solidFill>
                  <a:srgbClr val="28324A"/>
                </a:solidFill>
              </a:rPr>
              <a:t> </a:t>
            </a:r>
            <a:r>
              <a:rPr lang="en-US" sz="2400" dirty="0" err="1">
                <a:solidFill>
                  <a:srgbClr val="28324A"/>
                </a:solidFill>
              </a:rPr>
              <a:t>hình</a:t>
            </a:r>
            <a:r>
              <a:rPr lang="en-US" sz="2400" dirty="0">
                <a:solidFill>
                  <a:srgbClr val="28324A"/>
                </a:solidFill>
              </a:rPr>
              <a:t> </a:t>
            </a:r>
            <a:r>
              <a:rPr lang="en-US" sz="2400" dirty="0" err="1">
                <a:solidFill>
                  <a:srgbClr val="28324A"/>
                </a:solidFill>
              </a:rPr>
              <a:t>giỏ</a:t>
            </a:r>
            <a:r>
              <a:rPr lang="en-US" sz="2400" dirty="0">
                <a:solidFill>
                  <a:srgbClr val="28324A"/>
                </a:solidFill>
              </a:rPr>
              <a:t> </a:t>
            </a:r>
            <a:r>
              <a:rPr lang="en-US" sz="2400" dirty="0" err="1">
                <a:solidFill>
                  <a:srgbClr val="28324A"/>
                </a:solidFill>
              </a:rPr>
              <a:t>hàng</a:t>
            </a:r>
            <a:r>
              <a:rPr lang="en-US" sz="2400" dirty="0">
                <a:solidFill>
                  <a:srgbClr val="28324A"/>
                </a:solidFill>
              </a:rPr>
              <a:t>:</a:t>
            </a:r>
            <a:endParaRPr sz="2400" dirty="0">
              <a:solidFill>
                <a:srgbClr val="28324A"/>
              </a:solidFill>
            </a:endParaRPr>
          </a:p>
        </p:txBody>
      </p:sp>
      <p:pic>
        <p:nvPicPr>
          <p:cNvPr id="9" name="Picture 8">
            <a:extLst>
              <a:ext uri="{FF2B5EF4-FFF2-40B4-BE49-F238E27FC236}">
                <a16:creationId xmlns:a16="http://schemas.microsoft.com/office/drawing/2014/main" id="{FF71E34D-794E-48F8-9C88-770253B6EDF8}"/>
              </a:ext>
            </a:extLst>
          </p:cNvPr>
          <p:cNvPicPr>
            <a:picLocks noChangeAspect="1"/>
          </p:cNvPicPr>
          <p:nvPr/>
        </p:nvPicPr>
        <p:blipFill>
          <a:blip r:embed="rId3"/>
          <a:stretch>
            <a:fillRect/>
          </a:stretch>
        </p:blipFill>
        <p:spPr>
          <a:xfrm>
            <a:off x="2236011" y="1931875"/>
            <a:ext cx="7719977" cy="4072783"/>
          </a:xfrm>
          <a:prstGeom prst="rect">
            <a:avLst/>
          </a:prstGeom>
        </p:spPr>
      </p:pic>
    </p:spTree>
    <p:extLst>
      <p:ext uri="{BB962C8B-B14F-4D97-AF65-F5344CB8AC3E}">
        <p14:creationId xmlns:p14="http://schemas.microsoft.com/office/powerpoint/2010/main" val="1236020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36"/>
          <p:cNvSpPr txBox="1">
            <a:spLocks noGrp="1"/>
          </p:cNvSpPr>
          <p:nvPr>
            <p:ph type="title"/>
          </p:nvPr>
        </p:nvSpPr>
        <p:spPr>
          <a:xfrm>
            <a:off x="1431600" y="515562"/>
            <a:ext cx="9328800" cy="954400"/>
          </a:xfrm>
          <a:prstGeom prst="rect">
            <a:avLst/>
          </a:prstGeom>
        </p:spPr>
        <p:txBody>
          <a:bodyPr spcFirstLastPara="1" vert="horz" wrap="square" lIns="121900" tIns="121900" rIns="121900" bIns="121900" rtlCol="0" anchor="b" anchorCtr="0">
            <a:noAutofit/>
          </a:bodyPr>
          <a:lstStyle/>
          <a:p>
            <a:pPr algn="ctr"/>
            <a:r>
              <a:rPr lang="en-US" b="1" dirty="0" err="1"/>
              <a:t>Thiết</a:t>
            </a:r>
            <a:r>
              <a:rPr lang="en-US" b="1" dirty="0"/>
              <a:t> </a:t>
            </a:r>
            <a:r>
              <a:rPr lang="en-US" b="1" dirty="0" err="1"/>
              <a:t>Kế</a:t>
            </a:r>
            <a:r>
              <a:rPr lang="en-US" b="1" dirty="0"/>
              <a:t> </a:t>
            </a:r>
            <a:r>
              <a:rPr lang="en-US" b="1" dirty="0" err="1"/>
              <a:t>Hệ</a:t>
            </a:r>
            <a:r>
              <a:rPr lang="en-US" b="1" dirty="0"/>
              <a:t> </a:t>
            </a:r>
            <a:r>
              <a:rPr lang="en-US" b="1" dirty="0" err="1"/>
              <a:t>Thống</a:t>
            </a:r>
            <a:endParaRPr lang="en-US" b="1" dirty="0"/>
          </a:p>
        </p:txBody>
      </p:sp>
      <p:sp>
        <p:nvSpPr>
          <p:cNvPr id="728" name="Google Shape;728;p36"/>
          <p:cNvSpPr txBox="1">
            <a:spLocks noGrp="1"/>
          </p:cNvSpPr>
          <p:nvPr>
            <p:ph type="sldNum" idx="12"/>
          </p:nvPr>
        </p:nvSpPr>
        <p:spPr>
          <a:xfrm>
            <a:off x="11409033" y="6434933"/>
            <a:ext cx="731600" cy="4232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23</a:t>
            </a:fld>
            <a:endParaRPr/>
          </a:p>
        </p:txBody>
      </p:sp>
      <p:sp>
        <p:nvSpPr>
          <p:cNvPr id="7" name="Google Shape;727;p36">
            <a:extLst>
              <a:ext uri="{FF2B5EF4-FFF2-40B4-BE49-F238E27FC236}">
                <a16:creationId xmlns:a16="http://schemas.microsoft.com/office/drawing/2014/main" id="{BD38FCE7-616C-4386-A519-69DB7E2DCA5A}"/>
              </a:ext>
            </a:extLst>
          </p:cNvPr>
          <p:cNvSpPr txBox="1">
            <a:spLocks noGrp="1"/>
          </p:cNvSpPr>
          <p:nvPr>
            <p:ph type="body" idx="1"/>
          </p:nvPr>
        </p:nvSpPr>
        <p:spPr>
          <a:xfrm>
            <a:off x="488918" y="1328250"/>
            <a:ext cx="4186775" cy="849033"/>
          </a:xfrm>
          <a:prstGeom prst="rect">
            <a:avLst/>
          </a:prstGeom>
        </p:spPr>
        <p:txBody>
          <a:bodyPr spcFirstLastPara="1" vert="horz" wrap="square" lIns="121900" tIns="121900" rIns="121900" bIns="121900" rtlCol="0" anchor="t" anchorCtr="0">
            <a:noAutofit/>
          </a:bodyPr>
          <a:lstStyle/>
          <a:p>
            <a:pPr marL="0" indent="0">
              <a:buNone/>
            </a:pPr>
            <a:r>
              <a:rPr lang="en-US" sz="2400" dirty="0" err="1">
                <a:solidFill>
                  <a:srgbClr val="28324A"/>
                </a:solidFill>
              </a:rPr>
              <a:t>Màn</a:t>
            </a:r>
            <a:r>
              <a:rPr lang="en-US" sz="2400" dirty="0">
                <a:solidFill>
                  <a:srgbClr val="28324A"/>
                </a:solidFill>
              </a:rPr>
              <a:t> </a:t>
            </a:r>
            <a:r>
              <a:rPr lang="en-US" sz="2400" dirty="0" err="1">
                <a:solidFill>
                  <a:srgbClr val="28324A"/>
                </a:solidFill>
              </a:rPr>
              <a:t>hình</a:t>
            </a:r>
            <a:r>
              <a:rPr lang="en-US" sz="2400" dirty="0">
                <a:solidFill>
                  <a:srgbClr val="28324A"/>
                </a:solidFill>
              </a:rPr>
              <a:t> </a:t>
            </a:r>
            <a:r>
              <a:rPr lang="en-US" sz="2400" dirty="0" err="1">
                <a:solidFill>
                  <a:srgbClr val="28324A"/>
                </a:solidFill>
              </a:rPr>
              <a:t>quản</a:t>
            </a:r>
            <a:r>
              <a:rPr lang="en-US" sz="2400" dirty="0">
                <a:solidFill>
                  <a:srgbClr val="28324A"/>
                </a:solidFill>
              </a:rPr>
              <a:t> </a:t>
            </a:r>
            <a:r>
              <a:rPr lang="en-US" sz="2400" dirty="0" err="1">
                <a:solidFill>
                  <a:srgbClr val="28324A"/>
                </a:solidFill>
              </a:rPr>
              <a:t>trị</a:t>
            </a:r>
            <a:r>
              <a:rPr lang="en-US" sz="2400" dirty="0">
                <a:solidFill>
                  <a:srgbClr val="28324A"/>
                </a:solidFill>
              </a:rPr>
              <a:t> Products:</a:t>
            </a:r>
            <a:endParaRPr sz="2400" dirty="0">
              <a:solidFill>
                <a:srgbClr val="28324A"/>
              </a:solidFill>
            </a:endParaRPr>
          </a:p>
        </p:txBody>
      </p:sp>
      <p:pic>
        <p:nvPicPr>
          <p:cNvPr id="6" name="Picture 5">
            <a:extLst>
              <a:ext uri="{FF2B5EF4-FFF2-40B4-BE49-F238E27FC236}">
                <a16:creationId xmlns:a16="http://schemas.microsoft.com/office/drawing/2014/main" id="{B6EFB1EC-D6DF-4C14-A5B7-151858C39065}"/>
              </a:ext>
            </a:extLst>
          </p:cNvPr>
          <p:cNvPicPr>
            <a:picLocks noChangeAspect="1"/>
          </p:cNvPicPr>
          <p:nvPr/>
        </p:nvPicPr>
        <p:blipFill>
          <a:blip r:embed="rId3"/>
          <a:stretch>
            <a:fillRect/>
          </a:stretch>
        </p:blipFill>
        <p:spPr>
          <a:xfrm>
            <a:off x="2448165" y="1940206"/>
            <a:ext cx="7295670" cy="4187216"/>
          </a:xfrm>
          <a:prstGeom prst="rect">
            <a:avLst/>
          </a:prstGeom>
        </p:spPr>
      </p:pic>
    </p:spTree>
    <p:extLst>
      <p:ext uri="{BB962C8B-B14F-4D97-AF65-F5344CB8AC3E}">
        <p14:creationId xmlns:p14="http://schemas.microsoft.com/office/powerpoint/2010/main" val="2947568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36"/>
          <p:cNvSpPr txBox="1">
            <a:spLocks noGrp="1"/>
          </p:cNvSpPr>
          <p:nvPr>
            <p:ph type="title"/>
          </p:nvPr>
        </p:nvSpPr>
        <p:spPr>
          <a:xfrm>
            <a:off x="1431600" y="515562"/>
            <a:ext cx="9328800" cy="954400"/>
          </a:xfrm>
          <a:prstGeom prst="rect">
            <a:avLst/>
          </a:prstGeom>
        </p:spPr>
        <p:txBody>
          <a:bodyPr spcFirstLastPara="1" vert="horz" wrap="square" lIns="121900" tIns="121900" rIns="121900" bIns="121900" rtlCol="0" anchor="b" anchorCtr="0">
            <a:noAutofit/>
          </a:bodyPr>
          <a:lstStyle/>
          <a:p>
            <a:pPr algn="ctr"/>
            <a:r>
              <a:rPr lang="en-US" b="1" dirty="0" err="1"/>
              <a:t>Thiết</a:t>
            </a:r>
            <a:r>
              <a:rPr lang="en-US" b="1" dirty="0"/>
              <a:t> </a:t>
            </a:r>
            <a:r>
              <a:rPr lang="en-US" b="1" dirty="0" err="1"/>
              <a:t>Kế</a:t>
            </a:r>
            <a:r>
              <a:rPr lang="en-US" b="1" dirty="0"/>
              <a:t> </a:t>
            </a:r>
            <a:r>
              <a:rPr lang="en-US" b="1" dirty="0" err="1"/>
              <a:t>Hệ</a:t>
            </a:r>
            <a:r>
              <a:rPr lang="en-US" b="1" dirty="0"/>
              <a:t> </a:t>
            </a:r>
            <a:r>
              <a:rPr lang="en-US" b="1" dirty="0" err="1"/>
              <a:t>Thống</a:t>
            </a:r>
            <a:endParaRPr lang="en-US" b="1" dirty="0"/>
          </a:p>
        </p:txBody>
      </p:sp>
      <p:sp>
        <p:nvSpPr>
          <p:cNvPr id="728" name="Google Shape;728;p36"/>
          <p:cNvSpPr txBox="1">
            <a:spLocks noGrp="1"/>
          </p:cNvSpPr>
          <p:nvPr>
            <p:ph type="sldNum" idx="12"/>
          </p:nvPr>
        </p:nvSpPr>
        <p:spPr>
          <a:xfrm>
            <a:off x="11409033" y="6434933"/>
            <a:ext cx="731600" cy="4232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24</a:t>
            </a:fld>
            <a:endParaRPr/>
          </a:p>
        </p:txBody>
      </p:sp>
      <p:sp>
        <p:nvSpPr>
          <p:cNvPr id="7" name="Google Shape;727;p36">
            <a:extLst>
              <a:ext uri="{FF2B5EF4-FFF2-40B4-BE49-F238E27FC236}">
                <a16:creationId xmlns:a16="http://schemas.microsoft.com/office/drawing/2014/main" id="{BD38FCE7-616C-4386-A519-69DB7E2DCA5A}"/>
              </a:ext>
            </a:extLst>
          </p:cNvPr>
          <p:cNvSpPr txBox="1">
            <a:spLocks noGrp="1"/>
          </p:cNvSpPr>
          <p:nvPr>
            <p:ph type="body" idx="1"/>
          </p:nvPr>
        </p:nvSpPr>
        <p:spPr>
          <a:xfrm>
            <a:off x="488918" y="1328250"/>
            <a:ext cx="4639263" cy="849033"/>
          </a:xfrm>
          <a:prstGeom prst="rect">
            <a:avLst/>
          </a:prstGeom>
        </p:spPr>
        <p:txBody>
          <a:bodyPr spcFirstLastPara="1" vert="horz" wrap="square" lIns="121900" tIns="121900" rIns="121900" bIns="121900" rtlCol="0" anchor="t" anchorCtr="0">
            <a:noAutofit/>
          </a:bodyPr>
          <a:lstStyle/>
          <a:p>
            <a:pPr marL="0" indent="0">
              <a:buNone/>
            </a:pPr>
            <a:r>
              <a:rPr lang="en-US" sz="2400" dirty="0" err="1">
                <a:solidFill>
                  <a:srgbClr val="28324A"/>
                </a:solidFill>
              </a:rPr>
              <a:t>Màn</a:t>
            </a:r>
            <a:r>
              <a:rPr lang="en-US" sz="2400" dirty="0">
                <a:solidFill>
                  <a:srgbClr val="28324A"/>
                </a:solidFill>
              </a:rPr>
              <a:t> </a:t>
            </a:r>
            <a:r>
              <a:rPr lang="en-US" sz="2400" dirty="0" err="1">
                <a:solidFill>
                  <a:srgbClr val="28324A"/>
                </a:solidFill>
              </a:rPr>
              <a:t>hình</a:t>
            </a:r>
            <a:r>
              <a:rPr lang="en-US" sz="2400" dirty="0">
                <a:solidFill>
                  <a:srgbClr val="28324A"/>
                </a:solidFill>
              </a:rPr>
              <a:t> </a:t>
            </a:r>
            <a:r>
              <a:rPr lang="en-US" sz="2400" dirty="0" err="1">
                <a:solidFill>
                  <a:srgbClr val="28324A"/>
                </a:solidFill>
              </a:rPr>
              <a:t>thêm</a:t>
            </a:r>
            <a:r>
              <a:rPr lang="en-US" sz="2400" dirty="0">
                <a:solidFill>
                  <a:srgbClr val="28324A"/>
                </a:solidFill>
              </a:rPr>
              <a:t>, </a:t>
            </a:r>
            <a:r>
              <a:rPr lang="en-US" sz="2400" dirty="0" err="1">
                <a:solidFill>
                  <a:srgbClr val="28324A"/>
                </a:solidFill>
              </a:rPr>
              <a:t>sửa</a:t>
            </a:r>
            <a:r>
              <a:rPr lang="en-US" sz="2400" dirty="0">
                <a:solidFill>
                  <a:srgbClr val="28324A"/>
                </a:solidFill>
              </a:rPr>
              <a:t> </a:t>
            </a:r>
            <a:r>
              <a:rPr lang="en-US" sz="2400" dirty="0" err="1">
                <a:solidFill>
                  <a:srgbClr val="28324A"/>
                </a:solidFill>
              </a:rPr>
              <a:t>thông</a:t>
            </a:r>
            <a:r>
              <a:rPr lang="en-US" sz="2400" dirty="0">
                <a:solidFill>
                  <a:srgbClr val="28324A"/>
                </a:solidFill>
              </a:rPr>
              <a:t> tin </a:t>
            </a:r>
            <a:r>
              <a:rPr lang="en-US" sz="2400" dirty="0" err="1">
                <a:solidFill>
                  <a:srgbClr val="28324A"/>
                </a:solidFill>
              </a:rPr>
              <a:t>xe</a:t>
            </a:r>
            <a:r>
              <a:rPr lang="en-US" sz="2400" dirty="0">
                <a:solidFill>
                  <a:srgbClr val="28324A"/>
                </a:solidFill>
              </a:rPr>
              <a:t>:</a:t>
            </a:r>
            <a:endParaRPr sz="2400" dirty="0">
              <a:solidFill>
                <a:srgbClr val="28324A"/>
              </a:solidFill>
            </a:endParaRPr>
          </a:p>
        </p:txBody>
      </p:sp>
      <p:pic>
        <p:nvPicPr>
          <p:cNvPr id="8" name="Picture 7">
            <a:extLst>
              <a:ext uri="{FF2B5EF4-FFF2-40B4-BE49-F238E27FC236}">
                <a16:creationId xmlns:a16="http://schemas.microsoft.com/office/drawing/2014/main" id="{DDB2F43F-0C7D-4760-A959-9EFDB4DE6FF1}"/>
              </a:ext>
            </a:extLst>
          </p:cNvPr>
          <p:cNvPicPr>
            <a:picLocks noChangeAspect="1"/>
          </p:cNvPicPr>
          <p:nvPr/>
        </p:nvPicPr>
        <p:blipFill>
          <a:blip r:embed="rId3"/>
          <a:stretch>
            <a:fillRect/>
          </a:stretch>
        </p:blipFill>
        <p:spPr>
          <a:xfrm>
            <a:off x="2210192" y="1964781"/>
            <a:ext cx="7771615" cy="4124934"/>
          </a:xfrm>
          <a:prstGeom prst="rect">
            <a:avLst/>
          </a:prstGeom>
        </p:spPr>
      </p:pic>
    </p:spTree>
    <p:extLst>
      <p:ext uri="{BB962C8B-B14F-4D97-AF65-F5344CB8AC3E}">
        <p14:creationId xmlns:p14="http://schemas.microsoft.com/office/powerpoint/2010/main" val="1825027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36"/>
          <p:cNvSpPr txBox="1">
            <a:spLocks noGrp="1"/>
          </p:cNvSpPr>
          <p:nvPr>
            <p:ph type="title"/>
          </p:nvPr>
        </p:nvSpPr>
        <p:spPr>
          <a:xfrm>
            <a:off x="1431600" y="515562"/>
            <a:ext cx="9328800" cy="954400"/>
          </a:xfrm>
          <a:prstGeom prst="rect">
            <a:avLst/>
          </a:prstGeom>
        </p:spPr>
        <p:txBody>
          <a:bodyPr spcFirstLastPara="1" vert="horz" wrap="square" lIns="121900" tIns="121900" rIns="121900" bIns="121900" rtlCol="0" anchor="b" anchorCtr="0">
            <a:noAutofit/>
          </a:bodyPr>
          <a:lstStyle/>
          <a:p>
            <a:pPr algn="ctr"/>
            <a:r>
              <a:rPr lang="en-US" b="1" dirty="0" err="1"/>
              <a:t>Thiết</a:t>
            </a:r>
            <a:r>
              <a:rPr lang="en-US" b="1" dirty="0"/>
              <a:t> </a:t>
            </a:r>
            <a:r>
              <a:rPr lang="en-US" b="1" dirty="0" err="1"/>
              <a:t>Kế</a:t>
            </a:r>
            <a:r>
              <a:rPr lang="en-US" b="1" dirty="0"/>
              <a:t> </a:t>
            </a:r>
            <a:r>
              <a:rPr lang="en-US" b="1" dirty="0" err="1"/>
              <a:t>Hệ</a:t>
            </a:r>
            <a:r>
              <a:rPr lang="en-US" b="1" dirty="0"/>
              <a:t> </a:t>
            </a:r>
            <a:r>
              <a:rPr lang="en-US" b="1" dirty="0" err="1"/>
              <a:t>Thống</a:t>
            </a:r>
            <a:endParaRPr lang="en-US" b="1" dirty="0"/>
          </a:p>
        </p:txBody>
      </p:sp>
      <p:sp>
        <p:nvSpPr>
          <p:cNvPr id="728" name="Google Shape;728;p36"/>
          <p:cNvSpPr txBox="1">
            <a:spLocks noGrp="1"/>
          </p:cNvSpPr>
          <p:nvPr>
            <p:ph type="sldNum" idx="12"/>
          </p:nvPr>
        </p:nvSpPr>
        <p:spPr>
          <a:xfrm>
            <a:off x="11409033" y="6434933"/>
            <a:ext cx="731600" cy="4232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25</a:t>
            </a:fld>
            <a:endParaRPr/>
          </a:p>
        </p:txBody>
      </p:sp>
      <p:sp>
        <p:nvSpPr>
          <p:cNvPr id="7" name="Google Shape;727;p36">
            <a:extLst>
              <a:ext uri="{FF2B5EF4-FFF2-40B4-BE49-F238E27FC236}">
                <a16:creationId xmlns:a16="http://schemas.microsoft.com/office/drawing/2014/main" id="{BD38FCE7-616C-4386-A519-69DB7E2DCA5A}"/>
              </a:ext>
            </a:extLst>
          </p:cNvPr>
          <p:cNvSpPr txBox="1">
            <a:spLocks noGrp="1"/>
          </p:cNvSpPr>
          <p:nvPr>
            <p:ph type="body" idx="1"/>
          </p:nvPr>
        </p:nvSpPr>
        <p:spPr>
          <a:xfrm>
            <a:off x="488918" y="1328250"/>
            <a:ext cx="4639263" cy="849033"/>
          </a:xfrm>
          <a:prstGeom prst="rect">
            <a:avLst/>
          </a:prstGeom>
        </p:spPr>
        <p:txBody>
          <a:bodyPr spcFirstLastPara="1" vert="horz" wrap="square" lIns="121900" tIns="121900" rIns="121900" bIns="121900" rtlCol="0" anchor="t" anchorCtr="0">
            <a:noAutofit/>
          </a:bodyPr>
          <a:lstStyle/>
          <a:p>
            <a:pPr marL="0" indent="0">
              <a:buNone/>
            </a:pPr>
            <a:r>
              <a:rPr lang="en-US" sz="2400" dirty="0" err="1">
                <a:solidFill>
                  <a:srgbClr val="28324A"/>
                </a:solidFill>
              </a:rPr>
              <a:t>Màn</a:t>
            </a:r>
            <a:r>
              <a:rPr lang="en-US" sz="2400" dirty="0">
                <a:solidFill>
                  <a:srgbClr val="28324A"/>
                </a:solidFill>
              </a:rPr>
              <a:t> </a:t>
            </a:r>
            <a:r>
              <a:rPr lang="en-US" sz="2400" dirty="0" err="1">
                <a:solidFill>
                  <a:srgbClr val="28324A"/>
                </a:solidFill>
              </a:rPr>
              <a:t>hình</a:t>
            </a:r>
            <a:r>
              <a:rPr lang="en-US" sz="2400" dirty="0">
                <a:solidFill>
                  <a:srgbClr val="28324A"/>
                </a:solidFill>
              </a:rPr>
              <a:t> </a:t>
            </a:r>
            <a:r>
              <a:rPr lang="en-US" sz="2400" dirty="0" err="1">
                <a:solidFill>
                  <a:srgbClr val="28324A"/>
                </a:solidFill>
              </a:rPr>
              <a:t>quản</a:t>
            </a:r>
            <a:r>
              <a:rPr lang="en-US" sz="2400" dirty="0">
                <a:solidFill>
                  <a:srgbClr val="28324A"/>
                </a:solidFill>
              </a:rPr>
              <a:t> </a:t>
            </a:r>
            <a:r>
              <a:rPr lang="en-US" sz="2400" dirty="0" err="1">
                <a:solidFill>
                  <a:srgbClr val="28324A"/>
                </a:solidFill>
              </a:rPr>
              <a:t>trị</a:t>
            </a:r>
            <a:r>
              <a:rPr lang="en-US" sz="2400" dirty="0">
                <a:solidFill>
                  <a:srgbClr val="28324A"/>
                </a:solidFill>
              </a:rPr>
              <a:t> Orders:</a:t>
            </a:r>
            <a:endParaRPr sz="2400" dirty="0">
              <a:solidFill>
                <a:srgbClr val="28324A"/>
              </a:solidFill>
            </a:endParaRPr>
          </a:p>
        </p:txBody>
      </p:sp>
      <p:pic>
        <p:nvPicPr>
          <p:cNvPr id="6" name="Picture 5">
            <a:extLst>
              <a:ext uri="{FF2B5EF4-FFF2-40B4-BE49-F238E27FC236}">
                <a16:creationId xmlns:a16="http://schemas.microsoft.com/office/drawing/2014/main" id="{A6A400FB-1FB8-4457-9E9B-90CCFBF1C6EA}"/>
              </a:ext>
            </a:extLst>
          </p:cNvPr>
          <p:cNvPicPr>
            <a:picLocks noChangeAspect="1"/>
          </p:cNvPicPr>
          <p:nvPr/>
        </p:nvPicPr>
        <p:blipFill>
          <a:blip r:embed="rId3"/>
          <a:stretch>
            <a:fillRect/>
          </a:stretch>
        </p:blipFill>
        <p:spPr>
          <a:xfrm>
            <a:off x="2382383" y="1946556"/>
            <a:ext cx="7427233" cy="4246854"/>
          </a:xfrm>
          <a:prstGeom prst="rect">
            <a:avLst/>
          </a:prstGeom>
        </p:spPr>
      </p:pic>
    </p:spTree>
    <p:extLst>
      <p:ext uri="{BB962C8B-B14F-4D97-AF65-F5344CB8AC3E}">
        <p14:creationId xmlns:p14="http://schemas.microsoft.com/office/powerpoint/2010/main" val="294865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36"/>
          <p:cNvSpPr txBox="1">
            <a:spLocks noGrp="1"/>
          </p:cNvSpPr>
          <p:nvPr>
            <p:ph type="title"/>
          </p:nvPr>
        </p:nvSpPr>
        <p:spPr>
          <a:xfrm>
            <a:off x="1431600" y="515562"/>
            <a:ext cx="9328800" cy="954400"/>
          </a:xfrm>
          <a:prstGeom prst="rect">
            <a:avLst/>
          </a:prstGeom>
        </p:spPr>
        <p:txBody>
          <a:bodyPr spcFirstLastPara="1" vert="horz" wrap="square" lIns="121900" tIns="121900" rIns="121900" bIns="121900" rtlCol="0" anchor="b" anchorCtr="0">
            <a:noAutofit/>
          </a:bodyPr>
          <a:lstStyle/>
          <a:p>
            <a:pPr algn="ctr"/>
            <a:r>
              <a:rPr lang="en-US" b="1" dirty="0" err="1"/>
              <a:t>Thiết</a:t>
            </a:r>
            <a:r>
              <a:rPr lang="en-US" b="1" dirty="0"/>
              <a:t> </a:t>
            </a:r>
            <a:r>
              <a:rPr lang="en-US" b="1" dirty="0" err="1"/>
              <a:t>Kế</a:t>
            </a:r>
            <a:r>
              <a:rPr lang="en-US" b="1" dirty="0"/>
              <a:t> </a:t>
            </a:r>
            <a:r>
              <a:rPr lang="en-US" b="1" dirty="0" err="1"/>
              <a:t>Hệ</a:t>
            </a:r>
            <a:r>
              <a:rPr lang="en-US" b="1" dirty="0"/>
              <a:t> </a:t>
            </a:r>
            <a:r>
              <a:rPr lang="en-US" b="1" dirty="0" err="1"/>
              <a:t>Thống</a:t>
            </a:r>
            <a:endParaRPr lang="en-US" b="1" dirty="0"/>
          </a:p>
        </p:txBody>
      </p:sp>
      <p:sp>
        <p:nvSpPr>
          <p:cNvPr id="728" name="Google Shape;728;p36"/>
          <p:cNvSpPr txBox="1">
            <a:spLocks noGrp="1"/>
          </p:cNvSpPr>
          <p:nvPr>
            <p:ph type="sldNum" idx="12"/>
          </p:nvPr>
        </p:nvSpPr>
        <p:spPr>
          <a:xfrm>
            <a:off x="11409033" y="6434933"/>
            <a:ext cx="731600" cy="4232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26</a:t>
            </a:fld>
            <a:endParaRPr/>
          </a:p>
        </p:txBody>
      </p:sp>
      <p:sp>
        <p:nvSpPr>
          <p:cNvPr id="7" name="Google Shape;727;p36">
            <a:extLst>
              <a:ext uri="{FF2B5EF4-FFF2-40B4-BE49-F238E27FC236}">
                <a16:creationId xmlns:a16="http://schemas.microsoft.com/office/drawing/2014/main" id="{BD38FCE7-616C-4386-A519-69DB7E2DCA5A}"/>
              </a:ext>
            </a:extLst>
          </p:cNvPr>
          <p:cNvSpPr txBox="1">
            <a:spLocks noGrp="1"/>
          </p:cNvSpPr>
          <p:nvPr>
            <p:ph type="body" idx="1"/>
          </p:nvPr>
        </p:nvSpPr>
        <p:spPr>
          <a:xfrm>
            <a:off x="488918" y="1328250"/>
            <a:ext cx="4639263" cy="849033"/>
          </a:xfrm>
          <a:prstGeom prst="rect">
            <a:avLst/>
          </a:prstGeom>
        </p:spPr>
        <p:txBody>
          <a:bodyPr spcFirstLastPara="1" vert="horz" wrap="square" lIns="121900" tIns="121900" rIns="121900" bIns="121900" rtlCol="0" anchor="t" anchorCtr="0">
            <a:noAutofit/>
          </a:bodyPr>
          <a:lstStyle/>
          <a:p>
            <a:pPr marL="0" indent="0">
              <a:buNone/>
            </a:pPr>
            <a:r>
              <a:rPr lang="en-US" sz="2400" dirty="0" err="1">
                <a:solidFill>
                  <a:srgbClr val="28324A"/>
                </a:solidFill>
              </a:rPr>
              <a:t>Màn</a:t>
            </a:r>
            <a:r>
              <a:rPr lang="en-US" sz="2400" dirty="0">
                <a:solidFill>
                  <a:srgbClr val="28324A"/>
                </a:solidFill>
              </a:rPr>
              <a:t> </a:t>
            </a:r>
            <a:r>
              <a:rPr lang="en-US" sz="2400" dirty="0" err="1">
                <a:solidFill>
                  <a:srgbClr val="28324A"/>
                </a:solidFill>
              </a:rPr>
              <a:t>hình</a:t>
            </a:r>
            <a:r>
              <a:rPr lang="en-US" sz="2400" dirty="0">
                <a:solidFill>
                  <a:srgbClr val="28324A"/>
                </a:solidFill>
              </a:rPr>
              <a:t> </a:t>
            </a:r>
            <a:r>
              <a:rPr lang="en-US" sz="2400" dirty="0" err="1">
                <a:solidFill>
                  <a:srgbClr val="28324A"/>
                </a:solidFill>
              </a:rPr>
              <a:t>quản</a:t>
            </a:r>
            <a:r>
              <a:rPr lang="en-US" sz="2400" dirty="0">
                <a:solidFill>
                  <a:srgbClr val="28324A"/>
                </a:solidFill>
              </a:rPr>
              <a:t> </a:t>
            </a:r>
            <a:r>
              <a:rPr lang="en-US" sz="2400" dirty="0" err="1">
                <a:solidFill>
                  <a:srgbClr val="28324A"/>
                </a:solidFill>
              </a:rPr>
              <a:t>trị</a:t>
            </a:r>
            <a:r>
              <a:rPr lang="en-US" sz="2400" dirty="0">
                <a:solidFill>
                  <a:srgbClr val="28324A"/>
                </a:solidFill>
              </a:rPr>
              <a:t> Account:</a:t>
            </a:r>
            <a:endParaRPr sz="2400" dirty="0">
              <a:solidFill>
                <a:srgbClr val="28324A"/>
              </a:solidFill>
            </a:endParaRPr>
          </a:p>
        </p:txBody>
      </p:sp>
      <p:pic>
        <p:nvPicPr>
          <p:cNvPr id="8" name="Picture 7">
            <a:extLst>
              <a:ext uri="{FF2B5EF4-FFF2-40B4-BE49-F238E27FC236}">
                <a16:creationId xmlns:a16="http://schemas.microsoft.com/office/drawing/2014/main" id="{F97B46CF-081E-4605-8DC7-C8B0701F2960}"/>
              </a:ext>
            </a:extLst>
          </p:cNvPr>
          <p:cNvPicPr>
            <a:picLocks noChangeAspect="1"/>
          </p:cNvPicPr>
          <p:nvPr/>
        </p:nvPicPr>
        <p:blipFill>
          <a:blip r:embed="rId3"/>
          <a:stretch>
            <a:fillRect/>
          </a:stretch>
        </p:blipFill>
        <p:spPr>
          <a:xfrm>
            <a:off x="2174411" y="1913375"/>
            <a:ext cx="7843177" cy="4521558"/>
          </a:xfrm>
          <a:prstGeom prst="rect">
            <a:avLst/>
          </a:prstGeom>
        </p:spPr>
      </p:pic>
    </p:spTree>
    <p:extLst>
      <p:ext uri="{BB962C8B-B14F-4D97-AF65-F5344CB8AC3E}">
        <p14:creationId xmlns:p14="http://schemas.microsoft.com/office/powerpoint/2010/main" val="3386899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38"/>
          <p:cNvSpPr txBox="1">
            <a:spLocks noGrp="1"/>
          </p:cNvSpPr>
          <p:nvPr>
            <p:ph type="ctrTitle"/>
          </p:nvPr>
        </p:nvSpPr>
        <p:spPr>
          <a:xfrm>
            <a:off x="3079133" y="4041533"/>
            <a:ext cx="6952800" cy="1546400"/>
          </a:xfrm>
          <a:prstGeom prst="rect">
            <a:avLst/>
          </a:prstGeom>
        </p:spPr>
        <p:txBody>
          <a:bodyPr spcFirstLastPara="1" vert="horz" wrap="square" lIns="121900" tIns="121900" rIns="121900" bIns="121900" rtlCol="0" anchor="b" anchorCtr="0">
            <a:noAutofit/>
          </a:bodyPr>
          <a:lstStyle/>
          <a:p>
            <a:r>
              <a:rPr lang="en-US" b="1" dirty="0"/>
              <a:t>Demo</a:t>
            </a:r>
            <a:endParaRPr b="1" dirty="0"/>
          </a:p>
        </p:txBody>
      </p:sp>
      <p:sp>
        <p:nvSpPr>
          <p:cNvPr id="743" name="Google Shape;743;p38"/>
          <p:cNvSpPr txBox="1"/>
          <p:nvPr/>
        </p:nvSpPr>
        <p:spPr>
          <a:xfrm>
            <a:off x="9888967" y="4882567"/>
            <a:ext cx="2347200" cy="1606400"/>
          </a:xfrm>
          <a:prstGeom prst="rect">
            <a:avLst/>
          </a:prstGeom>
          <a:noFill/>
          <a:ln>
            <a:noFill/>
          </a:ln>
        </p:spPr>
        <p:txBody>
          <a:bodyPr spcFirstLastPara="1" wrap="square" lIns="121900" tIns="121900" rIns="121900" bIns="121900" anchor="b" anchorCtr="0">
            <a:noAutofit/>
          </a:bodyPr>
          <a:lstStyle/>
          <a:p>
            <a:pPr algn="ctr"/>
            <a:r>
              <a:rPr lang="en" sz="16000" b="1" dirty="0">
                <a:solidFill>
                  <a:schemeClr val="accent2"/>
                </a:solidFill>
                <a:latin typeface="Oswald"/>
                <a:ea typeface="Oswald"/>
                <a:cs typeface="Oswald"/>
                <a:sym typeface="Oswald"/>
              </a:rPr>
              <a:t>3</a:t>
            </a:r>
            <a:endParaRPr sz="16000" dirty="0">
              <a:solidFill>
                <a:schemeClr val="accent2"/>
              </a:solidFill>
            </a:endParaRPr>
          </a:p>
        </p:txBody>
      </p:sp>
    </p:spTree>
    <p:extLst>
      <p:ext uri="{BB962C8B-B14F-4D97-AF65-F5344CB8AC3E}">
        <p14:creationId xmlns:p14="http://schemas.microsoft.com/office/powerpoint/2010/main" val="1876847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36"/>
          <p:cNvSpPr txBox="1">
            <a:spLocks noGrp="1"/>
          </p:cNvSpPr>
          <p:nvPr>
            <p:ph type="title"/>
          </p:nvPr>
        </p:nvSpPr>
        <p:spPr>
          <a:xfrm>
            <a:off x="1397000" y="845500"/>
            <a:ext cx="9328800" cy="954400"/>
          </a:xfrm>
          <a:prstGeom prst="rect">
            <a:avLst/>
          </a:prstGeom>
        </p:spPr>
        <p:txBody>
          <a:bodyPr spcFirstLastPara="1" vert="horz" wrap="square" lIns="121900" tIns="121900" rIns="121900" bIns="121900" rtlCol="0" anchor="b" anchorCtr="0">
            <a:noAutofit/>
          </a:bodyPr>
          <a:lstStyle/>
          <a:p>
            <a:pPr algn="ctr"/>
            <a:r>
              <a:rPr lang="en" b="1" dirty="0"/>
              <a:t>Demo</a:t>
            </a:r>
            <a:endParaRPr b="1" dirty="0"/>
          </a:p>
        </p:txBody>
      </p:sp>
      <p:sp>
        <p:nvSpPr>
          <p:cNvPr id="727" name="Google Shape;727;p36"/>
          <p:cNvSpPr txBox="1">
            <a:spLocks noGrp="1"/>
          </p:cNvSpPr>
          <p:nvPr>
            <p:ph type="body" idx="1"/>
          </p:nvPr>
        </p:nvSpPr>
        <p:spPr>
          <a:xfrm>
            <a:off x="1434467" y="2053567"/>
            <a:ext cx="9328800" cy="2562800"/>
          </a:xfrm>
          <a:prstGeom prst="rect">
            <a:avLst/>
          </a:prstGeom>
        </p:spPr>
        <p:txBody>
          <a:bodyPr spcFirstLastPara="1" vert="horz" wrap="square" lIns="121900" tIns="121900" rIns="121900" bIns="121900" rtlCol="0" anchor="t" anchorCtr="0">
            <a:noAutofit/>
          </a:bodyPr>
          <a:lstStyle/>
          <a:p>
            <a:pPr marL="0" indent="0" algn="ctr">
              <a:buNone/>
            </a:pPr>
            <a:r>
              <a:rPr lang="en-US" sz="3200" dirty="0">
                <a:solidFill>
                  <a:srgbClr val="28324A"/>
                </a:solidFill>
                <a:hlinkClick r:id="rId3"/>
              </a:rPr>
              <a:t>https://drive.google.com/file/d/1YSE0WxszRciLotpyQEdOsUFMnboI4Qgb/view?usp=sharing</a:t>
            </a:r>
            <a:endParaRPr sz="3200" dirty="0">
              <a:solidFill>
                <a:srgbClr val="28324A"/>
              </a:solidFill>
            </a:endParaRPr>
          </a:p>
        </p:txBody>
      </p:sp>
      <p:sp>
        <p:nvSpPr>
          <p:cNvPr id="728" name="Google Shape;728;p36"/>
          <p:cNvSpPr txBox="1">
            <a:spLocks noGrp="1"/>
          </p:cNvSpPr>
          <p:nvPr>
            <p:ph type="sldNum" idx="12"/>
          </p:nvPr>
        </p:nvSpPr>
        <p:spPr>
          <a:xfrm>
            <a:off x="11409033" y="6434933"/>
            <a:ext cx="731600" cy="4232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700200" y="2655800"/>
            <a:ext cx="8791600" cy="1546400"/>
          </a:xfrm>
          <a:prstGeom prst="rect">
            <a:avLst/>
          </a:prstGeom>
        </p:spPr>
        <p:txBody>
          <a:bodyPr spcFirstLastPara="1" wrap="square" lIns="121900" tIns="121900" rIns="121900" bIns="121900" anchor="b" anchorCtr="0">
            <a:noAutofit/>
          </a:bodyPr>
          <a:lstStyle/>
          <a:p>
            <a:r>
              <a:rPr lang="en" sz="13333" dirty="0"/>
              <a:t>THANKS!</a:t>
            </a:r>
            <a:endParaRPr sz="13333" dirty="0"/>
          </a:p>
        </p:txBody>
      </p:sp>
      <p:sp>
        <p:nvSpPr>
          <p:cNvPr id="721" name="Google Shape;721;p35"/>
          <p:cNvSpPr txBox="1">
            <a:spLocks noGrp="1"/>
          </p:cNvSpPr>
          <p:nvPr>
            <p:ph type="sldNum" idx="12"/>
          </p:nvPr>
        </p:nvSpPr>
        <p:spPr>
          <a:xfrm>
            <a:off x="11409033" y="6434933"/>
            <a:ext cx="731600" cy="423200"/>
          </a:xfrm>
          <a:prstGeom prst="rect">
            <a:avLst/>
          </a:prstGeom>
        </p:spPr>
        <p:txBody>
          <a:bodyPr spcFirstLastPara="1" wrap="square" lIns="121900" tIns="121900" rIns="121900" bIns="121900" anchor="t" anchorCtr="0">
            <a:noAutofit/>
          </a:bodyPr>
          <a:lstStyle/>
          <a:p>
            <a:pPr defTabSz="1219170">
              <a:buClr>
                <a:srgbClr val="000000"/>
              </a:buClr>
            </a:pPr>
            <a:fld id="{00000000-1234-1234-1234-123412341234}" type="slidenum">
              <a:rPr lang="en" kern="0"/>
              <a:pPr defTabSz="1219170">
                <a:buClr>
                  <a:srgbClr val="000000"/>
                </a:buClr>
              </a:pPr>
              <a:t>29</a:t>
            </a:fld>
            <a:endParaRPr ker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3079133" y="4041533"/>
            <a:ext cx="6952800" cy="1546400"/>
          </a:xfrm>
          <a:prstGeom prst="rect">
            <a:avLst/>
          </a:prstGeom>
        </p:spPr>
        <p:txBody>
          <a:bodyPr spcFirstLastPara="1" vert="horz" wrap="square" lIns="121900" tIns="121900" rIns="121900" bIns="121900" rtlCol="0" anchor="b" anchorCtr="0">
            <a:noAutofit/>
          </a:bodyPr>
          <a:lstStyle/>
          <a:p>
            <a:r>
              <a:rPr lang="en" b="1" dirty="0"/>
              <a:t>Tổng Quan</a:t>
            </a:r>
            <a:endParaRPr b="1" dirty="0"/>
          </a:p>
        </p:txBody>
      </p:sp>
      <p:sp>
        <p:nvSpPr>
          <p:cNvPr id="487" name="Google Shape;487;p16"/>
          <p:cNvSpPr txBox="1"/>
          <p:nvPr/>
        </p:nvSpPr>
        <p:spPr>
          <a:xfrm>
            <a:off x="9888967" y="4882567"/>
            <a:ext cx="2347200" cy="1606400"/>
          </a:xfrm>
          <a:prstGeom prst="rect">
            <a:avLst/>
          </a:prstGeom>
          <a:noFill/>
          <a:ln>
            <a:noFill/>
          </a:ln>
        </p:spPr>
        <p:txBody>
          <a:bodyPr spcFirstLastPara="1" wrap="square" lIns="121900" tIns="121900" rIns="121900" bIns="121900" anchor="b" anchorCtr="0">
            <a:noAutofit/>
          </a:bodyPr>
          <a:lstStyle/>
          <a:p>
            <a:pPr algn="ctr"/>
            <a:r>
              <a:rPr lang="en" sz="16000" b="1">
                <a:solidFill>
                  <a:schemeClr val="accent2"/>
                </a:solidFill>
                <a:latin typeface="Oswald"/>
                <a:ea typeface="Oswald"/>
                <a:cs typeface="Oswald"/>
                <a:sym typeface="Oswald"/>
              </a:rPr>
              <a:t>1</a:t>
            </a:r>
            <a:endParaRPr sz="16000">
              <a:solidFill>
                <a:schemeClr val="accent2"/>
              </a:solidFill>
            </a:endParaRPr>
          </a:p>
        </p:txBody>
      </p:sp>
      <p:sp>
        <p:nvSpPr>
          <p:cNvPr id="488" name="Google Shape;488;p16"/>
          <p:cNvSpPr txBox="1">
            <a:spLocks noGrp="1"/>
          </p:cNvSpPr>
          <p:nvPr>
            <p:ph type="sldNum" idx="12"/>
          </p:nvPr>
        </p:nvSpPr>
        <p:spPr>
          <a:xfrm>
            <a:off x="11409033" y="6434933"/>
            <a:ext cx="731600" cy="4232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397000" y="845500"/>
            <a:ext cx="9328800" cy="954400"/>
          </a:xfrm>
          <a:prstGeom prst="rect">
            <a:avLst/>
          </a:prstGeom>
        </p:spPr>
        <p:txBody>
          <a:bodyPr spcFirstLastPara="1" vert="horz" wrap="square" lIns="121900" tIns="121900" rIns="121900" bIns="121900" rtlCol="0" anchor="b" anchorCtr="0">
            <a:noAutofit/>
          </a:bodyPr>
          <a:lstStyle/>
          <a:p>
            <a:pPr algn="ctr"/>
            <a:r>
              <a:rPr lang="en" b="1" dirty="0"/>
              <a:t>Tổng Quan</a:t>
            </a:r>
            <a:endParaRPr b="1" dirty="0">
              <a:solidFill>
                <a:schemeClr val="accent2"/>
              </a:solidFill>
            </a:endParaRPr>
          </a:p>
        </p:txBody>
      </p:sp>
      <p:sp>
        <p:nvSpPr>
          <p:cNvPr id="500" name="Google Shape;500;p18"/>
          <p:cNvSpPr txBox="1">
            <a:spLocks noGrp="1"/>
          </p:cNvSpPr>
          <p:nvPr>
            <p:ph type="body" idx="1"/>
          </p:nvPr>
        </p:nvSpPr>
        <p:spPr>
          <a:xfrm>
            <a:off x="1434467" y="2053567"/>
            <a:ext cx="9328800" cy="2562800"/>
          </a:xfrm>
          <a:prstGeom prst="rect">
            <a:avLst/>
          </a:prstGeom>
        </p:spPr>
        <p:txBody>
          <a:bodyPr spcFirstLastPara="1" vert="horz" wrap="square" lIns="121900" tIns="121900" rIns="121900" bIns="121900" rtlCol="0" anchor="t" anchorCtr="0">
            <a:noAutofit/>
          </a:bodyPr>
          <a:lstStyle/>
          <a:p>
            <a:pPr>
              <a:lnSpc>
                <a:spcPct val="200000"/>
              </a:lnSpc>
            </a:pPr>
            <a:r>
              <a:rPr lang="en-US" dirty="0"/>
              <a:t>Website </a:t>
            </a:r>
            <a:r>
              <a:rPr lang="en-US" dirty="0" err="1"/>
              <a:t>bán</a:t>
            </a:r>
            <a:r>
              <a:rPr lang="en-US" dirty="0"/>
              <a:t> </a:t>
            </a:r>
            <a:r>
              <a:rPr lang="en-US" dirty="0" err="1"/>
              <a:t>xe</a:t>
            </a:r>
            <a:endParaRPr dirty="0"/>
          </a:p>
          <a:p>
            <a:pPr>
              <a:lnSpc>
                <a:spcPct val="200000"/>
              </a:lnSpc>
              <a:spcBef>
                <a:spcPts val="0"/>
              </a:spcBef>
            </a:pPr>
            <a:r>
              <a:rPr lang="en-US" dirty="0" err="1"/>
              <a:t>Khảo</a:t>
            </a:r>
            <a:r>
              <a:rPr lang="en-US" dirty="0"/>
              <a:t> </a:t>
            </a:r>
            <a:r>
              <a:rPr lang="en-US" dirty="0" err="1"/>
              <a:t>sát</a:t>
            </a:r>
            <a:r>
              <a:rPr lang="en-US" dirty="0"/>
              <a:t> </a:t>
            </a:r>
            <a:r>
              <a:rPr lang="en-US" dirty="0" err="1"/>
              <a:t>hiện</a:t>
            </a:r>
            <a:r>
              <a:rPr lang="en-US" dirty="0"/>
              <a:t> </a:t>
            </a:r>
            <a:r>
              <a:rPr lang="en-US" dirty="0" err="1"/>
              <a:t>trạng</a:t>
            </a:r>
            <a:endParaRPr dirty="0"/>
          </a:p>
        </p:txBody>
      </p:sp>
      <p:sp>
        <p:nvSpPr>
          <p:cNvPr id="501" name="Google Shape;501;p18"/>
          <p:cNvSpPr txBox="1">
            <a:spLocks noGrp="1"/>
          </p:cNvSpPr>
          <p:nvPr>
            <p:ph type="sldNum" idx="12"/>
          </p:nvPr>
        </p:nvSpPr>
        <p:spPr>
          <a:xfrm>
            <a:off x="11409033" y="6434933"/>
            <a:ext cx="731600" cy="4232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36"/>
          <p:cNvSpPr txBox="1">
            <a:spLocks noGrp="1"/>
          </p:cNvSpPr>
          <p:nvPr>
            <p:ph type="title"/>
          </p:nvPr>
        </p:nvSpPr>
        <p:spPr>
          <a:xfrm>
            <a:off x="1397000" y="845500"/>
            <a:ext cx="9328800" cy="954400"/>
          </a:xfrm>
          <a:prstGeom prst="rect">
            <a:avLst/>
          </a:prstGeom>
        </p:spPr>
        <p:txBody>
          <a:bodyPr spcFirstLastPara="1" vert="horz" wrap="square" lIns="121900" tIns="121900" rIns="121900" bIns="121900" rtlCol="0" anchor="b" anchorCtr="0">
            <a:noAutofit/>
          </a:bodyPr>
          <a:lstStyle/>
          <a:p>
            <a:pPr algn="ctr"/>
            <a:r>
              <a:rPr lang="en-US" b="1" dirty="0"/>
              <a:t>Website </a:t>
            </a:r>
            <a:r>
              <a:rPr lang="en-US" b="1" dirty="0" err="1"/>
              <a:t>Bán</a:t>
            </a:r>
            <a:r>
              <a:rPr lang="en-US" b="1" dirty="0"/>
              <a:t> Xe</a:t>
            </a:r>
          </a:p>
        </p:txBody>
      </p:sp>
      <p:sp>
        <p:nvSpPr>
          <p:cNvPr id="727" name="Google Shape;727;p36"/>
          <p:cNvSpPr txBox="1">
            <a:spLocks noGrp="1"/>
          </p:cNvSpPr>
          <p:nvPr>
            <p:ph type="body" idx="1"/>
          </p:nvPr>
        </p:nvSpPr>
        <p:spPr>
          <a:xfrm>
            <a:off x="1434467" y="2053567"/>
            <a:ext cx="9328800" cy="3004534"/>
          </a:xfrm>
          <a:prstGeom prst="rect">
            <a:avLst/>
          </a:prstGeom>
        </p:spPr>
        <p:txBody>
          <a:bodyPr spcFirstLastPara="1" vert="horz" wrap="square" lIns="121900" tIns="121900" rIns="121900" bIns="121900" rtlCol="0" anchor="t" anchorCtr="0">
            <a:noAutofit/>
          </a:bodyPr>
          <a:lstStyle/>
          <a:p>
            <a:pPr marL="0" indent="0">
              <a:buNone/>
            </a:pPr>
            <a:r>
              <a:rPr lang="vi-VN" sz="2000" b="0" i="0" dirty="0">
                <a:solidFill>
                  <a:srgbClr val="212529"/>
                </a:solidFill>
                <a:effectLst/>
                <a:latin typeface="Arial" panose="020B0604020202020204" pitchFamily="34" charset="0"/>
              </a:rPr>
              <a:t>Ở Việt Nam cũng có rất nhiều doanh nghiệp đang tiến hành thương mại hóa trên Internet</a:t>
            </a:r>
            <a:endParaRPr lang="en-US" sz="2000" b="0" i="0" dirty="0">
              <a:solidFill>
                <a:srgbClr val="212529"/>
              </a:solidFill>
              <a:effectLst/>
              <a:latin typeface="Arial" panose="020B0604020202020204" pitchFamily="34" charset="0"/>
            </a:endParaRPr>
          </a:p>
          <a:p>
            <a:pPr marL="0" indent="0">
              <a:buNone/>
            </a:pPr>
            <a:r>
              <a:rPr lang="en-US" sz="2000" dirty="0">
                <a:solidFill>
                  <a:srgbClr val="212529"/>
                </a:solidFill>
                <a:latin typeface="Arial" panose="020B0604020202020204" pitchFamily="34" charset="0"/>
              </a:rPr>
              <a:t>N</a:t>
            </a:r>
            <a:r>
              <a:rPr lang="vi-VN" sz="2000" b="0" i="0" dirty="0">
                <a:solidFill>
                  <a:srgbClr val="212529"/>
                </a:solidFill>
                <a:effectLst/>
                <a:latin typeface="Arial" panose="020B0604020202020204" pitchFamily="34" charset="0"/>
              </a:rPr>
              <a:t>hưng do những khó khăn về cơ sở hạ tầng như viễn thông chưa phát triển mạnh, các dịch vụ thanh toán điện tử qua ngân hàng chưa phổ biến nên chỉ dừng lại ở mức độ giới thiệu sản phẩm và tiếp nhận đơn đặt hàng thông qua các Website trên mạng. </a:t>
            </a:r>
            <a:endParaRPr lang="en-US" sz="2000" b="0" i="0" dirty="0">
              <a:solidFill>
                <a:srgbClr val="212529"/>
              </a:solidFill>
              <a:effectLst/>
              <a:latin typeface="Arial" panose="020B0604020202020204" pitchFamily="34" charset="0"/>
            </a:endParaRPr>
          </a:p>
          <a:p>
            <a:pPr marL="0" indent="0">
              <a:buNone/>
            </a:pPr>
            <a:r>
              <a:rPr lang="en-US" sz="2000" dirty="0">
                <a:solidFill>
                  <a:srgbClr val="212529"/>
                </a:solidFill>
                <a:latin typeface="Arial" panose="020B0604020202020204" pitchFamily="34" charset="0"/>
              </a:rPr>
              <a:t>=&gt; </a:t>
            </a:r>
            <a:r>
              <a:rPr lang="vi-VN" sz="2000" b="0" i="0" dirty="0">
                <a:solidFill>
                  <a:srgbClr val="212529"/>
                </a:solidFill>
                <a:effectLst/>
                <a:latin typeface="Arial" panose="020B0604020202020204" pitchFamily="34" charset="0"/>
              </a:rPr>
              <a:t>Để tiếp cận và góp phần đẩy mạnh sự phổ biến của thương mại điện tử ở Việt Nam</a:t>
            </a:r>
            <a:r>
              <a:rPr lang="en-US" sz="2000" b="0" i="0" dirty="0">
                <a:solidFill>
                  <a:srgbClr val="212529"/>
                </a:solidFill>
                <a:effectLst/>
                <a:latin typeface="Arial" panose="020B0604020202020204" pitchFamily="34" charset="0"/>
              </a:rPr>
              <a:t>, </a:t>
            </a:r>
            <a:r>
              <a:rPr lang="en-US" sz="2000" b="0" i="0" dirty="0" err="1">
                <a:solidFill>
                  <a:srgbClr val="212529"/>
                </a:solidFill>
                <a:effectLst/>
                <a:latin typeface="Arial" panose="020B0604020202020204" pitchFamily="34" charset="0"/>
              </a:rPr>
              <a:t>chúng</a:t>
            </a:r>
            <a:r>
              <a:rPr lang="en-US" sz="2000" b="0" i="0" dirty="0">
                <a:solidFill>
                  <a:srgbClr val="212529"/>
                </a:solidFill>
                <a:effectLst/>
                <a:latin typeface="Arial" panose="020B0604020202020204" pitchFamily="34" charset="0"/>
              </a:rPr>
              <a:t> </a:t>
            </a:r>
            <a:r>
              <a:rPr lang="en-US" sz="2000" b="0" i="0" dirty="0" err="1">
                <a:solidFill>
                  <a:srgbClr val="212529"/>
                </a:solidFill>
                <a:effectLst/>
                <a:latin typeface="Arial" panose="020B0604020202020204" pitchFamily="34" charset="0"/>
              </a:rPr>
              <a:t>tôi</a:t>
            </a:r>
            <a:r>
              <a:rPr lang="en-US" sz="2000" b="0" i="0" dirty="0">
                <a:solidFill>
                  <a:srgbClr val="212529"/>
                </a:solidFill>
                <a:effectLst/>
                <a:latin typeface="Arial" panose="020B0604020202020204" pitchFamily="34" charset="0"/>
              </a:rPr>
              <a:t> </a:t>
            </a:r>
            <a:r>
              <a:rPr lang="en-US" sz="2000" b="0" i="0" dirty="0" err="1">
                <a:solidFill>
                  <a:srgbClr val="212529"/>
                </a:solidFill>
                <a:effectLst/>
                <a:latin typeface="Arial" panose="020B0604020202020204" pitchFamily="34" charset="0"/>
              </a:rPr>
              <a:t>đã</a:t>
            </a:r>
            <a:r>
              <a:rPr lang="en-US" sz="2000" b="0" i="0" dirty="0">
                <a:solidFill>
                  <a:srgbClr val="212529"/>
                </a:solidFill>
                <a:effectLst/>
                <a:latin typeface="Arial" panose="020B0604020202020204" pitchFamily="34" charset="0"/>
              </a:rPr>
              <a:t> </a:t>
            </a:r>
            <a:r>
              <a:rPr lang="en-US" sz="2000" b="0" i="0" dirty="0" err="1">
                <a:solidFill>
                  <a:srgbClr val="212529"/>
                </a:solidFill>
                <a:effectLst/>
                <a:latin typeface="Arial" panose="020B0604020202020204" pitchFamily="34" charset="0"/>
              </a:rPr>
              <a:t>tìm</a:t>
            </a:r>
            <a:r>
              <a:rPr lang="en-US" sz="2000" b="0" i="0" dirty="0">
                <a:solidFill>
                  <a:srgbClr val="212529"/>
                </a:solidFill>
                <a:effectLst/>
                <a:latin typeface="Arial" panose="020B0604020202020204" pitchFamily="34" charset="0"/>
              </a:rPr>
              <a:t> </a:t>
            </a:r>
            <a:r>
              <a:rPr lang="en-US" sz="2000" b="0" i="0" dirty="0" err="1">
                <a:solidFill>
                  <a:srgbClr val="212529"/>
                </a:solidFill>
                <a:effectLst/>
                <a:latin typeface="Arial" panose="020B0604020202020204" pitchFamily="34" charset="0"/>
              </a:rPr>
              <a:t>hiểu</a:t>
            </a:r>
            <a:r>
              <a:rPr lang="en-US" sz="2000" b="0" i="0" dirty="0">
                <a:solidFill>
                  <a:srgbClr val="212529"/>
                </a:solidFill>
                <a:effectLst/>
                <a:latin typeface="Arial" panose="020B0604020202020204" pitchFamily="34" charset="0"/>
              </a:rPr>
              <a:t> </a:t>
            </a:r>
            <a:r>
              <a:rPr lang="en-US" sz="2000" b="0" i="0" dirty="0" err="1">
                <a:solidFill>
                  <a:srgbClr val="212529"/>
                </a:solidFill>
                <a:effectLst/>
                <a:latin typeface="Arial" panose="020B0604020202020204" pitchFamily="34" charset="0"/>
              </a:rPr>
              <a:t>và</a:t>
            </a:r>
            <a:r>
              <a:rPr lang="en-US" sz="2000" b="0" i="0" dirty="0">
                <a:solidFill>
                  <a:srgbClr val="212529"/>
                </a:solidFill>
                <a:effectLst/>
                <a:latin typeface="Arial" panose="020B0604020202020204" pitchFamily="34" charset="0"/>
              </a:rPr>
              <a:t> </a:t>
            </a:r>
            <a:r>
              <a:rPr lang="en-US" sz="2000" b="0" i="0" dirty="0" err="1">
                <a:solidFill>
                  <a:srgbClr val="212529"/>
                </a:solidFill>
                <a:effectLst/>
                <a:latin typeface="Arial" panose="020B0604020202020204" pitchFamily="34" charset="0"/>
              </a:rPr>
              <a:t>xây</a:t>
            </a:r>
            <a:r>
              <a:rPr lang="en-US" sz="2000" b="0" i="0" dirty="0">
                <a:solidFill>
                  <a:srgbClr val="212529"/>
                </a:solidFill>
                <a:effectLst/>
                <a:latin typeface="Arial" panose="020B0604020202020204" pitchFamily="34" charset="0"/>
              </a:rPr>
              <a:t> </a:t>
            </a:r>
            <a:r>
              <a:rPr lang="en-US" sz="2000" b="0" i="0" dirty="0" err="1">
                <a:solidFill>
                  <a:srgbClr val="212529"/>
                </a:solidFill>
                <a:effectLst/>
                <a:latin typeface="Arial" panose="020B0604020202020204" pitchFamily="34" charset="0"/>
              </a:rPr>
              <a:t>dựng</a:t>
            </a:r>
            <a:r>
              <a:rPr lang="en-US" sz="2000" b="0" i="0" dirty="0">
                <a:solidFill>
                  <a:srgbClr val="212529"/>
                </a:solidFill>
                <a:effectLst/>
                <a:latin typeface="Arial" panose="020B0604020202020204" pitchFamily="34" charset="0"/>
              </a:rPr>
              <a:t> “Website </a:t>
            </a:r>
            <a:r>
              <a:rPr lang="en-US" sz="2000" b="0" i="0" dirty="0" err="1">
                <a:solidFill>
                  <a:srgbClr val="212529"/>
                </a:solidFill>
                <a:effectLst/>
                <a:latin typeface="Arial" panose="020B0604020202020204" pitchFamily="34" charset="0"/>
              </a:rPr>
              <a:t>bán</a:t>
            </a:r>
            <a:r>
              <a:rPr lang="en-US" sz="2000" b="0" i="0" dirty="0">
                <a:solidFill>
                  <a:srgbClr val="212529"/>
                </a:solidFill>
                <a:effectLst/>
                <a:latin typeface="Arial" panose="020B0604020202020204" pitchFamily="34" charset="0"/>
              </a:rPr>
              <a:t> </a:t>
            </a:r>
            <a:r>
              <a:rPr lang="en-US" sz="2000" b="0" i="0" dirty="0" err="1">
                <a:solidFill>
                  <a:srgbClr val="212529"/>
                </a:solidFill>
                <a:effectLst/>
                <a:latin typeface="Arial" panose="020B0604020202020204" pitchFamily="34" charset="0"/>
              </a:rPr>
              <a:t>xe</a:t>
            </a:r>
            <a:r>
              <a:rPr lang="en-US" sz="2000" b="0" i="0" dirty="0">
                <a:solidFill>
                  <a:srgbClr val="212529"/>
                </a:solidFill>
                <a:effectLst/>
                <a:latin typeface="Arial" panose="020B0604020202020204" pitchFamily="34" charset="0"/>
              </a:rPr>
              <a:t>”.</a:t>
            </a:r>
            <a:endParaRPr sz="3200" dirty="0">
              <a:solidFill>
                <a:srgbClr val="28324A"/>
              </a:solidFill>
            </a:endParaRPr>
          </a:p>
        </p:txBody>
      </p:sp>
      <p:sp>
        <p:nvSpPr>
          <p:cNvPr id="728" name="Google Shape;728;p36"/>
          <p:cNvSpPr txBox="1">
            <a:spLocks noGrp="1"/>
          </p:cNvSpPr>
          <p:nvPr>
            <p:ph type="sldNum" idx="12"/>
          </p:nvPr>
        </p:nvSpPr>
        <p:spPr>
          <a:xfrm>
            <a:off x="11409033" y="6434933"/>
            <a:ext cx="731600" cy="4232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36"/>
          <p:cNvSpPr txBox="1">
            <a:spLocks noGrp="1"/>
          </p:cNvSpPr>
          <p:nvPr>
            <p:ph type="title"/>
          </p:nvPr>
        </p:nvSpPr>
        <p:spPr>
          <a:xfrm>
            <a:off x="1397000" y="845500"/>
            <a:ext cx="9328800" cy="954400"/>
          </a:xfrm>
          <a:prstGeom prst="rect">
            <a:avLst/>
          </a:prstGeom>
        </p:spPr>
        <p:txBody>
          <a:bodyPr spcFirstLastPara="1" vert="horz" wrap="square" lIns="121900" tIns="121900" rIns="121900" bIns="121900" rtlCol="0" anchor="b" anchorCtr="0">
            <a:noAutofit/>
          </a:bodyPr>
          <a:lstStyle/>
          <a:p>
            <a:pPr algn="ctr"/>
            <a:r>
              <a:rPr lang="en-US" b="1" dirty="0" err="1"/>
              <a:t>Khảo</a:t>
            </a:r>
            <a:r>
              <a:rPr lang="en-US" b="1" dirty="0"/>
              <a:t> </a:t>
            </a:r>
            <a:r>
              <a:rPr lang="en-US" b="1" dirty="0" err="1"/>
              <a:t>Sát</a:t>
            </a:r>
            <a:r>
              <a:rPr lang="en-US" b="1" dirty="0"/>
              <a:t> </a:t>
            </a:r>
            <a:r>
              <a:rPr lang="en-US" b="1" dirty="0" err="1"/>
              <a:t>Hiện</a:t>
            </a:r>
            <a:r>
              <a:rPr lang="en-US" b="1" dirty="0"/>
              <a:t> </a:t>
            </a:r>
            <a:r>
              <a:rPr lang="en-US" b="1" dirty="0" err="1"/>
              <a:t>Trạng</a:t>
            </a:r>
            <a:endParaRPr lang="en-US" b="1" dirty="0"/>
          </a:p>
        </p:txBody>
      </p:sp>
      <p:sp>
        <p:nvSpPr>
          <p:cNvPr id="727" name="Google Shape;727;p36"/>
          <p:cNvSpPr txBox="1">
            <a:spLocks noGrp="1"/>
          </p:cNvSpPr>
          <p:nvPr>
            <p:ph type="body" idx="1"/>
          </p:nvPr>
        </p:nvSpPr>
        <p:spPr>
          <a:xfrm>
            <a:off x="1431600" y="2053567"/>
            <a:ext cx="9328800" cy="3004534"/>
          </a:xfrm>
          <a:prstGeom prst="rect">
            <a:avLst/>
          </a:prstGeom>
        </p:spPr>
        <p:txBody>
          <a:bodyPr spcFirstLastPara="1" vert="horz" wrap="square" lIns="121900" tIns="121900" rIns="121900" bIns="121900" rtlCol="0" anchor="t" anchorCtr="0">
            <a:noAutofit/>
          </a:bodyPr>
          <a:lstStyle/>
          <a:p>
            <a:pPr marL="0" indent="0">
              <a:buNone/>
            </a:pPr>
            <a:r>
              <a:rPr lang="en-US" sz="3200" dirty="0">
                <a:solidFill>
                  <a:srgbClr val="28324A"/>
                </a:solidFill>
              </a:rPr>
              <a:t>Sau </a:t>
            </a:r>
            <a:r>
              <a:rPr lang="en-US" sz="3200" dirty="0" err="1">
                <a:solidFill>
                  <a:srgbClr val="28324A"/>
                </a:solidFill>
              </a:rPr>
              <a:t>quá</a:t>
            </a:r>
            <a:r>
              <a:rPr lang="en-US" sz="3200" dirty="0">
                <a:solidFill>
                  <a:srgbClr val="28324A"/>
                </a:solidFill>
              </a:rPr>
              <a:t> </a:t>
            </a:r>
            <a:r>
              <a:rPr lang="en-US" sz="3200" dirty="0" err="1">
                <a:solidFill>
                  <a:srgbClr val="28324A"/>
                </a:solidFill>
              </a:rPr>
              <a:t>trình</a:t>
            </a:r>
            <a:r>
              <a:rPr lang="en-US" sz="3200" dirty="0">
                <a:solidFill>
                  <a:srgbClr val="28324A"/>
                </a:solidFill>
              </a:rPr>
              <a:t> </a:t>
            </a:r>
            <a:r>
              <a:rPr lang="en-US" sz="3200" dirty="0" err="1">
                <a:solidFill>
                  <a:srgbClr val="28324A"/>
                </a:solidFill>
              </a:rPr>
              <a:t>tìm</a:t>
            </a:r>
            <a:r>
              <a:rPr lang="en-US" sz="3200" dirty="0">
                <a:solidFill>
                  <a:srgbClr val="28324A"/>
                </a:solidFill>
              </a:rPr>
              <a:t> </a:t>
            </a:r>
            <a:r>
              <a:rPr lang="en-US" sz="3200" dirty="0" err="1">
                <a:solidFill>
                  <a:srgbClr val="28324A"/>
                </a:solidFill>
              </a:rPr>
              <a:t>hiểu</a:t>
            </a:r>
            <a:r>
              <a:rPr lang="en-US" sz="3200" dirty="0">
                <a:solidFill>
                  <a:srgbClr val="28324A"/>
                </a:solidFill>
              </a:rPr>
              <a:t> </a:t>
            </a:r>
            <a:r>
              <a:rPr lang="en-US" sz="3200" dirty="0" err="1">
                <a:solidFill>
                  <a:srgbClr val="28324A"/>
                </a:solidFill>
              </a:rPr>
              <a:t>công</a:t>
            </a:r>
            <a:r>
              <a:rPr lang="en-US" sz="3200" dirty="0">
                <a:solidFill>
                  <a:srgbClr val="28324A"/>
                </a:solidFill>
              </a:rPr>
              <a:t> ty </a:t>
            </a:r>
            <a:r>
              <a:rPr lang="en-US" sz="3200" dirty="0" err="1">
                <a:solidFill>
                  <a:srgbClr val="28324A"/>
                </a:solidFill>
              </a:rPr>
              <a:t>và</a:t>
            </a:r>
            <a:r>
              <a:rPr lang="en-US" sz="3200" dirty="0">
                <a:solidFill>
                  <a:srgbClr val="28324A"/>
                </a:solidFill>
              </a:rPr>
              <a:t> </a:t>
            </a:r>
            <a:r>
              <a:rPr lang="en-US" sz="3200" dirty="0" err="1">
                <a:solidFill>
                  <a:srgbClr val="28324A"/>
                </a:solidFill>
              </a:rPr>
              <a:t>khảo</a:t>
            </a:r>
            <a:r>
              <a:rPr lang="en-US" sz="3200" dirty="0">
                <a:solidFill>
                  <a:srgbClr val="28324A"/>
                </a:solidFill>
              </a:rPr>
              <a:t> </a:t>
            </a:r>
            <a:r>
              <a:rPr lang="en-US" sz="3200" dirty="0" err="1">
                <a:solidFill>
                  <a:srgbClr val="28324A"/>
                </a:solidFill>
              </a:rPr>
              <a:t>sát</a:t>
            </a:r>
            <a:r>
              <a:rPr lang="en-US" sz="3200" dirty="0">
                <a:solidFill>
                  <a:srgbClr val="28324A"/>
                </a:solidFill>
              </a:rPr>
              <a:t> </a:t>
            </a:r>
            <a:r>
              <a:rPr lang="en-US" sz="3200" dirty="0" err="1">
                <a:solidFill>
                  <a:srgbClr val="28324A"/>
                </a:solidFill>
              </a:rPr>
              <a:t>một</a:t>
            </a:r>
            <a:r>
              <a:rPr lang="en-US" sz="3200" dirty="0">
                <a:solidFill>
                  <a:srgbClr val="28324A"/>
                </a:solidFill>
              </a:rPr>
              <a:t> </a:t>
            </a:r>
            <a:r>
              <a:rPr lang="en-US" sz="3200" dirty="0" err="1">
                <a:solidFill>
                  <a:srgbClr val="28324A"/>
                </a:solidFill>
              </a:rPr>
              <a:t>số</a:t>
            </a:r>
            <a:r>
              <a:rPr lang="en-US" sz="3200" dirty="0">
                <a:solidFill>
                  <a:srgbClr val="28324A"/>
                </a:solidFill>
              </a:rPr>
              <a:t> </a:t>
            </a:r>
            <a:r>
              <a:rPr lang="en-US" sz="3200" dirty="0" err="1">
                <a:solidFill>
                  <a:srgbClr val="28324A"/>
                </a:solidFill>
              </a:rPr>
              <a:t>trang</a:t>
            </a:r>
            <a:r>
              <a:rPr lang="en-US" sz="3200" dirty="0">
                <a:solidFill>
                  <a:srgbClr val="28324A"/>
                </a:solidFill>
              </a:rPr>
              <a:t> web </a:t>
            </a:r>
            <a:r>
              <a:rPr lang="en-US" sz="3200" dirty="0" err="1">
                <a:solidFill>
                  <a:srgbClr val="28324A"/>
                </a:solidFill>
              </a:rPr>
              <a:t>thực</a:t>
            </a:r>
            <a:r>
              <a:rPr lang="en-US" sz="3200" dirty="0">
                <a:solidFill>
                  <a:srgbClr val="28324A"/>
                </a:solidFill>
              </a:rPr>
              <a:t> </a:t>
            </a:r>
            <a:r>
              <a:rPr lang="en-US" sz="3200" dirty="0" err="1">
                <a:solidFill>
                  <a:srgbClr val="28324A"/>
                </a:solidFill>
              </a:rPr>
              <a:t>tế</a:t>
            </a:r>
            <a:r>
              <a:rPr lang="en-US" sz="3200" dirty="0">
                <a:solidFill>
                  <a:srgbClr val="28324A"/>
                </a:solidFill>
              </a:rPr>
              <a:t>, </a:t>
            </a:r>
            <a:r>
              <a:rPr lang="en-US" sz="3200" dirty="0" err="1">
                <a:solidFill>
                  <a:srgbClr val="28324A"/>
                </a:solidFill>
              </a:rPr>
              <a:t>nhóm</a:t>
            </a:r>
            <a:r>
              <a:rPr lang="en-US" sz="3200" dirty="0">
                <a:solidFill>
                  <a:srgbClr val="28324A"/>
                </a:solidFill>
              </a:rPr>
              <a:t> </a:t>
            </a:r>
            <a:r>
              <a:rPr lang="en-US" sz="3200" dirty="0" err="1">
                <a:solidFill>
                  <a:srgbClr val="28324A"/>
                </a:solidFill>
              </a:rPr>
              <a:t>đã</a:t>
            </a:r>
            <a:r>
              <a:rPr lang="en-US" sz="3200" dirty="0">
                <a:solidFill>
                  <a:srgbClr val="28324A"/>
                </a:solidFill>
              </a:rPr>
              <a:t> </a:t>
            </a:r>
            <a:r>
              <a:rPr lang="en-US" sz="3200" dirty="0" err="1">
                <a:solidFill>
                  <a:srgbClr val="28324A"/>
                </a:solidFill>
              </a:rPr>
              <a:t>nắm</a:t>
            </a:r>
            <a:r>
              <a:rPr lang="en-US" sz="3200" dirty="0">
                <a:solidFill>
                  <a:srgbClr val="28324A"/>
                </a:solidFill>
              </a:rPr>
              <a:t> </a:t>
            </a:r>
            <a:r>
              <a:rPr lang="en-US" sz="3200" dirty="0" err="1">
                <a:solidFill>
                  <a:srgbClr val="28324A"/>
                </a:solidFill>
              </a:rPr>
              <a:t>bắt</a:t>
            </a:r>
            <a:r>
              <a:rPr lang="en-US" sz="3200" dirty="0">
                <a:solidFill>
                  <a:srgbClr val="28324A"/>
                </a:solidFill>
              </a:rPr>
              <a:t> </a:t>
            </a:r>
            <a:r>
              <a:rPr lang="en-US" sz="3200" dirty="0" err="1">
                <a:solidFill>
                  <a:srgbClr val="28324A"/>
                </a:solidFill>
              </a:rPr>
              <a:t>được</a:t>
            </a:r>
            <a:r>
              <a:rPr lang="en-US" sz="3200" dirty="0">
                <a:solidFill>
                  <a:srgbClr val="28324A"/>
                </a:solidFill>
              </a:rPr>
              <a:t> </a:t>
            </a:r>
            <a:r>
              <a:rPr lang="en-US" sz="3200" dirty="0" err="1">
                <a:solidFill>
                  <a:srgbClr val="28324A"/>
                </a:solidFill>
              </a:rPr>
              <a:t>một</a:t>
            </a:r>
            <a:r>
              <a:rPr lang="en-US" sz="3200" dirty="0">
                <a:solidFill>
                  <a:srgbClr val="28324A"/>
                </a:solidFill>
              </a:rPr>
              <a:t> </a:t>
            </a:r>
            <a:r>
              <a:rPr lang="en-US" sz="3200" dirty="0" err="1">
                <a:solidFill>
                  <a:srgbClr val="28324A"/>
                </a:solidFill>
              </a:rPr>
              <a:t>số</a:t>
            </a:r>
            <a:r>
              <a:rPr lang="en-US" sz="3200" dirty="0">
                <a:solidFill>
                  <a:srgbClr val="28324A"/>
                </a:solidFill>
              </a:rPr>
              <a:t> </a:t>
            </a:r>
            <a:r>
              <a:rPr lang="en-US" sz="3200" dirty="0" err="1">
                <a:solidFill>
                  <a:srgbClr val="28324A"/>
                </a:solidFill>
              </a:rPr>
              <a:t>thông</a:t>
            </a:r>
            <a:r>
              <a:rPr lang="en-US" sz="3200" dirty="0">
                <a:solidFill>
                  <a:srgbClr val="28324A"/>
                </a:solidFill>
              </a:rPr>
              <a:t> tin</a:t>
            </a:r>
            <a:endParaRPr sz="3200" dirty="0">
              <a:solidFill>
                <a:srgbClr val="28324A"/>
              </a:solidFill>
            </a:endParaRPr>
          </a:p>
        </p:txBody>
      </p:sp>
      <p:sp>
        <p:nvSpPr>
          <p:cNvPr id="728" name="Google Shape;728;p36"/>
          <p:cNvSpPr txBox="1">
            <a:spLocks noGrp="1"/>
          </p:cNvSpPr>
          <p:nvPr>
            <p:ph type="sldNum" idx="12"/>
          </p:nvPr>
        </p:nvSpPr>
        <p:spPr>
          <a:xfrm>
            <a:off x="11409033" y="6434933"/>
            <a:ext cx="731600" cy="4232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6</a:t>
            </a:fld>
            <a:endParaRPr/>
          </a:p>
        </p:txBody>
      </p:sp>
    </p:spTree>
    <p:extLst>
      <p:ext uri="{BB962C8B-B14F-4D97-AF65-F5344CB8AC3E}">
        <p14:creationId xmlns:p14="http://schemas.microsoft.com/office/powerpoint/2010/main" val="266831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36"/>
          <p:cNvSpPr txBox="1">
            <a:spLocks noGrp="1"/>
          </p:cNvSpPr>
          <p:nvPr>
            <p:ph type="title"/>
          </p:nvPr>
        </p:nvSpPr>
        <p:spPr>
          <a:xfrm>
            <a:off x="1431600" y="515562"/>
            <a:ext cx="9328800" cy="954400"/>
          </a:xfrm>
          <a:prstGeom prst="rect">
            <a:avLst/>
          </a:prstGeom>
        </p:spPr>
        <p:txBody>
          <a:bodyPr spcFirstLastPara="1" vert="horz" wrap="square" lIns="121900" tIns="121900" rIns="121900" bIns="121900" rtlCol="0" anchor="b" anchorCtr="0">
            <a:noAutofit/>
          </a:bodyPr>
          <a:lstStyle/>
          <a:p>
            <a:pPr algn="ctr"/>
            <a:r>
              <a:rPr lang="en-US" b="1" dirty="0" err="1"/>
              <a:t>Khảo</a:t>
            </a:r>
            <a:r>
              <a:rPr lang="en-US" b="1" dirty="0"/>
              <a:t> </a:t>
            </a:r>
            <a:r>
              <a:rPr lang="en-US" b="1" dirty="0" err="1"/>
              <a:t>Sát</a:t>
            </a:r>
            <a:r>
              <a:rPr lang="en-US" b="1" dirty="0"/>
              <a:t> </a:t>
            </a:r>
            <a:r>
              <a:rPr lang="en-US" b="1" dirty="0" err="1"/>
              <a:t>Hiện</a:t>
            </a:r>
            <a:r>
              <a:rPr lang="en-US" b="1" dirty="0"/>
              <a:t> </a:t>
            </a:r>
            <a:r>
              <a:rPr lang="en-US" b="1" dirty="0" err="1"/>
              <a:t>Trạng</a:t>
            </a:r>
            <a:endParaRPr lang="en-US" b="1" dirty="0"/>
          </a:p>
        </p:txBody>
      </p:sp>
      <p:sp>
        <p:nvSpPr>
          <p:cNvPr id="727" name="Google Shape;727;p36"/>
          <p:cNvSpPr txBox="1">
            <a:spLocks noGrp="1"/>
          </p:cNvSpPr>
          <p:nvPr>
            <p:ph type="body" idx="1"/>
          </p:nvPr>
        </p:nvSpPr>
        <p:spPr>
          <a:xfrm>
            <a:off x="460639" y="1337986"/>
            <a:ext cx="4186775" cy="849033"/>
          </a:xfrm>
          <a:prstGeom prst="rect">
            <a:avLst/>
          </a:prstGeom>
        </p:spPr>
        <p:txBody>
          <a:bodyPr spcFirstLastPara="1" vert="horz" wrap="square" lIns="121900" tIns="121900" rIns="121900" bIns="121900" rtlCol="0" anchor="t" anchorCtr="0">
            <a:noAutofit/>
          </a:bodyPr>
          <a:lstStyle/>
          <a:p>
            <a:pPr marL="0" indent="0">
              <a:buNone/>
            </a:pPr>
            <a:r>
              <a:rPr lang="en-US" sz="2400" dirty="0" err="1">
                <a:solidFill>
                  <a:srgbClr val="28324A"/>
                </a:solidFill>
              </a:rPr>
              <a:t>Cấu</a:t>
            </a:r>
            <a:r>
              <a:rPr lang="en-US" sz="2400" dirty="0">
                <a:solidFill>
                  <a:srgbClr val="28324A"/>
                </a:solidFill>
              </a:rPr>
              <a:t> </a:t>
            </a:r>
            <a:r>
              <a:rPr lang="en-US" sz="2400" dirty="0" err="1">
                <a:solidFill>
                  <a:srgbClr val="28324A"/>
                </a:solidFill>
              </a:rPr>
              <a:t>trúc</a:t>
            </a:r>
            <a:r>
              <a:rPr lang="en-US" sz="2400" dirty="0">
                <a:solidFill>
                  <a:srgbClr val="28324A"/>
                </a:solidFill>
              </a:rPr>
              <a:t> </a:t>
            </a:r>
            <a:r>
              <a:rPr lang="en-US" sz="2400" dirty="0" err="1">
                <a:solidFill>
                  <a:srgbClr val="28324A"/>
                </a:solidFill>
              </a:rPr>
              <a:t>doanh</a:t>
            </a:r>
            <a:r>
              <a:rPr lang="en-US" sz="2400" dirty="0">
                <a:solidFill>
                  <a:srgbClr val="28324A"/>
                </a:solidFill>
              </a:rPr>
              <a:t> </a:t>
            </a:r>
            <a:r>
              <a:rPr lang="en-US" sz="2400" dirty="0" err="1">
                <a:solidFill>
                  <a:srgbClr val="28324A"/>
                </a:solidFill>
              </a:rPr>
              <a:t>nghiệp</a:t>
            </a:r>
            <a:r>
              <a:rPr lang="en-US" sz="2400" dirty="0">
                <a:solidFill>
                  <a:srgbClr val="28324A"/>
                </a:solidFill>
              </a:rPr>
              <a:t>:</a:t>
            </a:r>
            <a:endParaRPr sz="2400" dirty="0">
              <a:solidFill>
                <a:srgbClr val="28324A"/>
              </a:solidFill>
            </a:endParaRPr>
          </a:p>
        </p:txBody>
      </p:sp>
      <p:sp>
        <p:nvSpPr>
          <p:cNvPr id="728" name="Google Shape;728;p36"/>
          <p:cNvSpPr txBox="1">
            <a:spLocks noGrp="1"/>
          </p:cNvSpPr>
          <p:nvPr>
            <p:ph type="sldNum" idx="12"/>
          </p:nvPr>
        </p:nvSpPr>
        <p:spPr>
          <a:xfrm>
            <a:off x="11409033" y="6434933"/>
            <a:ext cx="731600" cy="4232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7</a:t>
            </a:fld>
            <a:endParaRPr/>
          </a:p>
        </p:txBody>
      </p:sp>
      <p:graphicFrame>
        <p:nvGraphicFramePr>
          <p:cNvPr id="5" name="Diagram 4">
            <a:extLst>
              <a:ext uri="{FF2B5EF4-FFF2-40B4-BE49-F238E27FC236}">
                <a16:creationId xmlns:a16="http://schemas.microsoft.com/office/drawing/2014/main" id="{56E34615-4197-4015-94C3-BFB4BA45EADB}"/>
              </a:ext>
            </a:extLst>
          </p:cNvPr>
          <p:cNvGraphicFramePr/>
          <p:nvPr>
            <p:extLst>
              <p:ext uri="{D42A27DB-BD31-4B8C-83A1-F6EECF244321}">
                <p14:modId xmlns:p14="http://schemas.microsoft.com/office/powerpoint/2010/main" val="2938548656"/>
              </p:ext>
            </p:extLst>
          </p:nvPr>
        </p:nvGraphicFramePr>
        <p:xfrm>
          <a:off x="2067883" y="1034036"/>
          <a:ext cx="8056234" cy="4513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2956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36"/>
          <p:cNvSpPr txBox="1">
            <a:spLocks noGrp="1"/>
          </p:cNvSpPr>
          <p:nvPr>
            <p:ph type="title"/>
          </p:nvPr>
        </p:nvSpPr>
        <p:spPr>
          <a:xfrm>
            <a:off x="1397000" y="845500"/>
            <a:ext cx="9328800" cy="954400"/>
          </a:xfrm>
          <a:prstGeom prst="rect">
            <a:avLst/>
          </a:prstGeom>
        </p:spPr>
        <p:txBody>
          <a:bodyPr spcFirstLastPara="1" vert="horz" wrap="square" lIns="121900" tIns="121900" rIns="121900" bIns="121900" rtlCol="0" anchor="b" anchorCtr="0">
            <a:noAutofit/>
          </a:bodyPr>
          <a:lstStyle/>
          <a:p>
            <a:pPr algn="ctr"/>
            <a:r>
              <a:rPr lang="en-US" b="1" dirty="0" err="1"/>
              <a:t>Khảo</a:t>
            </a:r>
            <a:r>
              <a:rPr lang="en-US" b="1" dirty="0"/>
              <a:t> </a:t>
            </a:r>
            <a:r>
              <a:rPr lang="en-US" b="1" dirty="0" err="1"/>
              <a:t>Sát</a:t>
            </a:r>
            <a:r>
              <a:rPr lang="en-US" b="1" dirty="0"/>
              <a:t> </a:t>
            </a:r>
            <a:r>
              <a:rPr lang="en-US" b="1" dirty="0" err="1"/>
              <a:t>Hiện</a:t>
            </a:r>
            <a:r>
              <a:rPr lang="en-US" b="1" dirty="0"/>
              <a:t> </a:t>
            </a:r>
            <a:r>
              <a:rPr lang="en-US" b="1" dirty="0" err="1"/>
              <a:t>Trạng</a:t>
            </a:r>
            <a:endParaRPr lang="en-US" b="1" dirty="0"/>
          </a:p>
        </p:txBody>
      </p:sp>
      <p:sp>
        <p:nvSpPr>
          <p:cNvPr id="727" name="Google Shape;727;p36"/>
          <p:cNvSpPr txBox="1">
            <a:spLocks noGrp="1"/>
          </p:cNvSpPr>
          <p:nvPr>
            <p:ph type="body" idx="1"/>
          </p:nvPr>
        </p:nvSpPr>
        <p:spPr>
          <a:xfrm>
            <a:off x="960259" y="1629361"/>
            <a:ext cx="9328800" cy="3004534"/>
          </a:xfrm>
          <a:prstGeom prst="rect">
            <a:avLst/>
          </a:prstGeom>
        </p:spPr>
        <p:txBody>
          <a:bodyPr spcFirstLastPara="1" vert="horz" wrap="square" lIns="121900" tIns="121900" rIns="121900" bIns="121900" rtlCol="0" anchor="t" anchorCtr="0">
            <a:noAutofit/>
          </a:bodyPr>
          <a:lstStyle/>
          <a:p>
            <a:pPr marL="0" indent="0">
              <a:buNone/>
            </a:pPr>
            <a:r>
              <a:rPr lang="en-US" sz="3200" dirty="0" err="1">
                <a:solidFill>
                  <a:srgbClr val="28324A"/>
                </a:solidFill>
              </a:rPr>
              <a:t>Hiện</a:t>
            </a:r>
            <a:r>
              <a:rPr lang="en-US" sz="3200" dirty="0">
                <a:solidFill>
                  <a:srgbClr val="28324A"/>
                </a:solidFill>
              </a:rPr>
              <a:t> </a:t>
            </a:r>
            <a:r>
              <a:rPr lang="en-US" sz="3200" dirty="0" err="1">
                <a:solidFill>
                  <a:srgbClr val="28324A"/>
                </a:solidFill>
              </a:rPr>
              <a:t>trạng</a:t>
            </a:r>
            <a:r>
              <a:rPr lang="en-US" sz="3200" dirty="0">
                <a:solidFill>
                  <a:srgbClr val="28324A"/>
                </a:solidFill>
              </a:rPr>
              <a:t> </a:t>
            </a:r>
            <a:r>
              <a:rPr lang="en-US" sz="3200" dirty="0" err="1">
                <a:solidFill>
                  <a:srgbClr val="28324A"/>
                </a:solidFill>
              </a:rPr>
              <a:t>tổ</a:t>
            </a:r>
            <a:r>
              <a:rPr lang="en-US" sz="3200" dirty="0">
                <a:solidFill>
                  <a:srgbClr val="28324A"/>
                </a:solidFill>
              </a:rPr>
              <a:t> </a:t>
            </a:r>
            <a:r>
              <a:rPr lang="en-US" sz="3200" dirty="0" err="1">
                <a:solidFill>
                  <a:srgbClr val="28324A"/>
                </a:solidFill>
              </a:rPr>
              <a:t>chức</a:t>
            </a:r>
            <a:r>
              <a:rPr lang="en-US" sz="3200" dirty="0">
                <a:solidFill>
                  <a:srgbClr val="28324A"/>
                </a:solidFill>
              </a:rPr>
              <a:t>:</a:t>
            </a:r>
          </a:p>
          <a:p>
            <a:pPr marL="0" marR="0">
              <a:lnSpc>
                <a:spcPct val="150000"/>
              </a:lnSpc>
              <a:spcBef>
                <a:spcPts val="0"/>
              </a:spcBef>
              <a:spcAft>
                <a:spcPts val="800"/>
              </a:spcAft>
            </a:pPr>
            <a:r>
              <a:rPr lang="en-US" sz="2400" dirty="0" err="1">
                <a:solidFill>
                  <a:srgbClr val="28324A"/>
                </a:solidFill>
              </a:rPr>
              <a:t>Hiện</a:t>
            </a:r>
            <a:r>
              <a:rPr lang="en-US" sz="2400" dirty="0">
                <a:solidFill>
                  <a:srgbClr val="28324A"/>
                </a:solidFill>
              </a:rPr>
              <a:t> </a:t>
            </a:r>
            <a:r>
              <a:rPr lang="en-US" sz="2400" dirty="0" err="1">
                <a:solidFill>
                  <a:srgbClr val="28324A"/>
                </a:solidFill>
              </a:rPr>
              <a:t>tại</a:t>
            </a:r>
            <a:r>
              <a:rPr lang="en-US" sz="2400" dirty="0">
                <a:solidFill>
                  <a:srgbClr val="28324A"/>
                </a:solidFill>
              </a:rPr>
              <a:t>, </a:t>
            </a:r>
            <a:r>
              <a:rPr lang="en-US" sz="2400" dirty="0" err="1">
                <a:solidFill>
                  <a:srgbClr val="28324A"/>
                </a:solidFill>
              </a:rPr>
              <a:t>công</a:t>
            </a:r>
            <a:r>
              <a:rPr lang="en-US" sz="2400" dirty="0">
                <a:solidFill>
                  <a:srgbClr val="28324A"/>
                </a:solidFill>
              </a:rPr>
              <a:t> ty </a:t>
            </a:r>
            <a:r>
              <a:rPr lang="en-US" sz="2400" dirty="0" err="1">
                <a:solidFill>
                  <a:srgbClr val="28324A"/>
                </a:solidFill>
              </a:rPr>
              <a:t>có</a:t>
            </a:r>
            <a:r>
              <a:rPr lang="en-US" sz="2400" dirty="0">
                <a:solidFill>
                  <a:srgbClr val="28324A"/>
                </a:solidFill>
              </a:rPr>
              <a:t> 2 </a:t>
            </a:r>
            <a:r>
              <a:rPr lang="en-US" sz="2400" dirty="0" err="1">
                <a:solidFill>
                  <a:srgbClr val="28324A"/>
                </a:solidFill>
              </a:rPr>
              <a:t>nghiệp</a:t>
            </a:r>
            <a:r>
              <a:rPr lang="en-US" sz="2400" dirty="0">
                <a:solidFill>
                  <a:srgbClr val="28324A"/>
                </a:solidFill>
              </a:rPr>
              <a:t> </a:t>
            </a:r>
            <a:r>
              <a:rPr lang="en-US" sz="2400" dirty="0" err="1">
                <a:solidFill>
                  <a:srgbClr val="28324A"/>
                </a:solidFill>
              </a:rPr>
              <a:t>vụ</a:t>
            </a:r>
            <a:r>
              <a:rPr lang="en-US" sz="2400" dirty="0">
                <a:solidFill>
                  <a:srgbClr val="28324A"/>
                </a:solidFill>
              </a:rPr>
              <a:t> </a:t>
            </a:r>
            <a:r>
              <a:rPr lang="en-US" sz="2400" dirty="0" err="1">
                <a:solidFill>
                  <a:srgbClr val="28324A"/>
                </a:solidFill>
              </a:rPr>
              <a:t>chính</a:t>
            </a:r>
            <a:r>
              <a:rPr lang="en-US" sz="2400" dirty="0">
                <a:solidFill>
                  <a:srgbClr val="28324A"/>
                </a:solidFill>
              </a:rPr>
              <a:t> bao </a:t>
            </a:r>
            <a:r>
              <a:rPr lang="en-US" sz="2400" dirty="0" err="1">
                <a:solidFill>
                  <a:srgbClr val="28324A"/>
                </a:solidFill>
              </a:rPr>
              <a:t>gồm</a:t>
            </a:r>
            <a:r>
              <a:rPr lang="en-US" sz="2400" dirty="0">
                <a:solidFill>
                  <a:srgbClr val="28324A"/>
                </a:solidFill>
              </a:rPr>
              <a:t>:</a:t>
            </a:r>
          </a:p>
          <a:p>
            <a:pPr marL="342900" marR="0" lvl="0" indent="-342900">
              <a:lnSpc>
                <a:spcPct val="150000"/>
              </a:lnSpc>
              <a:spcBef>
                <a:spcPts val="0"/>
              </a:spcBef>
              <a:spcAft>
                <a:spcPts val="0"/>
              </a:spcAft>
              <a:buFont typeface="Times New Roman" panose="02020603050405020304" pitchFamily="18" charset="0"/>
              <a:buChar char="-"/>
            </a:pPr>
            <a:r>
              <a:rPr lang="en-US" sz="2400" dirty="0" err="1">
                <a:solidFill>
                  <a:srgbClr val="28324A"/>
                </a:solidFill>
              </a:rPr>
              <a:t>Đăng</a:t>
            </a:r>
            <a:r>
              <a:rPr lang="en-US" sz="2400" dirty="0">
                <a:solidFill>
                  <a:srgbClr val="28324A"/>
                </a:solidFill>
              </a:rPr>
              <a:t> </a:t>
            </a:r>
            <a:r>
              <a:rPr lang="en-US" sz="2400" dirty="0" err="1">
                <a:solidFill>
                  <a:srgbClr val="28324A"/>
                </a:solidFill>
              </a:rPr>
              <a:t>bán</a:t>
            </a:r>
            <a:r>
              <a:rPr lang="en-US" sz="2400" dirty="0">
                <a:solidFill>
                  <a:srgbClr val="28324A"/>
                </a:solidFill>
              </a:rPr>
              <a:t> </a:t>
            </a:r>
            <a:r>
              <a:rPr lang="en-US" sz="2400" dirty="0" err="1">
                <a:solidFill>
                  <a:srgbClr val="28324A"/>
                </a:solidFill>
              </a:rPr>
              <a:t>xe</a:t>
            </a:r>
            <a:endParaRPr lang="en-US" sz="2400" dirty="0">
              <a:solidFill>
                <a:srgbClr val="28324A"/>
              </a:solidFill>
            </a:endParaRPr>
          </a:p>
          <a:p>
            <a:pPr marL="342900" marR="0" lvl="0" indent="-342900">
              <a:lnSpc>
                <a:spcPct val="150000"/>
              </a:lnSpc>
              <a:spcBef>
                <a:spcPts val="0"/>
              </a:spcBef>
              <a:spcAft>
                <a:spcPts val="800"/>
              </a:spcAft>
              <a:buFont typeface="Times New Roman" panose="02020603050405020304" pitchFamily="18" charset="0"/>
              <a:buChar char="-"/>
            </a:pPr>
            <a:r>
              <a:rPr lang="en-US" sz="2400" dirty="0" err="1">
                <a:solidFill>
                  <a:srgbClr val="28324A"/>
                </a:solidFill>
              </a:rPr>
              <a:t>Nhập</a:t>
            </a:r>
            <a:r>
              <a:rPr lang="en-US" sz="2400" dirty="0">
                <a:solidFill>
                  <a:srgbClr val="28324A"/>
                </a:solidFill>
              </a:rPr>
              <a:t> </a:t>
            </a:r>
            <a:r>
              <a:rPr lang="en-US" sz="2400" dirty="0" err="1">
                <a:solidFill>
                  <a:srgbClr val="28324A"/>
                </a:solidFill>
              </a:rPr>
              <a:t>xe</a:t>
            </a:r>
            <a:endParaRPr lang="en-US" sz="2400" dirty="0">
              <a:solidFill>
                <a:srgbClr val="28324A"/>
              </a:solidFill>
            </a:endParaRPr>
          </a:p>
          <a:p>
            <a:pPr>
              <a:lnSpc>
                <a:spcPct val="150000"/>
              </a:lnSpc>
            </a:pPr>
            <a:r>
              <a:rPr lang="en-US" sz="2400" dirty="0" err="1">
                <a:solidFill>
                  <a:srgbClr val="28324A"/>
                </a:solidFill>
              </a:rPr>
              <a:t>Mỗi</a:t>
            </a:r>
            <a:r>
              <a:rPr lang="en-US" sz="2400" dirty="0">
                <a:solidFill>
                  <a:srgbClr val="28324A"/>
                </a:solidFill>
              </a:rPr>
              <a:t> </a:t>
            </a:r>
            <a:r>
              <a:rPr lang="en-US" sz="2400" dirty="0" err="1">
                <a:solidFill>
                  <a:srgbClr val="28324A"/>
                </a:solidFill>
              </a:rPr>
              <a:t>nghiệp</a:t>
            </a:r>
            <a:r>
              <a:rPr lang="en-US" sz="2400" dirty="0">
                <a:solidFill>
                  <a:srgbClr val="28324A"/>
                </a:solidFill>
              </a:rPr>
              <a:t> </a:t>
            </a:r>
            <a:r>
              <a:rPr lang="en-US" sz="2400" dirty="0" err="1">
                <a:solidFill>
                  <a:srgbClr val="28324A"/>
                </a:solidFill>
              </a:rPr>
              <a:t>vụ</a:t>
            </a:r>
            <a:r>
              <a:rPr lang="en-US" sz="2400" dirty="0">
                <a:solidFill>
                  <a:srgbClr val="28324A"/>
                </a:solidFill>
              </a:rPr>
              <a:t> </a:t>
            </a:r>
            <a:r>
              <a:rPr lang="en-US" sz="2400" dirty="0" err="1">
                <a:solidFill>
                  <a:srgbClr val="28324A"/>
                </a:solidFill>
              </a:rPr>
              <a:t>có</a:t>
            </a:r>
            <a:r>
              <a:rPr lang="en-US" sz="2400" dirty="0">
                <a:solidFill>
                  <a:srgbClr val="28324A"/>
                </a:solidFill>
              </a:rPr>
              <a:t> </a:t>
            </a:r>
            <a:r>
              <a:rPr lang="en-US" sz="2400" dirty="0" err="1">
                <a:solidFill>
                  <a:srgbClr val="28324A"/>
                </a:solidFill>
              </a:rPr>
              <a:t>các</a:t>
            </a:r>
            <a:r>
              <a:rPr lang="en-US" sz="2400" dirty="0">
                <a:solidFill>
                  <a:srgbClr val="28324A"/>
                </a:solidFill>
              </a:rPr>
              <a:t> </a:t>
            </a:r>
            <a:r>
              <a:rPr lang="en-US" sz="2400" dirty="0" err="1">
                <a:solidFill>
                  <a:srgbClr val="28324A"/>
                </a:solidFill>
              </a:rPr>
              <a:t>quy</a:t>
            </a:r>
            <a:r>
              <a:rPr lang="en-US" sz="2400" dirty="0">
                <a:solidFill>
                  <a:srgbClr val="28324A"/>
                </a:solidFill>
              </a:rPr>
              <a:t> </a:t>
            </a:r>
            <a:r>
              <a:rPr lang="en-US" sz="2400" dirty="0" err="1">
                <a:solidFill>
                  <a:srgbClr val="28324A"/>
                </a:solidFill>
              </a:rPr>
              <a:t>trình</a:t>
            </a:r>
            <a:r>
              <a:rPr lang="en-US" sz="2400" dirty="0">
                <a:solidFill>
                  <a:srgbClr val="28324A"/>
                </a:solidFill>
              </a:rPr>
              <a:t> </a:t>
            </a:r>
            <a:r>
              <a:rPr lang="en-US" sz="2400" dirty="0" err="1">
                <a:solidFill>
                  <a:srgbClr val="28324A"/>
                </a:solidFill>
              </a:rPr>
              <a:t>khác</a:t>
            </a:r>
            <a:r>
              <a:rPr lang="en-US" sz="2400" dirty="0">
                <a:solidFill>
                  <a:srgbClr val="28324A"/>
                </a:solidFill>
              </a:rPr>
              <a:t> </a:t>
            </a:r>
            <a:r>
              <a:rPr lang="en-US" sz="2400" dirty="0" err="1">
                <a:solidFill>
                  <a:srgbClr val="28324A"/>
                </a:solidFill>
              </a:rPr>
              <a:t>nhau</a:t>
            </a:r>
            <a:r>
              <a:rPr lang="en-US" sz="2400" dirty="0">
                <a:solidFill>
                  <a:srgbClr val="28324A"/>
                </a:solidFill>
              </a:rPr>
              <a:t>.</a:t>
            </a:r>
            <a:endParaRPr sz="2400" dirty="0">
              <a:solidFill>
                <a:srgbClr val="28324A"/>
              </a:solidFill>
            </a:endParaRPr>
          </a:p>
        </p:txBody>
      </p:sp>
      <p:sp>
        <p:nvSpPr>
          <p:cNvPr id="728" name="Google Shape;728;p36"/>
          <p:cNvSpPr txBox="1">
            <a:spLocks noGrp="1"/>
          </p:cNvSpPr>
          <p:nvPr>
            <p:ph type="sldNum" idx="12"/>
          </p:nvPr>
        </p:nvSpPr>
        <p:spPr>
          <a:xfrm>
            <a:off x="11409033" y="6434933"/>
            <a:ext cx="731600" cy="4232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8</a:t>
            </a:fld>
            <a:endParaRPr/>
          </a:p>
        </p:txBody>
      </p:sp>
    </p:spTree>
    <p:extLst>
      <p:ext uri="{BB962C8B-B14F-4D97-AF65-F5344CB8AC3E}">
        <p14:creationId xmlns:p14="http://schemas.microsoft.com/office/powerpoint/2010/main" val="961555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36"/>
          <p:cNvSpPr txBox="1">
            <a:spLocks noGrp="1"/>
          </p:cNvSpPr>
          <p:nvPr>
            <p:ph type="title"/>
          </p:nvPr>
        </p:nvSpPr>
        <p:spPr>
          <a:xfrm>
            <a:off x="1397000" y="845500"/>
            <a:ext cx="9328800" cy="954400"/>
          </a:xfrm>
          <a:prstGeom prst="rect">
            <a:avLst/>
          </a:prstGeom>
        </p:spPr>
        <p:txBody>
          <a:bodyPr spcFirstLastPara="1" vert="horz" wrap="square" lIns="121900" tIns="121900" rIns="121900" bIns="121900" rtlCol="0" anchor="b" anchorCtr="0">
            <a:noAutofit/>
          </a:bodyPr>
          <a:lstStyle/>
          <a:p>
            <a:pPr algn="ctr"/>
            <a:r>
              <a:rPr lang="en-US" b="1" dirty="0" err="1"/>
              <a:t>Khảo</a:t>
            </a:r>
            <a:r>
              <a:rPr lang="en-US" b="1" dirty="0"/>
              <a:t> </a:t>
            </a:r>
            <a:r>
              <a:rPr lang="en-US" b="1" dirty="0" err="1"/>
              <a:t>Sát</a:t>
            </a:r>
            <a:r>
              <a:rPr lang="en-US" b="1" dirty="0"/>
              <a:t> </a:t>
            </a:r>
            <a:r>
              <a:rPr lang="en-US" b="1" dirty="0" err="1"/>
              <a:t>Hiện</a:t>
            </a:r>
            <a:r>
              <a:rPr lang="en-US" b="1" dirty="0"/>
              <a:t> </a:t>
            </a:r>
            <a:r>
              <a:rPr lang="en-US" b="1" dirty="0" err="1"/>
              <a:t>Trạng</a:t>
            </a:r>
            <a:endParaRPr lang="en-US" b="1" dirty="0"/>
          </a:p>
        </p:txBody>
      </p:sp>
      <p:sp>
        <p:nvSpPr>
          <p:cNvPr id="727" name="Google Shape;727;p36"/>
          <p:cNvSpPr txBox="1">
            <a:spLocks noGrp="1"/>
          </p:cNvSpPr>
          <p:nvPr>
            <p:ph type="body" idx="1"/>
          </p:nvPr>
        </p:nvSpPr>
        <p:spPr>
          <a:xfrm>
            <a:off x="1431600" y="2053567"/>
            <a:ext cx="9328800" cy="3004534"/>
          </a:xfrm>
          <a:prstGeom prst="rect">
            <a:avLst/>
          </a:prstGeom>
        </p:spPr>
        <p:txBody>
          <a:bodyPr spcFirstLastPara="1" vert="horz" wrap="square" lIns="121900" tIns="121900" rIns="121900" bIns="121900" rtlCol="0" anchor="t" anchorCtr="0">
            <a:noAutofit/>
          </a:bodyPr>
          <a:lstStyle/>
          <a:p>
            <a:pPr marL="0" indent="0">
              <a:lnSpc>
                <a:spcPct val="200000"/>
              </a:lnSpc>
              <a:buNone/>
            </a:pPr>
            <a:r>
              <a:rPr lang="vi-VN" sz="2000" b="1" i="0" dirty="0">
                <a:solidFill>
                  <a:srgbClr val="000000"/>
                </a:solidFill>
                <a:effectLst/>
              </a:rPr>
              <a:t>Tài nguyên đã và sẽ sử dụng</a:t>
            </a:r>
            <a:r>
              <a:rPr lang="en-US" sz="2000" b="1" i="0" dirty="0">
                <a:solidFill>
                  <a:srgbClr val="000000"/>
                </a:solidFill>
                <a:effectLst/>
              </a:rPr>
              <a:t>:</a:t>
            </a:r>
            <a:br>
              <a:rPr lang="vi-VN" sz="2000" b="1" i="0" dirty="0">
                <a:solidFill>
                  <a:srgbClr val="000000"/>
                </a:solidFill>
                <a:effectLst/>
              </a:rPr>
            </a:br>
            <a:r>
              <a:rPr lang="vi-VN" sz="2000" b="0" i="0" dirty="0">
                <a:solidFill>
                  <a:srgbClr val="000000"/>
                </a:solidFill>
                <a:effectLst/>
              </a:rPr>
              <a:t>Ta sẽ xây dựng website sử dụng ngôn ngữ PHP và MySQL, chạy trên môi</a:t>
            </a:r>
            <a:br>
              <a:rPr lang="vi-VN" sz="2000" b="0" i="0" dirty="0">
                <a:solidFill>
                  <a:srgbClr val="000000"/>
                </a:solidFill>
                <a:effectLst/>
              </a:rPr>
            </a:br>
            <a:r>
              <a:rPr lang="vi-VN" sz="2000" b="0" i="0" dirty="0">
                <a:solidFill>
                  <a:srgbClr val="000000"/>
                </a:solidFill>
                <a:effectLst/>
              </a:rPr>
              <a:t>trường Localhost với Xampp; Sử dụng 1 số công cụ thiết kế như</a:t>
            </a:r>
            <a:r>
              <a:rPr lang="en-US" sz="2000" dirty="0">
                <a:solidFill>
                  <a:srgbClr val="000000"/>
                </a:solidFill>
              </a:rPr>
              <a:t> </a:t>
            </a:r>
            <a:r>
              <a:rPr lang="en-US" sz="2000" dirty="0" err="1">
                <a:solidFill>
                  <a:srgbClr val="000000"/>
                </a:solidFill>
              </a:rPr>
              <a:t>VSCode</a:t>
            </a:r>
            <a:r>
              <a:rPr lang="en-US" sz="2000" dirty="0">
                <a:solidFill>
                  <a:srgbClr val="000000"/>
                </a:solidFill>
              </a:rPr>
              <a:t>,…</a:t>
            </a:r>
            <a:endParaRPr sz="2000" dirty="0">
              <a:solidFill>
                <a:srgbClr val="28324A"/>
              </a:solidFill>
            </a:endParaRPr>
          </a:p>
        </p:txBody>
      </p:sp>
      <p:sp>
        <p:nvSpPr>
          <p:cNvPr id="728" name="Google Shape;728;p36"/>
          <p:cNvSpPr txBox="1">
            <a:spLocks noGrp="1"/>
          </p:cNvSpPr>
          <p:nvPr>
            <p:ph type="sldNum" idx="12"/>
          </p:nvPr>
        </p:nvSpPr>
        <p:spPr>
          <a:xfrm>
            <a:off x="11409033" y="6434933"/>
            <a:ext cx="731600" cy="4232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9</a:t>
            </a:fld>
            <a:endParaRPr/>
          </a:p>
        </p:txBody>
      </p:sp>
    </p:spTree>
    <p:extLst>
      <p:ext uri="{BB962C8B-B14F-4D97-AF65-F5344CB8AC3E}">
        <p14:creationId xmlns:p14="http://schemas.microsoft.com/office/powerpoint/2010/main" val="2746174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501</Words>
  <Application>Microsoft Office PowerPoint</Application>
  <PresentationFormat>Widescreen</PresentationFormat>
  <Paragraphs>103</Paragraphs>
  <Slides>29</Slides>
  <Notes>29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Arial</vt:lpstr>
      <vt:lpstr>Calibri</vt:lpstr>
      <vt:lpstr>Calibri Light</vt:lpstr>
      <vt:lpstr>Oswald</vt:lpstr>
      <vt:lpstr>Source Sans Pro</vt:lpstr>
      <vt:lpstr>Times New Roman</vt:lpstr>
      <vt:lpstr>Office Theme</vt:lpstr>
      <vt:lpstr>Quince template</vt:lpstr>
      <vt:lpstr>Website Bán Xe Nhóm 5</vt:lpstr>
      <vt:lpstr>Nội Dung</vt:lpstr>
      <vt:lpstr>Tổng Quan</vt:lpstr>
      <vt:lpstr>Tổng Quan</vt:lpstr>
      <vt:lpstr>Website Bán Xe</vt:lpstr>
      <vt:lpstr>Khảo Sát Hiện Trạng</vt:lpstr>
      <vt:lpstr>Khảo Sát Hiện Trạng</vt:lpstr>
      <vt:lpstr>Khảo Sát Hiện Trạng</vt:lpstr>
      <vt:lpstr>Khảo Sát Hiện Trạng</vt:lpstr>
      <vt:lpstr>Phân Tích – Thiết Kế</vt:lpstr>
      <vt:lpstr>Phân Tích</vt:lpstr>
      <vt:lpstr>Phân Tích</vt:lpstr>
      <vt:lpstr>Thiết Kế Hệ Thống</vt:lpstr>
      <vt:lpstr>PowerPoint Presentation</vt:lpstr>
      <vt:lpstr>Thiết Kế Hệ Thống</vt:lpstr>
      <vt:lpstr>Thiết Kế Hệ Thống</vt:lpstr>
      <vt:lpstr>Thiết Kế Hệ Thống</vt:lpstr>
      <vt:lpstr>Thiết Kế Hệ Thống</vt:lpstr>
      <vt:lpstr>Thiết Kế Hệ Thống</vt:lpstr>
      <vt:lpstr>Thiết Kế Hệ Thống</vt:lpstr>
      <vt:lpstr>Thiết Kế Hệ Thống</vt:lpstr>
      <vt:lpstr>Thiết Kế Hệ Thống</vt:lpstr>
      <vt:lpstr>Thiết Kế Hệ Thống</vt:lpstr>
      <vt:lpstr>Thiết Kế Hệ Thống</vt:lpstr>
      <vt:lpstr>Thiết Kế Hệ Thống</vt:lpstr>
      <vt:lpstr>Thiết Kế Hệ Thống</vt:lpstr>
      <vt:lpstr>Demo</vt:lpstr>
      <vt:lpstr>Demo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Bán Xe Nhóm 5</dc:title>
  <dc:creator>Vũ Đình Phúc</dc:creator>
  <cp:lastModifiedBy>Vũ Đình Phúc</cp:lastModifiedBy>
  <cp:revision>1</cp:revision>
  <dcterms:created xsi:type="dcterms:W3CDTF">2021-12-14T11:49:48Z</dcterms:created>
  <dcterms:modified xsi:type="dcterms:W3CDTF">2021-12-14T12:56:17Z</dcterms:modified>
</cp:coreProperties>
</file>