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29B5F8-105E-4DB8-96E3-35390C1717C6}" type="datetimeFigureOut">
              <a:rPr lang="pl-PL" smtClean="0"/>
              <a:pPr/>
              <a:t>2018-06-11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58AED9B-A9CD-461C-8794-D5BB310F0CF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B5F8-105E-4DB8-96E3-35390C1717C6}" type="datetimeFigureOut">
              <a:rPr lang="pl-PL" smtClean="0"/>
              <a:pPr/>
              <a:t>2018-06-11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ED9B-A9CD-461C-8794-D5BB310F0CF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B5F8-105E-4DB8-96E3-35390C1717C6}" type="datetimeFigureOut">
              <a:rPr lang="pl-PL" smtClean="0"/>
              <a:pPr/>
              <a:t>2018-06-11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ED9B-A9CD-461C-8794-D5BB310F0CF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29B5F8-105E-4DB8-96E3-35390C1717C6}" type="datetimeFigureOut">
              <a:rPr lang="pl-PL" smtClean="0"/>
              <a:pPr/>
              <a:t>2018-06-11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ED9B-A9CD-461C-8794-D5BB310F0CF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29B5F8-105E-4DB8-96E3-35390C1717C6}" type="datetimeFigureOut">
              <a:rPr lang="pl-PL" smtClean="0"/>
              <a:pPr/>
              <a:t>2018-06-11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58AED9B-A9CD-461C-8794-D5BB310F0CFC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29B5F8-105E-4DB8-96E3-35390C1717C6}" type="datetimeFigureOut">
              <a:rPr lang="pl-PL" smtClean="0"/>
              <a:pPr/>
              <a:t>2018-06-11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58AED9B-A9CD-461C-8794-D5BB310F0CF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29B5F8-105E-4DB8-96E3-35390C1717C6}" type="datetimeFigureOut">
              <a:rPr lang="pl-PL" smtClean="0"/>
              <a:pPr/>
              <a:t>2018-06-11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58AED9B-A9CD-461C-8794-D5BB310F0CF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B5F8-105E-4DB8-96E3-35390C1717C6}" type="datetimeFigureOut">
              <a:rPr lang="pl-PL" smtClean="0"/>
              <a:pPr/>
              <a:t>2018-06-11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ED9B-A9CD-461C-8794-D5BB310F0CF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29B5F8-105E-4DB8-96E3-35390C1717C6}" type="datetimeFigureOut">
              <a:rPr lang="pl-PL" smtClean="0"/>
              <a:pPr/>
              <a:t>2018-06-11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58AED9B-A9CD-461C-8794-D5BB310F0CF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29B5F8-105E-4DB8-96E3-35390C1717C6}" type="datetimeFigureOut">
              <a:rPr lang="pl-PL" smtClean="0"/>
              <a:pPr/>
              <a:t>2018-06-11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58AED9B-A9CD-461C-8794-D5BB310F0CF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29B5F8-105E-4DB8-96E3-35390C1717C6}" type="datetimeFigureOut">
              <a:rPr lang="pl-PL" smtClean="0"/>
              <a:pPr/>
              <a:t>2018-06-11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58AED9B-A9CD-461C-8794-D5BB310F0CF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29B5F8-105E-4DB8-96E3-35390C1717C6}" type="datetimeFigureOut">
              <a:rPr lang="pl-PL" smtClean="0"/>
              <a:pPr/>
              <a:t>2018-06-11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58AED9B-A9CD-461C-8794-D5BB310F0CF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RavenDB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Damian </a:t>
            </a:r>
            <a:r>
              <a:rPr lang="pl-PL" dirty="0" err="1" smtClean="0"/>
              <a:t>Lechański</a:t>
            </a:r>
            <a:endParaRPr lang="pl-PL" dirty="0" smtClean="0"/>
          </a:p>
          <a:p>
            <a:r>
              <a:rPr lang="pl-PL" dirty="0" smtClean="0"/>
              <a:t>Rafał Przepióra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Wiadomości podstawowe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RavenDB</a:t>
            </a:r>
            <a:r>
              <a:rPr lang="pl-PL" dirty="0" smtClean="0"/>
              <a:t> to </a:t>
            </a:r>
            <a:r>
              <a:rPr lang="pl-PL" dirty="0" err="1" smtClean="0"/>
              <a:t>opensourcowa</a:t>
            </a:r>
            <a:r>
              <a:rPr lang="pl-PL" dirty="0" smtClean="0"/>
              <a:t> baza danych </a:t>
            </a:r>
            <a:r>
              <a:rPr lang="pl-PL" dirty="0" smtClean="0"/>
              <a:t>zorientowana na dokumenty.</a:t>
            </a:r>
          </a:p>
          <a:p>
            <a:r>
              <a:rPr lang="pl-PL" dirty="0" smtClean="0"/>
              <a:t>Została stworzona </a:t>
            </a:r>
            <a:r>
              <a:rPr lang="pl-PL" dirty="0" smtClean="0"/>
              <a:t>pod </a:t>
            </a:r>
            <a:r>
              <a:rPr lang="pl-PL" dirty="0" smtClean="0"/>
              <a:t>platformę .NET.</a:t>
            </a:r>
          </a:p>
          <a:p>
            <a:r>
              <a:rPr lang="pl-PL" dirty="0" smtClean="0"/>
              <a:t>Jest to baza </a:t>
            </a:r>
            <a:r>
              <a:rPr lang="pl-PL" smtClean="0"/>
              <a:t>NoSQL-owa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metody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100" dirty="0" err="1" smtClean="0"/>
              <a:t>var</a:t>
            </a:r>
            <a:r>
              <a:rPr lang="pl-PL" sz="2100" dirty="0" smtClean="0"/>
              <a:t> </a:t>
            </a:r>
            <a:r>
              <a:rPr lang="pl-PL" sz="2100" dirty="0" err="1" smtClean="0"/>
              <a:t>ds</a:t>
            </a:r>
            <a:r>
              <a:rPr lang="pl-PL" sz="2100" dirty="0" smtClean="0"/>
              <a:t> = </a:t>
            </a:r>
            <a:r>
              <a:rPr lang="pl-PL" sz="2100" dirty="0" err="1" smtClean="0"/>
              <a:t>new</a:t>
            </a:r>
            <a:r>
              <a:rPr lang="pl-PL" sz="2100" dirty="0" smtClean="0"/>
              <a:t> </a:t>
            </a:r>
            <a:r>
              <a:rPr lang="pl-PL" sz="2100" dirty="0" err="1" smtClean="0"/>
              <a:t>Raven.Client.Document.DocumentStore</a:t>
            </a:r>
            <a:r>
              <a:rPr lang="pl-PL" sz="2100" dirty="0" smtClean="0"/>
              <a:t> { </a:t>
            </a:r>
            <a:r>
              <a:rPr lang="pl-PL" sz="2100" dirty="0" err="1" smtClean="0"/>
              <a:t>Url</a:t>
            </a:r>
            <a:r>
              <a:rPr lang="pl-PL" sz="2100" dirty="0" smtClean="0"/>
              <a:t> = "http://localhost:8080"</a:t>
            </a:r>
            <a:r>
              <a:rPr lang="pl-PL" sz="2100" dirty="0" smtClean="0"/>
              <a:t> </a:t>
            </a:r>
            <a:r>
              <a:rPr lang="pl-PL" sz="2100" dirty="0" smtClean="0"/>
              <a:t>}.</a:t>
            </a:r>
            <a:r>
              <a:rPr lang="pl-PL" sz="2100" dirty="0" err="1" smtClean="0"/>
              <a:t>Initialize</a:t>
            </a:r>
            <a:r>
              <a:rPr lang="pl-PL" sz="2100" dirty="0" smtClean="0"/>
              <a:t>() – inicjacja dokumentu</a:t>
            </a:r>
          </a:p>
          <a:p>
            <a:r>
              <a:rPr lang="pl-PL" sz="2100" dirty="0" err="1" smtClean="0"/>
              <a:t>ds.OpenSession</a:t>
            </a:r>
            <a:r>
              <a:rPr lang="pl-PL" sz="2100" dirty="0" smtClean="0"/>
              <a:t>(„nazwa bazy danych”) – inicjacja sesji z podaną bazą</a:t>
            </a:r>
          </a:p>
          <a:p>
            <a:r>
              <a:rPr lang="pl-PL" sz="2100" dirty="0" err="1" smtClean="0"/>
              <a:t>session.Store</a:t>
            </a:r>
            <a:r>
              <a:rPr lang="pl-PL" sz="2100" dirty="0" smtClean="0"/>
              <a:t>(obiekt) – umieszczenie obiektu w bazie danych</a:t>
            </a:r>
          </a:p>
          <a:p>
            <a:r>
              <a:rPr lang="pl-PL" sz="2100" dirty="0" err="1" smtClean="0"/>
              <a:t>session.SaveChanges</a:t>
            </a:r>
            <a:r>
              <a:rPr lang="pl-PL" sz="2100" dirty="0" smtClean="0"/>
              <a:t>() – zapis wszystkich zmian dokonanych w bazie danych</a:t>
            </a:r>
          </a:p>
          <a:p>
            <a:r>
              <a:rPr lang="pl-PL" sz="2100" dirty="0" err="1" smtClean="0"/>
              <a:t>session.Load&lt;typ</a:t>
            </a:r>
            <a:r>
              <a:rPr lang="pl-PL" sz="2100" dirty="0" smtClean="0"/>
              <a:t> obiektu&gt;(</a:t>
            </a:r>
            <a:r>
              <a:rPr lang="pl-PL" sz="2100" dirty="0" smtClean="0"/>
              <a:t>id</a:t>
            </a:r>
            <a:r>
              <a:rPr lang="pl-PL" sz="2100" dirty="0" smtClean="0"/>
              <a:t>) – wczytanie konkretnego obiektu z bazy danych</a:t>
            </a:r>
          </a:p>
          <a:p>
            <a:r>
              <a:rPr lang="pl-PL" sz="2100" dirty="0" err="1" smtClean="0"/>
              <a:t>session.Delete</a:t>
            </a:r>
            <a:r>
              <a:rPr lang="pl-PL" sz="2100" dirty="0" smtClean="0"/>
              <a:t>(obiekt) – usunięcie danego obiektu z bazy danych</a:t>
            </a:r>
            <a:br>
              <a:rPr lang="pl-PL" sz="2100" dirty="0" smtClean="0"/>
            </a:br>
            <a:endParaRPr lang="pl-PL" sz="2100" dirty="0" smtClean="0"/>
          </a:p>
          <a:p>
            <a:endParaRPr lang="pl-PL" sz="21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Energetyczny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99</TotalTime>
  <Words>99</Words>
  <Application>Microsoft Office PowerPoint</Application>
  <PresentationFormat>Pokaz na ekranie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Energetyczny</vt:lpstr>
      <vt:lpstr>RavenDB</vt:lpstr>
      <vt:lpstr>Wiadomości podstawowe</vt:lpstr>
      <vt:lpstr>Slajd 3</vt:lpstr>
      <vt:lpstr>Podstawowe metody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RavenDB</dc:title>
  <dc:creator>VOBIS</dc:creator>
  <cp:lastModifiedBy>VOBIS</cp:lastModifiedBy>
  <cp:revision>17</cp:revision>
  <dcterms:created xsi:type="dcterms:W3CDTF">2018-06-11T15:42:43Z</dcterms:created>
  <dcterms:modified xsi:type="dcterms:W3CDTF">2018-06-11T19:38:45Z</dcterms:modified>
</cp:coreProperties>
</file>