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-4428" y="-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752A-6C7B-4E0F-A9A5-36EA45F17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F6073-FEA3-452D-850B-3F4F3A31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EB93-FAE0-4843-98A2-652D9040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3FD1-B638-42B7-991E-0CEA625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5A513-844C-4130-B025-52F7079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4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49D9-8F03-45F9-8D28-F02ECF39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95DD-757C-495F-83A3-9035C2CD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F845-51C0-4143-BFAB-A0B8C61E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C1DC-06A8-4A9C-B5B9-34213919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266B-BFA1-43DB-A946-7B8406EB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260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0A261-465E-41B8-8B99-3B477A703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66C0D-5B1C-49CD-A1DB-2BC3D05A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3050-5316-41EB-B6F8-2E27C487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6653-BC70-4D97-ACE1-3502E44E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EFA3-BA45-485E-A45A-BDB48CA4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060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1E16-5975-416A-B86E-BD9AFF64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247C-1087-4489-8EEE-D60F401F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8759-48C2-4EB5-B96F-F1D389A7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9295-33FE-46CC-ABCA-324C0AA6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3E88-362E-4D69-B4A8-85611708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60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1E34-401A-4833-82B7-564CFCEF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3E8C-73A7-412B-9D2B-91E1A420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46D0-F593-46AF-9B9C-A803F4D9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0790-61BE-4413-8612-285587F2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20B8-67D3-4BA7-8D98-45AB58F5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404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00AA-3750-4BDC-AFB9-F49A9BD5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1270-BCFC-46AB-9BC6-CDF353F7D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2FE3A-1BA4-4080-9D10-94D345002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D340-E107-425D-A944-FCD4EB1A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10C6-488A-45F0-91F9-34CB020E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6887-EBC3-4D3D-80E0-DE88D98B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24BA-6929-49A2-9D7C-07883934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C280-AA27-4383-8C31-334BB902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58B6-59EF-4A9A-9E28-BA62BE05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216BD-1E34-437C-802C-25F8768B7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5A8E-7B38-4C06-9FB4-4560B5209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17D7-90A6-4F2A-95C3-8A832023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EBC9E-8473-47F9-96AE-0B72B15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128F5-584D-4F68-AE4A-E2875DA9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821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2DDC-C437-454E-ADCA-2F9AC146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2A153-3B0F-4AA1-9EC2-E2EBED8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33D9-9727-4BCC-8514-C37FFF5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83267-6E6C-4340-9AA1-B7F2A7DA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4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134FC-8D90-41B9-8B4D-C5ABF7FF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CE0BB-1B32-4B78-840C-08A9AA2A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C7896-06B6-475A-8A00-79EBBF12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2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5C87-1ED0-42F9-82BA-D5189CB4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2106-513F-4E9A-AF47-A295E6FD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9A983-E4B0-46FC-B519-F0809033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FE863-80F5-4EE7-8A07-6D2DDE13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32E3-EC05-4529-8F4D-128BDFF3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C346-E83A-4B61-884F-FE3EE4D9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18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73A4-B6B4-4179-8845-7EBF2B16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0EA8E-EBB6-4D9C-88B1-8F6C16800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CD3C5-F0F2-4C37-AB56-45FD693B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E3C1-8037-47C1-987B-54A6CB6D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DA0ED-8BAC-4626-A28F-9079515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7A52B-1823-467E-9F92-F660959E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94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A2F66-B779-4887-9161-9750BA24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1525-9249-433A-B49E-56C70D10C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AD49-592B-486F-86BB-B879D73D9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0515-80B5-477F-AD3C-ADF77A176AE3}" type="datetimeFigureOut">
              <a:rPr lang="fr-BE" smtClean="0"/>
              <a:t>02-08-21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601D-4172-4FDB-B60D-EA418BC99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2573-BC87-44C0-8DAA-7C2F157CF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7C1F-F91E-4481-B4D8-1914F6019B6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145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F75713-189C-4B35-ACA4-C3E4ACDF75F7}"/>
              </a:ext>
            </a:extLst>
          </p:cNvPr>
          <p:cNvGrpSpPr/>
          <p:nvPr/>
        </p:nvGrpSpPr>
        <p:grpSpPr>
          <a:xfrm>
            <a:off x="2778887" y="518074"/>
            <a:ext cx="1686327" cy="5457847"/>
            <a:chOff x="3035125" y="594277"/>
            <a:chExt cx="1686327" cy="545784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DBBCE98-D84E-4863-A15E-C33C69253786}"/>
                </a:ext>
              </a:extLst>
            </p:cNvPr>
            <p:cNvGrpSpPr/>
            <p:nvPr/>
          </p:nvGrpSpPr>
          <p:grpSpPr>
            <a:xfrm>
              <a:off x="3301321" y="594277"/>
              <a:ext cx="1153935" cy="1479392"/>
              <a:chOff x="2334065" y="871139"/>
              <a:chExt cx="1153935" cy="1479392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D2E64ECE-5C64-4E47-9046-BD026BD66C16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AC1302-F18F-4D24-B350-D688E07CBC75}"/>
                  </a:ext>
                </a:extLst>
              </p:cNvPr>
              <p:cNvSpPr txBox="1"/>
              <p:nvPr/>
            </p:nvSpPr>
            <p:spPr>
              <a:xfrm>
                <a:off x="2767709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240BB4-3913-4A9A-BC4C-DD3C4E8128C7}"/>
                  </a:ext>
                </a:extLst>
              </p:cNvPr>
              <p:cNvSpPr txBox="1"/>
              <p:nvPr/>
            </p:nvSpPr>
            <p:spPr>
              <a:xfrm>
                <a:off x="3163322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001F4B-709F-4E96-84DC-9619319EC813}"/>
                  </a:ext>
                </a:extLst>
              </p:cNvPr>
              <p:cNvSpPr txBox="1"/>
              <p:nvPr/>
            </p:nvSpPr>
            <p:spPr>
              <a:xfrm>
                <a:off x="2334065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0AEF2D-1D28-4129-8D4C-245C4BB39724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EAE1D3-954D-48FD-86AC-B628129D5225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9A3EAB-61C6-4576-9399-FFFB5C7C6316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B790D2-5C2D-4D84-90D6-6603C963CFC9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79E43A-0181-420F-B795-3632F8F820B9}"/>
                  </a:ext>
                </a:extLst>
              </p:cNvPr>
              <p:cNvSpPr txBox="1"/>
              <p:nvPr/>
            </p:nvSpPr>
            <p:spPr>
              <a:xfrm>
                <a:off x="3128045" y="145360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F0E88D-160A-4BC5-B005-EDDB28FB7946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37076-EC88-4B01-ADAA-E1D520ED12A2}"/>
                </a:ext>
              </a:extLst>
            </p:cNvPr>
            <p:cNvGrpSpPr/>
            <p:nvPr/>
          </p:nvGrpSpPr>
          <p:grpSpPr>
            <a:xfrm>
              <a:off x="3035125" y="2562890"/>
              <a:ext cx="1686327" cy="1488830"/>
              <a:chOff x="8703124" y="869291"/>
              <a:chExt cx="1686327" cy="148883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69C2CC2-60EC-4FE0-B336-D0594DC86374}"/>
                  </a:ext>
                </a:extLst>
              </p:cNvPr>
              <p:cNvGrpSpPr/>
              <p:nvPr/>
            </p:nvGrpSpPr>
            <p:grpSpPr>
              <a:xfrm>
                <a:off x="8703124" y="878729"/>
                <a:ext cx="1176160" cy="1479392"/>
                <a:chOff x="2334065" y="871139"/>
                <a:chExt cx="1176160" cy="1479392"/>
              </a:xfrm>
            </p:grpSpPr>
            <p:sp>
              <p:nvSpPr>
                <p:cNvPr id="159" name="Isosceles Triangle 158">
                  <a:extLst>
                    <a:ext uri="{FF2B5EF4-FFF2-40B4-BE49-F238E27FC236}">
                      <a16:creationId xmlns:a16="http://schemas.microsoft.com/office/drawing/2014/main" id="{851D11BE-BB28-4256-B126-509A58C8A161}"/>
                    </a:ext>
                  </a:extLst>
                </p:cNvPr>
                <p:cNvSpPr/>
                <p:nvPr/>
              </p:nvSpPr>
              <p:spPr>
                <a:xfrm>
                  <a:off x="2527617" y="1173796"/>
                  <a:ext cx="804863" cy="874078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AABF725-CF01-4371-B8B1-DEE61F35A3AC}"/>
                    </a:ext>
                  </a:extLst>
                </p:cNvPr>
                <p:cNvSpPr txBox="1"/>
                <p:nvPr/>
              </p:nvSpPr>
              <p:spPr>
                <a:xfrm>
                  <a:off x="2767709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6889FEC-66B9-4780-B5C8-80A448F584D2}"/>
                    </a:ext>
                  </a:extLst>
                </p:cNvPr>
                <p:cNvSpPr txBox="1"/>
                <p:nvPr/>
              </p:nvSpPr>
              <p:spPr>
                <a:xfrm>
                  <a:off x="3185547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9FB544B-8786-46CD-8252-3F05F55B92A4}"/>
                    </a:ext>
                  </a:extLst>
                </p:cNvPr>
                <p:cNvSpPr txBox="1"/>
                <p:nvPr/>
              </p:nvSpPr>
              <p:spPr>
                <a:xfrm>
                  <a:off x="2334065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299FFC9-35C6-42D8-B978-B5B4DBB50FD4}"/>
                    </a:ext>
                  </a:extLst>
                </p:cNvPr>
                <p:cNvSpPr txBox="1"/>
                <p:nvPr/>
              </p:nvSpPr>
              <p:spPr>
                <a:xfrm rot="12237650">
                  <a:off x="2544450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CCF0DA6-FAA4-4FF2-BFAC-80DB18F356EB}"/>
                    </a:ext>
                  </a:extLst>
                </p:cNvPr>
                <p:cNvSpPr txBox="1"/>
                <p:nvPr/>
              </p:nvSpPr>
              <p:spPr>
                <a:xfrm rot="20076765">
                  <a:off x="2968308" y="138385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BC7C9B-0C71-4EC2-9C5A-6D35B9D0272B}"/>
                    </a:ext>
                  </a:extLst>
                </p:cNvPr>
                <p:cNvSpPr txBox="1"/>
                <p:nvPr/>
              </p:nvSpPr>
              <p:spPr>
                <a:xfrm rot="5400000">
                  <a:off x="2767709" y="1883983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5F49CC7-4373-4B54-B7F5-0B13F31EEE1E}"/>
                    </a:ext>
                  </a:extLst>
                </p:cNvPr>
                <p:cNvSpPr txBox="1"/>
                <p:nvPr/>
              </p:nvSpPr>
              <p:spPr>
                <a:xfrm>
                  <a:off x="2475427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5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093A3403-821C-43D5-9F05-881350D8E948}"/>
                    </a:ext>
                  </a:extLst>
                </p:cNvPr>
                <p:cNvSpPr txBox="1"/>
                <p:nvPr/>
              </p:nvSpPr>
              <p:spPr>
                <a:xfrm>
                  <a:off x="3128045" y="145360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8379C55-55DA-409B-9348-0B0F4C802809}"/>
                    </a:ext>
                  </a:extLst>
                </p:cNvPr>
                <p:cNvSpPr txBox="1"/>
                <p:nvPr/>
              </p:nvSpPr>
              <p:spPr>
                <a:xfrm>
                  <a:off x="2795720" y="2046993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B3C58EE-C142-44F1-BA4E-430C50A7DBB0}"/>
                  </a:ext>
                </a:extLst>
              </p:cNvPr>
              <p:cNvGrpSpPr/>
              <p:nvPr/>
            </p:nvGrpSpPr>
            <p:grpSpPr>
              <a:xfrm>
                <a:off x="9716715" y="869291"/>
                <a:ext cx="672736" cy="1250243"/>
                <a:chOff x="6769921" y="888674"/>
                <a:chExt cx="672736" cy="1250243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23BBFE6-E17B-4879-8A53-270C8ABB3886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08610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FE6EF935-D677-4DBD-9AC1-37D5FDF64043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C9CBB96-3044-4B60-BE2B-6CCEF3F34312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FC590BC-3602-4DB8-874D-488E7FDC4BE1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49810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349E9968-6C7A-4A60-BDF1-00450B2A99EC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386887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0BAA0BC2-4B26-40A4-8FA6-3A0FE3F03520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117979" y="153008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9AC08E7-569D-4679-AD5D-3D81432E1547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782055" y="131042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3E91A-33EB-486B-9B86-928E2B5B507C}"/>
                </a:ext>
              </a:extLst>
            </p:cNvPr>
            <p:cNvGrpSpPr/>
            <p:nvPr/>
          </p:nvGrpSpPr>
          <p:grpSpPr>
            <a:xfrm>
              <a:off x="3082307" y="4540941"/>
              <a:ext cx="1591962" cy="1511183"/>
              <a:chOff x="5711949" y="2347675"/>
              <a:chExt cx="1591962" cy="1511183"/>
            </a:xfrm>
          </p:grpSpPr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4AD07599-CB7E-461C-A285-3AF89F633835}"/>
                  </a:ext>
                </a:extLst>
              </p:cNvPr>
              <p:cNvSpPr txBox="1"/>
              <p:nvPr/>
            </p:nvSpPr>
            <p:spPr>
              <a:xfrm>
                <a:off x="5711949" y="3448320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84CC85B-2B89-4024-A929-365E949F797D}"/>
                  </a:ext>
                </a:extLst>
              </p:cNvPr>
              <p:cNvSpPr/>
              <p:nvPr/>
            </p:nvSpPr>
            <p:spPr>
              <a:xfrm rot="17607777">
                <a:off x="5559257" y="3003070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943A64A-D60D-44F8-A76D-ECEE7CF2DEEB}"/>
                  </a:ext>
                </a:extLst>
              </p:cNvPr>
              <p:cNvSpPr/>
              <p:nvPr/>
            </p:nvSpPr>
            <p:spPr>
              <a:xfrm rot="6807777">
                <a:off x="5666401" y="3049668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25DC46D3-A894-4E15-AE47-32997EFC4A32}"/>
                  </a:ext>
                </a:extLst>
              </p:cNvPr>
              <p:cNvSpPr txBox="1"/>
              <p:nvPr/>
            </p:nvSpPr>
            <p:spPr>
              <a:xfrm rot="1407777">
                <a:off x="5830249" y="2888708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917C38A-C0FC-4783-B19D-EE3551D3D2DB}"/>
                  </a:ext>
                </a:extLst>
              </p:cNvPr>
              <p:cNvSpPr txBox="1"/>
              <p:nvPr/>
            </p:nvSpPr>
            <p:spPr>
              <a:xfrm rot="12207777">
                <a:off x="6025660" y="2930580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C730B3C7-D392-4C12-A90D-5943C17D21C0}"/>
                  </a:ext>
                </a:extLst>
              </p:cNvPr>
              <p:cNvGrpSpPr/>
              <p:nvPr/>
            </p:nvGrpSpPr>
            <p:grpSpPr>
              <a:xfrm>
                <a:off x="6174935" y="2347675"/>
                <a:ext cx="589668" cy="1479392"/>
                <a:chOff x="1233141" y="871139"/>
                <a:chExt cx="589668" cy="1479392"/>
              </a:xfrm>
            </p:grpSpPr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C987464C-9265-4840-8DFD-7DE9AD1733C3}"/>
                    </a:ext>
                  </a:extLst>
                </p:cNvPr>
                <p:cNvGrpSpPr/>
                <p:nvPr/>
              </p:nvGrpSpPr>
              <p:grpSpPr>
                <a:xfrm>
                  <a:off x="1233141" y="871139"/>
                  <a:ext cx="589668" cy="1479392"/>
                  <a:chOff x="1233141" y="871139"/>
                  <a:chExt cx="589668" cy="1479392"/>
                </a:xfrm>
              </p:grpSpPr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31C9247-B24B-4396-B1A7-102C9BD7E7EA}"/>
                      </a:ext>
                    </a:extLst>
                  </p:cNvPr>
                  <p:cNvSpPr txBox="1"/>
                  <p:nvPr/>
                </p:nvSpPr>
                <p:spPr>
                  <a:xfrm>
                    <a:off x="1397070" y="87113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H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85A20C3D-541A-4D8E-AE7F-A286BF2D7901}"/>
                      </a:ext>
                    </a:extLst>
                  </p:cNvPr>
                  <p:cNvSpPr txBox="1"/>
                  <p:nvPr/>
                </p:nvSpPr>
                <p:spPr>
                  <a:xfrm>
                    <a:off x="1433582" y="198119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L</a:t>
                    </a:r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DBA1CAB3-F763-45F3-8627-82CCBDB2CC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67125" y="1541303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88" name="Freeform: Shape 287">
                    <a:extLst>
                      <a:ext uri="{FF2B5EF4-FFF2-40B4-BE49-F238E27FC236}">
                        <a16:creationId xmlns:a16="http://schemas.microsoft.com/office/drawing/2014/main" id="{013B5E0A-B2B2-4093-8D79-9D21DA59C0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83963" y="1541380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F9D1A707-0058-4E63-8501-76CAD671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676" y="139183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E07E3A50-9FD0-4915-B856-E9D1DC7989F7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498131" y="1427162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DF8A1BFC-5845-40BC-A179-5BCA7C0D3520}"/>
                      </a:ext>
                    </a:extLst>
                  </p:cNvPr>
                  <p:cNvSpPr txBox="1"/>
                  <p:nvPr/>
                </p:nvSpPr>
                <p:spPr>
                  <a:xfrm>
                    <a:off x="1233141" y="1460502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3</a:t>
                    </a:r>
                  </a:p>
                </p:txBody>
              </p:sp>
            </p:grp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7D34E65A-D828-45B5-B111-1341C183799A}"/>
                    </a:ext>
                  </a:extLst>
                </p:cNvPr>
                <p:cNvSpPr txBox="1"/>
                <p:nvPr/>
              </p:nvSpPr>
              <p:spPr>
                <a:xfrm>
                  <a:off x="1452261" y="145455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</p:grp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001F3B3B-8F84-400F-9485-6B00D3EB8D4F}"/>
                  </a:ext>
                </a:extLst>
              </p:cNvPr>
              <p:cNvSpPr txBox="1"/>
              <p:nvPr/>
            </p:nvSpPr>
            <p:spPr>
              <a:xfrm>
                <a:off x="5727121" y="2926477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21A86C92-4ED8-4F80-9238-24A9AC8F7396}"/>
                  </a:ext>
                </a:extLst>
              </p:cNvPr>
              <p:cNvGrpSpPr/>
              <p:nvPr/>
            </p:nvGrpSpPr>
            <p:grpSpPr>
              <a:xfrm>
                <a:off x="5974585" y="2589002"/>
                <a:ext cx="1329326" cy="1235002"/>
                <a:chOff x="3609353" y="1113450"/>
                <a:chExt cx="1329326" cy="1235002"/>
              </a:xfrm>
            </p:grpSpPr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2CCD3285-7B62-495F-9E87-404B95F3A160}"/>
                    </a:ext>
                  </a:extLst>
                </p:cNvPr>
                <p:cNvSpPr txBox="1"/>
                <p:nvPr/>
              </p:nvSpPr>
              <p:spPr>
                <a:xfrm flipH="1">
                  <a:off x="4614001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BFA2D4B0-CB04-4847-AFE3-DDA28272AD58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BEFCAE08-91AD-43F3-B9FC-04434F718899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9C1FC1AA-2EA0-4607-8EC9-6DDD2582C4D6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7C3C8762-815C-4842-9DE4-B6D563E899D5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AF9F9A30-A2FA-4517-AC99-87B97E885D90}"/>
                    </a:ext>
                  </a:extLst>
                </p:cNvPr>
                <p:cNvSpPr txBox="1"/>
                <p:nvPr/>
              </p:nvSpPr>
              <p:spPr>
                <a:xfrm>
                  <a:off x="3609353" y="150537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3DA4B8A3-858C-429F-9C5E-7A73D8F29282}"/>
                    </a:ext>
                  </a:extLst>
                </p:cNvPr>
                <p:cNvSpPr txBox="1"/>
                <p:nvPr/>
              </p:nvSpPr>
              <p:spPr>
                <a:xfrm>
                  <a:off x="4443130" y="146352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6</a:t>
                  </a:r>
                </a:p>
              </p:txBody>
            </p:sp>
          </p:grp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A145D11-5944-4D6C-A382-DF3FF9924CFD}"/>
                  </a:ext>
                </a:extLst>
              </p:cNvPr>
              <p:cNvSpPr txBox="1"/>
              <p:nvPr/>
            </p:nvSpPr>
            <p:spPr>
              <a:xfrm>
                <a:off x="6592451" y="300505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B30543-FEE8-4703-B98D-27CDF2AE3317}"/>
              </a:ext>
            </a:extLst>
          </p:cNvPr>
          <p:cNvGrpSpPr/>
          <p:nvPr/>
        </p:nvGrpSpPr>
        <p:grpSpPr>
          <a:xfrm>
            <a:off x="5230507" y="501677"/>
            <a:ext cx="1643963" cy="5501353"/>
            <a:chOff x="5356828" y="577880"/>
            <a:chExt cx="1643963" cy="550135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792A1F-F91B-4F52-A210-EA0B1EDE6A1D}"/>
                </a:ext>
              </a:extLst>
            </p:cNvPr>
            <p:cNvGrpSpPr/>
            <p:nvPr/>
          </p:nvGrpSpPr>
          <p:grpSpPr>
            <a:xfrm>
              <a:off x="5525192" y="577880"/>
              <a:ext cx="1307235" cy="1512187"/>
              <a:chOff x="3715017" y="871119"/>
              <a:chExt cx="1307235" cy="1512187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A1E0CAF6-3788-4230-91B6-76AF706B1502}"/>
                  </a:ext>
                </a:extLst>
              </p:cNvPr>
              <p:cNvGrpSpPr/>
              <p:nvPr/>
            </p:nvGrpSpPr>
            <p:grpSpPr>
              <a:xfrm>
                <a:off x="3715017" y="871119"/>
                <a:ext cx="1223662" cy="1512187"/>
                <a:chOff x="3715017" y="871119"/>
                <a:chExt cx="1223662" cy="151218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4206A2D-EB98-4899-930E-BE7457BC3C3B}"/>
                    </a:ext>
                  </a:extLst>
                </p:cNvPr>
                <p:cNvSpPr txBox="1"/>
                <p:nvPr/>
              </p:nvSpPr>
              <p:spPr>
                <a:xfrm>
                  <a:off x="3715017" y="1972768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3977A6D-6603-4089-95D9-57C90C6E8E88}"/>
                    </a:ext>
                  </a:extLst>
                </p:cNvPr>
                <p:cNvSpPr/>
                <p:nvPr/>
              </p:nvSpPr>
              <p:spPr>
                <a:xfrm rot="17607777">
                  <a:off x="3562325" y="1527518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1EFC0A7F-4CA5-4361-BB29-BF27FB9AD047}"/>
                    </a:ext>
                  </a:extLst>
                </p:cNvPr>
                <p:cNvSpPr/>
                <p:nvPr/>
              </p:nvSpPr>
              <p:spPr>
                <a:xfrm rot="6807777">
                  <a:off x="3669469" y="1574116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880B8E5-1099-46FB-ACB4-6926286BA54E}"/>
                    </a:ext>
                  </a:extLst>
                </p:cNvPr>
                <p:cNvSpPr txBox="1"/>
                <p:nvPr/>
              </p:nvSpPr>
              <p:spPr>
                <a:xfrm rot="1407777">
                  <a:off x="3833317" y="1413156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CAB74B9-17AE-445D-ADB3-CF3767D8DCBC}"/>
                    </a:ext>
                  </a:extLst>
                </p:cNvPr>
                <p:cNvSpPr txBox="1"/>
                <p:nvPr/>
              </p:nvSpPr>
              <p:spPr>
                <a:xfrm rot="12207777">
                  <a:off x="4028728" y="1455028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1D2BF55-1DE9-48F6-B9A4-E3BF6E977AE0}"/>
                    </a:ext>
                  </a:extLst>
                </p:cNvPr>
                <p:cNvSpPr txBox="1"/>
                <p:nvPr/>
              </p:nvSpPr>
              <p:spPr>
                <a:xfrm>
                  <a:off x="3730189" y="1450925"/>
                  <a:ext cx="324678" cy="290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63B81599-4CC0-460F-9295-B718C0D0EA5E}"/>
                    </a:ext>
                  </a:extLst>
                </p:cNvPr>
                <p:cNvGrpSpPr/>
                <p:nvPr/>
              </p:nvGrpSpPr>
              <p:grpSpPr>
                <a:xfrm>
                  <a:off x="4110765" y="871119"/>
                  <a:ext cx="827914" cy="1477333"/>
                  <a:chOff x="4110765" y="871119"/>
                  <a:chExt cx="827914" cy="1477333"/>
                </a:xfrm>
              </p:grpSpPr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966D357-A4DD-47BE-B6BF-1659E0C9050E}"/>
                      </a:ext>
                    </a:extLst>
                  </p:cNvPr>
                  <p:cNvSpPr txBox="1"/>
                  <p:nvPr/>
                </p:nvSpPr>
                <p:spPr>
                  <a:xfrm>
                    <a:off x="4163059" y="871119"/>
                    <a:ext cx="324678" cy="4105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H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774DECD-6099-4333-B764-9B0F22C1210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L</a:t>
                    </a:r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A785FEAB-5B2E-4E3E-B7F8-AC527BCE8D1F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AE18E1F6-046B-4478-8E0F-B2F10AD20A2D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4111391C-843E-4E84-BF24-A651CB1F535F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393373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8AEC300-9D55-46B5-8DE5-450F46EA7A50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56296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B7CFADB-86DF-45D0-82B2-D235F6EE031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0765" y="1683159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2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DF1E84F1-EC3F-4D56-B42F-40845CBA5E60}"/>
                      </a:ext>
                    </a:extLst>
                  </p:cNvPr>
                  <p:cNvSpPr txBox="1"/>
                  <p:nvPr/>
                </p:nvSpPr>
                <p:spPr>
                  <a:xfrm>
                    <a:off x="4309951" y="16803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3</a:t>
                    </a:r>
                  </a:p>
                </p:txBody>
              </p: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3A462DE-15F9-4002-8AD5-410B9C059447}"/>
                  </a:ext>
                </a:extLst>
              </p:cNvPr>
              <p:cNvSpPr txBox="1"/>
              <p:nvPr/>
            </p:nvSpPr>
            <p:spPr>
              <a:xfrm>
                <a:off x="4697574" y="1450925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E879E89-FDE6-417F-966E-286EBF91ED47}"/>
                </a:ext>
              </a:extLst>
            </p:cNvPr>
            <p:cNvGrpSpPr/>
            <p:nvPr/>
          </p:nvGrpSpPr>
          <p:grpSpPr>
            <a:xfrm>
              <a:off x="5532778" y="2612952"/>
              <a:ext cx="1292063" cy="1477333"/>
              <a:chOff x="3730189" y="871119"/>
              <a:chExt cx="1292063" cy="1477333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0E68FEA-F5BE-4ED0-A63F-0FBB4A72616D}"/>
                  </a:ext>
                </a:extLst>
              </p:cNvPr>
              <p:cNvGrpSpPr/>
              <p:nvPr/>
            </p:nvGrpSpPr>
            <p:grpSpPr>
              <a:xfrm>
                <a:off x="3730189" y="871119"/>
                <a:ext cx="1154515" cy="1477333"/>
                <a:chOff x="3730189" y="871119"/>
                <a:chExt cx="1154515" cy="1477333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1414A1F-16E2-436A-B0C1-C5558639A66D}"/>
                    </a:ext>
                  </a:extLst>
                </p:cNvPr>
                <p:cNvSpPr txBox="1"/>
                <p:nvPr/>
              </p:nvSpPr>
              <p:spPr>
                <a:xfrm>
                  <a:off x="4163059" y="871119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4CEF0CE-9496-4FBF-A56B-B2311A8985BF}"/>
                    </a:ext>
                  </a:extLst>
                </p:cNvPr>
                <p:cNvSpPr txBox="1"/>
                <p:nvPr/>
              </p:nvSpPr>
              <p:spPr>
                <a:xfrm>
                  <a:off x="3781692" y="197276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084C2B7E-4510-4A26-9B9A-42979974BCA2}"/>
                    </a:ext>
                  </a:extLst>
                </p:cNvPr>
                <p:cNvSpPr/>
                <p:nvPr/>
              </p:nvSpPr>
              <p:spPr>
                <a:xfrm rot="17607777">
                  <a:off x="3562325" y="1527518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4D996CB1-FCC1-41B2-A0C2-E0D0854358B5}"/>
                    </a:ext>
                  </a:extLst>
                </p:cNvPr>
                <p:cNvSpPr/>
                <p:nvPr/>
              </p:nvSpPr>
              <p:spPr>
                <a:xfrm rot="6807777">
                  <a:off x="3669469" y="1574116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06120350-E672-42A2-95A6-1BEDFCD46920}"/>
                    </a:ext>
                  </a:extLst>
                </p:cNvPr>
                <p:cNvSpPr txBox="1"/>
                <p:nvPr/>
              </p:nvSpPr>
              <p:spPr>
                <a:xfrm rot="1407777">
                  <a:off x="3833317" y="1413156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4197694-4884-47A8-B895-7466A5B2E327}"/>
                    </a:ext>
                  </a:extLst>
                </p:cNvPr>
                <p:cNvSpPr txBox="1"/>
                <p:nvPr/>
              </p:nvSpPr>
              <p:spPr>
                <a:xfrm rot="12207777">
                  <a:off x="4028728" y="1455028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307878F-ADFA-429D-9CD6-BD7AF07E6B6D}"/>
                    </a:ext>
                  </a:extLst>
                </p:cNvPr>
                <p:cNvSpPr txBox="1"/>
                <p:nvPr/>
              </p:nvSpPr>
              <p:spPr>
                <a:xfrm>
                  <a:off x="3730189" y="1450925"/>
                  <a:ext cx="324678" cy="290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939784B-32C9-44F7-B12B-260C186BF03E}"/>
                    </a:ext>
                  </a:extLst>
                </p:cNvPr>
                <p:cNvSpPr txBox="1"/>
                <p:nvPr/>
              </p:nvSpPr>
              <p:spPr>
                <a:xfrm flipH="1">
                  <a:off x="4560026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730C063A-6250-47D8-A54B-5F5DFCB3D773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F4454C4-B9D9-4730-9D2B-307699BF0E19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2EB39E6-79CB-4060-AA73-8E4FD9812F2C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49E5D82-4B68-4A7F-B369-A6ED7E0C7718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7C6F74D-35E8-4096-9BF1-64A9D238D088}"/>
                    </a:ext>
                  </a:extLst>
                </p:cNvPr>
                <p:cNvSpPr txBox="1"/>
                <p:nvPr/>
              </p:nvSpPr>
              <p:spPr>
                <a:xfrm>
                  <a:off x="4110765" y="1683159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0B283F23-9B3F-4CD5-98FC-A8D5BCFBEEA9}"/>
                    </a:ext>
                  </a:extLst>
                </p:cNvPr>
                <p:cNvSpPr txBox="1"/>
                <p:nvPr/>
              </p:nvSpPr>
              <p:spPr>
                <a:xfrm>
                  <a:off x="4309951" y="16803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74DF235-3430-4D4A-86B5-790D713FF071}"/>
                  </a:ext>
                </a:extLst>
              </p:cNvPr>
              <p:cNvSpPr txBox="1"/>
              <p:nvPr/>
            </p:nvSpPr>
            <p:spPr>
              <a:xfrm>
                <a:off x="4697574" y="1450925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47A3E0-B8D6-4FC3-9C3D-DFED71E488AC}"/>
                </a:ext>
              </a:extLst>
            </p:cNvPr>
            <p:cNvGrpSpPr/>
            <p:nvPr/>
          </p:nvGrpSpPr>
          <p:grpSpPr>
            <a:xfrm>
              <a:off x="5356828" y="4613170"/>
              <a:ext cx="1643963" cy="1466063"/>
              <a:chOff x="7861097" y="2355161"/>
              <a:chExt cx="1643963" cy="1466063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A4CD822B-8D6A-441D-880F-D3CC799DF771}"/>
                  </a:ext>
                </a:extLst>
              </p:cNvPr>
              <p:cNvSpPr txBox="1"/>
              <p:nvPr/>
            </p:nvSpPr>
            <p:spPr>
              <a:xfrm rot="10800000" flipV="1">
                <a:off x="8667759" y="345024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46AE952-0245-43C3-8E27-60BE81A9D6B4}"/>
                  </a:ext>
                </a:extLst>
              </p:cNvPr>
              <p:cNvSpPr txBox="1"/>
              <p:nvPr/>
            </p:nvSpPr>
            <p:spPr>
              <a:xfrm rot="10800000" flipV="1">
                <a:off x="8269844" y="2356150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608115A-B06D-49C5-989C-9635F7CCD8B2}"/>
                  </a:ext>
                </a:extLst>
              </p:cNvPr>
              <p:cNvSpPr/>
              <p:nvPr/>
            </p:nvSpPr>
            <p:spPr>
              <a:xfrm rot="3992223" flipV="1">
                <a:off x="8096832" y="3052270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240918AC-EAAD-4D2B-88EE-FF824C9BD2B8}"/>
                  </a:ext>
                </a:extLst>
              </p:cNvPr>
              <p:cNvSpPr/>
              <p:nvPr/>
            </p:nvSpPr>
            <p:spPr>
              <a:xfrm rot="14792223" flipV="1">
                <a:off x="8203976" y="3005672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471BE17C-B259-47B6-ADAA-5E450044BED6}"/>
                  </a:ext>
                </a:extLst>
              </p:cNvPr>
              <p:cNvSpPr txBox="1"/>
              <p:nvPr/>
            </p:nvSpPr>
            <p:spPr>
              <a:xfrm rot="9491508" flipV="1">
                <a:off x="8367824" y="2895159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D4DB1C43-8B81-4A95-A820-2D13C1D14BF4}"/>
                  </a:ext>
                </a:extLst>
              </p:cNvPr>
              <p:cNvSpPr txBox="1"/>
              <p:nvPr/>
            </p:nvSpPr>
            <p:spPr>
              <a:xfrm rot="20212276" flipV="1">
                <a:off x="8556886" y="2838468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B82B76F5-6283-48BD-BD6A-39D6301C9D73}"/>
                  </a:ext>
                </a:extLst>
              </p:cNvPr>
              <p:cNvSpPr txBox="1"/>
              <p:nvPr/>
            </p:nvSpPr>
            <p:spPr>
              <a:xfrm rot="10800000" flipV="1">
                <a:off x="8292745" y="2973801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DB5B789-3035-4A1D-B454-2C8667D57621}"/>
                  </a:ext>
                </a:extLst>
              </p:cNvPr>
              <p:cNvGrpSpPr/>
              <p:nvPr/>
            </p:nvGrpSpPr>
            <p:grpSpPr>
              <a:xfrm>
                <a:off x="8832324" y="2355161"/>
                <a:ext cx="672736" cy="1250243"/>
                <a:chOff x="6769921" y="888674"/>
                <a:chExt cx="672736" cy="1250243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27F1EC49-B692-49E4-BFE7-CF85C1F3C67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08610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F0DFA1FA-BFFE-4A54-AAD7-EF6ED1221272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E01BE919-716B-43CF-9C51-058DA1103CB2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2EDF27D1-199B-4319-B775-D0AD79D099A8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49810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02EBC8B-2C1B-4E59-BF9C-4ECD8CE5A839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386887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0ACCCCFA-3B0D-478F-B80A-40333AE82FAA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117979" y="153008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FAAC5B7D-4F08-48AF-A718-C197D6D7149E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782055" y="131042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4247CA6-8B3C-4E7E-9D60-6792A9675336}"/>
                  </a:ext>
                </a:extLst>
              </p:cNvPr>
              <p:cNvSpPr txBox="1"/>
              <p:nvPr/>
            </p:nvSpPr>
            <p:spPr>
              <a:xfrm rot="10800000" flipV="1">
                <a:off x="8629284" y="277439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D67B9D48-EF44-4AF6-A9FC-8F6689F86B57}"/>
                  </a:ext>
                </a:extLst>
              </p:cNvPr>
              <p:cNvGrpSpPr/>
              <p:nvPr/>
            </p:nvGrpSpPr>
            <p:grpSpPr>
              <a:xfrm>
                <a:off x="7861097" y="2589280"/>
                <a:ext cx="589029" cy="1231944"/>
                <a:chOff x="6694681" y="1123929"/>
                <a:chExt cx="589029" cy="1231944"/>
              </a:xfrm>
            </p:grpSpPr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93E82BC6-0AB7-4268-9199-7ADD2B5946F5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6714973" y="1986541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B1B6F146-0723-450E-90EB-4FF3A8A09494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81852ED6-9C22-426A-9CFA-74D81528131F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A2A3B1D4-9033-467B-93A4-A5544B72795B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49810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3CAC9905-991B-4849-AA54-975222AACD1B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386887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5432C461-C971-403A-B0FA-3A55F1CC7D4E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892021" y="153121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6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32AE2938-0573-4795-9AA7-228A4CFEAD80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694681" y="143576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5</a:t>
                  </a: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D5D77A-7DBA-4880-964A-547EB90C2BE6}"/>
              </a:ext>
            </a:extLst>
          </p:cNvPr>
          <p:cNvGrpSpPr/>
          <p:nvPr/>
        </p:nvGrpSpPr>
        <p:grpSpPr>
          <a:xfrm>
            <a:off x="437429" y="518074"/>
            <a:ext cx="1576165" cy="5573623"/>
            <a:chOff x="361226" y="594277"/>
            <a:chExt cx="1576165" cy="5573623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BAE0E83-A028-4216-B7F5-E515D79F03CF}"/>
                </a:ext>
              </a:extLst>
            </p:cNvPr>
            <p:cNvGrpSpPr/>
            <p:nvPr/>
          </p:nvGrpSpPr>
          <p:grpSpPr>
            <a:xfrm>
              <a:off x="740884" y="594277"/>
              <a:ext cx="816848" cy="1479392"/>
              <a:chOff x="1195041" y="871139"/>
              <a:chExt cx="816848" cy="147939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73FA523-B06C-42ED-AAA3-9151690B8182}"/>
                  </a:ext>
                </a:extLst>
              </p:cNvPr>
              <p:cNvGrpSpPr/>
              <p:nvPr/>
            </p:nvGrpSpPr>
            <p:grpSpPr>
              <a:xfrm>
                <a:off x="1195041" y="871139"/>
                <a:ext cx="627768" cy="1479392"/>
                <a:chOff x="1195041" y="871139"/>
                <a:chExt cx="627768" cy="147939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A7EDFB-84E2-4517-83F8-EDEE8DB7E982}"/>
                    </a:ext>
                  </a:extLst>
                </p:cNvPr>
                <p:cNvSpPr txBox="1"/>
                <p:nvPr/>
              </p:nvSpPr>
              <p:spPr>
                <a:xfrm>
                  <a:off x="1397070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D58134D-B9C5-40F9-AF44-4EDB53825672}"/>
                    </a:ext>
                  </a:extLst>
                </p:cNvPr>
                <p:cNvSpPr txBox="1"/>
                <p:nvPr/>
              </p:nvSpPr>
              <p:spPr>
                <a:xfrm>
                  <a:off x="1379607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88C1173-E270-4339-841D-76EF8AAB3465}"/>
                    </a:ext>
                  </a:extLst>
                </p:cNvPr>
                <p:cNvSpPr/>
                <p:nvPr/>
              </p:nvSpPr>
              <p:spPr>
                <a:xfrm rot="16200000">
                  <a:off x="1067125" y="1541303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381CE8F-C817-464E-AFA6-FA406AE50ED1}"/>
                    </a:ext>
                  </a:extLst>
                </p:cNvPr>
                <p:cNvSpPr/>
                <p:nvPr/>
              </p:nvSpPr>
              <p:spPr>
                <a:xfrm rot="5400000">
                  <a:off x="1183963" y="1541380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47A9321-DE7A-43FC-A092-83DC4F7ED59A}"/>
                    </a:ext>
                  </a:extLst>
                </p:cNvPr>
                <p:cNvSpPr txBox="1"/>
                <p:nvPr/>
              </p:nvSpPr>
              <p:spPr>
                <a:xfrm>
                  <a:off x="1302676" y="13918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9E372C3-9D88-4899-A253-D3B800DAAF4A}"/>
                    </a:ext>
                  </a:extLst>
                </p:cNvPr>
                <p:cNvSpPr txBox="1"/>
                <p:nvPr/>
              </p:nvSpPr>
              <p:spPr>
                <a:xfrm rot="10800000">
                  <a:off x="1498131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DC24994-D365-4A84-A1BE-943EED802613}"/>
                    </a:ext>
                  </a:extLst>
                </p:cNvPr>
                <p:cNvSpPr txBox="1"/>
                <p:nvPr/>
              </p:nvSpPr>
              <p:spPr>
                <a:xfrm>
                  <a:off x="1195041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C9C1A6-5CE1-4669-9AC0-1FF195409D74}"/>
                  </a:ext>
                </a:extLst>
              </p:cNvPr>
              <p:cNvSpPr txBox="1"/>
              <p:nvPr/>
            </p:nvSpPr>
            <p:spPr>
              <a:xfrm>
                <a:off x="1687211" y="1451379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FEFF2D-9F3C-43D9-B3A2-3576EECDCD4C}"/>
                </a:ext>
              </a:extLst>
            </p:cNvPr>
            <p:cNvGrpSpPr/>
            <p:nvPr/>
          </p:nvGrpSpPr>
          <p:grpSpPr>
            <a:xfrm>
              <a:off x="361226" y="4688508"/>
              <a:ext cx="1576165" cy="1479392"/>
              <a:chOff x="3958462" y="2365138"/>
              <a:chExt cx="1576165" cy="1479392"/>
            </a:xfrm>
          </p:grpSpPr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ACF246A-27D2-41BD-B47B-879F7931F28A}"/>
                  </a:ext>
                </a:extLst>
              </p:cNvPr>
              <p:cNvGrpSpPr/>
              <p:nvPr/>
            </p:nvGrpSpPr>
            <p:grpSpPr>
              <a:xfrm>
                <a:off x="3958462" y="2365138"/>
                <a:ext cx="1211085" cy="1479392"/>
                <a:chOff x="2334065" y="871139"/>
                <a:chExt cx="1211085" cy="1479392"/>
              </a:xfrm>
            </p:grpSpPr>
            <p:sp>
              <p:nvSpPr>
                <p:cNvPr id="271" name="Isosceles Triangle 270">
                  <a:extLst>
                    <a:ext uri="{FF2B5EF4-FFF2-40B4-BE49-F238E27FC236}">
                      <a16:creationId xmlns:a16="http://schemas.microsoft.com/office/drawing/2014/main" id="{EC1C5036-3365-416F-BA48-982513324A14}"/>
                    </a:ext>
                  </a:extLst>
                </p:cNvPr>
                <p:cNvSpPr/>
                <p:nvPr/>
              </p:nvSpPr>
              <p:spPr>
                <a:xfrm>
                  <a:off x="2527617" y="1173796"/>
                  <a:ext cx="804863" cy="874078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9435862-1BA3-4B0F-8299-CF755EE554F5}"/>
                    </a:ext>
                  </a:extLst>
                </p:cNvPr>
                <p:cNvSpPr txBox="1"/>
                <p:nvPr/>
              </p:nvSpPr>
              <p:spPr>
                <a:xfrm>
                  <a:off x="2967734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F0019CAE-3F11-42A0-9393-52FD523F2D3C}"/>
                    </a:ext>
                  </a:extLst>
                </p:cNvPr>
                <p:cNvSpPr txBox="1"/>
                <p:nvPr/>
              </p:nvSpPr>
              <p:spPr>
                <a:xfrm>
                  <a:off x="3220472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FF1106D-1AF2-49DB-934A-7106EA65CDDD}"/>
                    </a:ext>
                  </a:extLst>
                </p:cNvPr>
                <p:cNvSpPr txBox="1"/>
                <p:nvPr/>
              </p:nvSpPr>
              <p:spPr>
                <a:xfrm>
                  <a:off x="2334065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E364F3EA-018E-4959-B34D-E01B0F26C82F}"/>
                    </a:ext>
                  </a:extLst>
                </p:cNvPr>
                <p:cNvSpPr txBox="1"/>
                <p:nvPr/>
              </p:nvSpPr>
              <p:spPr>
                <a:xfrm rot="12237650">
                  <a:off x="2544450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CF67EF4F-B4E7-48C4-B84A-1D8AFC8D17E9}"/>
                    </a:ext>
                  </a:extLst>
                </p:cNvPr>
                <p:cNvSpPr txBox="1"/>
                <p:nvPr/>
              </p:nvSpPr>
              <p:spPr>
                <a:xfrm rot="20076765">
                  <a:off x="2968308" y="138385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ABDD4A3-9B13-4275-9F42-311D12662D5F}"/>
                    </a:ext>
                  </a:extLst>
                </p:cNvPr>
                <p:cNvSpPr txBox="1"/>
                <p:nvPr/>
              </p:nvSpPr>
              <p:spPr>
                <a:xfrm rot="5400000">
                  <a:off x="2767709" y="1883983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DE76DF14-89A2-4A9C-A19E-911B46E1648E}"/>
                    </a:ext>
                  </a:extLst>
                </p:cNvPr>
                <p:cNvSpPr txBox="1"/>
                <p:nvPr/>
              </p:nvSpPr>
              <p:spPr>
                <a:xfrm>
                  <a:off x="2475427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CDF04B2A-8464-40F9-B14F-05ADADBB14F0}"/>
                    </a:ext>
                  </a:extLst>
                </p:cNvPr>
                <p:cNvSpPr txBox="1"/>
                <p:nvPr/>
              </p:nvSpPr>
              <p:spPr>
                <a:xfrm>
                  <a:off x="2860378" y="146833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8C312DE-6CD5-4D01-8588-9A38EF103FF8}"/>
                    </a:ext>
                  </a:extLst>
                </p:cNvPr>
                <p:cNvSpPr txBox="1"/>
                <p:nvPr/>
              </p:nvSpPr>
              <p:spPr>
                <a:xfrm>
                  <a:off x="2795720" y="2046993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6D85C5E4-78FD-4863-AB88-83FFD854469A}"/>
                  </a:ext>
                </a:extLst>
              </p:cNvPr>
              <p:cNvGrpSpPr/>
              <p:nvPr/>
            </p:nvGrpSpPr>
            <p:grpSpPr>
              <a:xfrm>
                <a:off x="4839914" y="2598922"/>
                <a:ext cx="694713" cy="1235002"/>
                <a:chOff x="4839914" y="2598922"/>
                <a:chExt cx="694713" cy="1235002"/>
              </a:xfrm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2B9DF55-DFE1-4193-A692-EA3AF1CF1EC6}"/>
                    </a:ext>
                  </a:extLst>
                </p:cNvPr>
                <p:cNvGrpSpPr/>
                <p:nvPr/>
              </p:nvGrpSpPr>
              <p:grpSpPr>
                <a:xfrm>
                  <a:off x="4839914" y="2598922"/>
                  <a:ext cx="640862" cy="1235002"/>
                  <a:chOff x="4297817" y="1113450"/>
                  <a:chExt cx="640862" cy="1235002"/>
                </a:xfrm>
              </p:grpSpPr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2516D1F6-27AF-4644-AE11-66B82570E6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L</a:t>
                    </a:r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FC29DB79-5E0B-4897-AB6D-AC0E0FA61466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94C669E2-5345-4500-BFB5-13D4CEB790CC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D43F4E46-60C1-44E8-AB1F-48F839E37629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393373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097F832-9CE3-468F-A227-06AD42416018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56296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6EC15F9-BAD4-4CD1-B047-13714455C51A}"/>
                      </a:ext>
                    </a:extLst>
                  </p:cNvPr>
                  <p:cNvSpPr txBox="1"/>
                  <p:nvPr/>
                </p:nvSpPr>
                <p:spPr>
                  <a:xfrm>
                    <a:off x="4411952" y="15288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4</a:t>
                    </a:r>
                  </a:p>
                </p:txBody>
              </p:sp>
            </p:grp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B39CA09-8A5F-4088-A5AB-6E5C1E3F1706}"/>
                    </a:ext>
                  </a:extLst>
                </p:cNvPr>
                <p:cNvSpPr txBox="1"/>
                <p:nvPr/>
              </p:nvSpPr>
              <p:spPr>
                <a:xfrm>
                  <a:off x="5209949" y="293839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5</a:t>
                  </a:r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3C9D13AA-659E-4786-AE02-615BEFDB25AF}"/>
                </a:ext>
              </a:extLst>
            </p:cNvPr>
            <p:cNvGrpSpPr/>
            <p:nvPr/>
          </p:nvGrpSpPr>
          <p:grpSpPr>
            <a:xfrm>
              <a:off x="540379" y="2649877"/>
              <a:ext cx="1217859" cy="1462423"/>
              <a:chOff x="9477096" y="2368055"/>
              <a:chExt cx="1217859" cy="1462423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6B65074A-8E52-4E4D-A642-0B825654F196}"/>
                  </a:ext>
                </a:extLst>
              </p:cNvPr>
              <p:cNvGrpSpPr/>
              <p:nvPr/>
            </p:nvGrpSpPr>
            <p:grpSpPr>
              <a:xfrm>
                <a:off x="9477096" y="2368055"/>
                <a:ext cx="1123889" cy="1462423"/>
                <a:chOff x="7434957" y="888674"/>
                <a:chExt cx="1123889" cy="1462423"/>
              </a:xfrm>
            </p:grpSpPr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BBB964C6-1031-4AD5-8F3D-B67950EF5148}"/>
                    </a:ext>
                  </a:extLst>
                </p:cNvPr>
                <p:cNvSpPr/>
                <p:nvPr/>
              </p:nvSpPr>
              <p:spPr>
                <a:xfrm>
                  <a:off x="7677150" y="1181998"/>
                  <a:ext cx="667502" cy="8629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E33D543F-1DA7-43CD-BF29-1F9758EF864C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549615" y="88910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F5462B6F-E126-409F-B16B-9610FBE3AAF5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485413" y="198175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DF0EDBF5-4132-4802-A2A5-647A42B83048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234168" y="198176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707BE033-E36D-449B-8536-40C3EAE74D4A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22188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8603960C-E74F-4E95-95B8-D7D2A7EB1973}"/>
                    </a:ext>
                  </a:extLst>
                </p:cNvPr>
                <p:cNvSpPr txBox="1"/>
                <p:nvPr/>
              </p:nvSpPr>
              <p:spPr>
                <a:xfrm rot="10800000">
                  <a:off x="7496340" y="143210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983A6C2E-F630-4187-AF72-67C08404A2B0}"/>
                    </a:ext>
                  </a:extLst>
                </p:cNvPr>
                <p:cNvSpPr txBox="1"/>
                <p:nvPr/>
              </p:nvSpPr>
              <p:spPr>
                <a:xfrm>
                  <a:off x="8201485" y="139424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0B517C4D-41EB-4F03-AEAA-3CA566764B33}"/>
                    </a:ext>
                  </a:extLst>
                </p:cNvPr>
                <p:cNvSpPr txBox="1"/>
                <p:nvPr/>
              </p:nvSpPr>
              <p:spPr>
                <a:xfrm rot="5400000">
                  <a:off x="7867343" y="18794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6BD581ED-B18E-4D2C-880A-24972ED6DA6A}"/>
                    </a:ext>
                  </a:extLst>
                </p:cNvPr>
                <p:cNvSpPr txBox="1"/>
                <p:nvPr/>
              </p:nvSpPr>
              <p:spPr>
                <a:xfrm rot="16200000">
                  <a:off x="7833138" y="97799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D63920A7-0006-4F01-8668-5E8A6F684D58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7876" y="942535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0B8D91F-A4A1-4305-8D94-1103966329FF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9025" y="204491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2CA05C44-5276-4F7E-9B8E-9F3782985DBF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434957" y="146515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A30CC4-1690-462F-96F1-7D85DCD184A3}"/>
                  </a:ext>
                </a:extLst>
              </p:cNvPr>
              <p:cNvSpPr txBox="1"/>
              <p:nvPr/>
            </p:nvSpPr>
            <p:spPr>
              <a:xfrm rot="10800000" flipV="1">
                <a:off x="10370277" y="295191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3E50F-DE25-475B-9292-F9ADF10E662C}"/>
              </a:ext>
            </a:extLst>
          </p:cNvPr>
          <p:cNvGrpSpPr/>
          <p:nvPr/>
        </p:nvGrpSpPr>
        <p:grpSpPr>
          <a:xfrm>
            <a:off x="7639763" y="518074"/>
            <a:ext cx="1613739" cy="5434333"/>
            <a:chOff x="7800815" y="594277"/>
            <a:chExt cx="1613739" cy="543433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55AE7BD-539D-4FFC-AAAC-981CC826CF45}"/>
                </a:ext>
              </a:extLst>
            </p:cNvPr>
            <p:cNvGrpSpPr/>
            <p:nvPr/>
          </p:nvGrpSpPr>
          <p:grpSpPr>
            <a:xfrm>
              <a:off x="7987854" y="594277"/>
              <a:ext cx="1239660" cy="1479392"/>
              <a:chOff x="2334065" y="871139"/>
              <a:chExt cx="1239660" cy="1479392"/>
            </a:xfrm>
          </p:grpSpPr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CEE1060A-BD3F-4D50-990C-14A0DA54B43A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345AD5D-0D53-421A-B4EE-C381AA587DDE}"/>
                  </a:ext>
                </a:extLst>
              </p:cNvPr>
              <p:cNvSpPr txBox="1"/>
              <p:nvPr/>
            </p:nvSpPr>
            <p:spPr>
              <a:xfrm>
                <a:off x="2767709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5A1C75-5792-4B84-AB11-6556736FC1FE}"/>
                  </a:ext>
                </a:extLst>
              </p:cNvPr>
              <p:cNvSpPr txBox="1"/>
              <p:nvPr/>
            </p:nvSpPr>
            <p:spPr>
              <a:xfrm>
                <a:off x="3249047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4532C17-8831-4F04-9D6C-6E0718944555}"/>
                  </a:ext>
                </a:extLst>
              </p:cNvPr>
              <p:cNvSpPr txBox="1"/>
              <p:nvPr/>
            </p:nvSpPr>
            <p:spPr>
              <a:xfrm>
                <a:off x="2334065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E7BE153-DC57-4B15-B468-D3B50B960235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5847801-3EE6-40BC-8C00-64B95FFFF092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91AE58-B145-4E9A-B81F-D1EE1B90468B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DD7612C-D335-415D-9CE7-019804914BCE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DE2EE55-B001-4475-A014-A1DB45DC6B23}"/>
                  </a:ext>
                </a:extLst>
              </p:cNvPr>
              <p:cNvSpPr txBox="1"/>
              <p:nvPr/>
            </p:nvSpPr>
            <p:spPr>
              <a:xfrm>
                <a:off x="3128045" y="145360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8F7D55-D933-4AC1-91FA-D710435259ED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205D96F-6287-4351-9918-76C59D7698B6}"/>
                </a:ext>
              </a:extLst>
            </p:cNvPr>
            <p:cNvGrpSpPr/>
            <p:nvPr/>
          </p:nvGrpSpPr>
          <p:grpSpPr>
            <a:xfrm>
              <a:off x="8163364" y="2580232"/>
              <a:ext cx="888640" cy="1479392"/>
              <a:chOff x="1197241" y="2383306"/>
              <a:chExt cx="888640" cy="1479392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DC56250-55C4-4F91-9793-0A00DF0C11D1}"/>
                  </a:ext>
                </a:extLst>
              </p:cNvPr>
              <p:cNvGrpSpPr/>
              <p:nvPr/>
            </p:nvGrpSpPr>
            <p:grpSpPr>
              <a:xfrm>
                <a:off x="1197241" y="2383306"/>
                <a:ext cx="627768" cy="1479392"/>
                <a:chOff x="1195041" y="871139"/>
                <a:chExt cx="627768" cy="1479392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E45C4E9-7FAB-4F86-ADB9-987E956D9410}"/>
                    </a:ext>
                  </a:extLst>
                </p:cNvPr>
                <p:cNvSpPr txBox="1"/>
                <p:nvPr/>
              </p:nvSpPr>
              <p:spPr>
                <a:xfrm>
                  <a:off x="1457395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B7BA215F-8159-4A3D-AD98-3A7EEB0E0D18}"/>
                    </a:ext>
                  </a:extLst>
                </p:cNvPr>
                <p:cNvSpPr txBox="1"/>
                <p:nvPr/>
              </p:nvSpPr>
              <p:spPr>
                <a:xfrm>
                  <a:off x="1427232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9CBBB93-F75C-49DA-A675-EEA5BF6428AE}"/>
                    </a:ext>
                  </a:extLst>
                </p:cNvPr>
                <p:cNvSpPr/>
                <p:nvPr/>
              </p:nvSpPr>
              <p:spPr>
                <a:xfrm rot="16200000">
                  <a:off x="1067125" y="1541303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00551DBA-B6C0-4DB4-B7C2-EE0B174A03C1}"/>
                    </a:ext>
                  </a:extLst>
                </p:cNvPr>
                <p:cNvSpPr/>
                <p:nvPr/>
              </p:nvSpPr>
              <p:spPr>
                <a:xfrm rot="5400000">
                  <a:off x="1183963" y="1541380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FE616B0E-7CF9-4281-A749-CAFBEE97563B}"/>
                    </a:ext>
                  </a:extLst>
                </p:cNvPr>
                <p:cNvSpPr txBox="1"/>
                <p:nvPr/>
              </p:nvSpPr>
              <p:spPr>
                <a:xfrm>
                  <a:off x="1302676" y="13918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75C31662-7CFE-4DDB-810E-FC60D3DF768F}"/>
                    </a:ext>
                  </a:extLst>
                </p:cNvPr>
                <p:cNvSpPr txBox="1"/>
                <p:nvPr/>
              </p:nvSpPr>
              <p:spPr>
                <a:xfrm rot="10800000">
                  <a:off x="1498131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2BBC2A3-7428-4B36-9999-2A028D64B837}"/>
                    </a:ext>
                  </a:extLst>
                </p:cNvPr>
                <p:cNvSpPr txBox="1"/>
                <p:nvPr/>
              </p:nvSpPr>
              <p:spPr>
                <a:xfrm>
                  <a:off x="1195041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21329D14-D6D6-41B1-9840-7ACCE8C28606}"/>
                  </a:ext>
                </a:extLst>
              </p:cNvPr>
              <p:cNvGrpSpPr/>
              <p:nvPr/>
            </p:nvGrpSpPr>
            <p:grpSpPr>
              <a:xfrm>
                <a:off x="1299886" y="2685964"/>
                <a:ext cx="626348" cy="874154"/>
                <a:chOff x="1195041" y="1173797"/>
                <a:chExt cx="626348" cy="87415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2FFDA0A4-3DE6-472A-AAEB-24B1116AF79E}"/>
                    </a:ext>
                  </a:extLst>
                </p:cNvPr>
                <p:cNvGrpSpPr/>
                <p:nvPr/>
              </p:nvGrpSpPr>
              <p:grpSpPr>
                <a:xfrm>
                  <a:off x="1195041" y="1173797"/>
                  <a:ext cx="618243" cy="874154"/>
                  <a:chOff x="1195041" y="1173797"/>
                  <a:chExt cx="618243" cy="874154"/>
                </a:xfrm>
              </p:grpSpPr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55038CAE-4504-407A-979E-6E5F8D2AEE2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67125" y="1541303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B8C11C7C-2323-42F5-9178-8A32C85F31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83963" y="1541380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E1FDAC3E-168A-4290-B29E-CE722D2D4982}"/>
                      </a:ext>
                    </a:extLst>
                  </p:cNvPr>
                  <p:cNvSpPr txBox="1"/>
                  <p:nvPr/>
                </p:nvSpPr>
                <p:spPr>
                  <a:xfrm rot="21150276">
                    <a:off x="1305851" y="151248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D511D94-9E23-4375-B790-C82E89053CF6}"/>
                      </a:ext>
                    </a:extLst>
                  </p:cNvPr>
                  <p:cNvSpPr txBox="1"/>
                  <p:nvPr/>
                </p:nvSpPr>
                <p:spPr>
                  <a:xfrm rot="10066267">
                    <a:off x="1488606" y="1300162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8D10D1C2-2D6F-4C20-8187-432A6962A957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041" y="1460502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fr-BE" sz="1100" dirty="0"/>
                  </a:p>
                </p:txBody>
              </p:sp>
            </p:grp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850F9E6B-B591-406D-8F87-3F04EBA0BBB2}"/>
                    </a:ext>
                  </a:extLst>
                </p:cNvPr>
                <p:cNvSpPr txBox="1"/>
                <p:nvPr/>
              </p:nvSpPr>
              <p:spPr>
                <a:xfrm>
                  <a:off x="1496711" y="157520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</p:grp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73DEE4B-17EB-4D3F-856B-CDA8EC084ED5}"/>
                  </a:ext>
                </a:extLst>
              </p:cNvPr>
              <p:cNvSpPr txBox="1"/>
              <p:nvPr/>
            </p:nvSpPr>
            <p:spPr>
              <a:xfrm>
                <a:off x="1394401" y="3185476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D1D845E-300E-46EF-8186-8AD63934FF06}"/>
                  </a:ext>
                </a:extLst>
              </p:cNvPr>
              <p:cNvSpPr txBox="1"/>
              <p:nvPr/>
            </p:nvSpPr>
            <p:spPr>
              <a:xfrm>
                <a:off x="1761203" y="282335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067537B-9AE5-4E1F-A024-E5E7824D5E9E}"/>
                </a:ext>
              </a:extLst>
            </p:cNvPr>
            <p:cNvGrpSpPr/>
            <p:nvPr/>
          </p:nvGrpSpPr>
          <p:grpSpPr>
            <a:xfrm>
              <a:off x="7800815" y="4566187"/>
              <a:ext cx="1613739" cy="1462423"/>
              <a:chOff x="9477096" y="2368055"/>
              <a:chExt cx="1613739" cy="1462423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ECED423E-2167-4CEE-830E-F67DFEECFBFB}"/>
                  </a:ext>
                </a:extLst>
              </p:cNvPr>
              <p:cNvGrpSpPr/>
              <p:nvPr/>
            </p:nvGrpSpPr>
            <p:grpSpPr>
              <a:xfrm>
                <a:off x="9477096" y="2368055"/>
                <a:ext cx="1123889" cy="1462423"/>
                <a:chOff x="9477096" y="2368055"/>
                <a:chExt cx="1123889" cy="14624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10ADAFD-488B-43E2-A4FA-ACF0FB709174}"/>
                    </a:ext>
                  </a:extLst>
                </p:cNvPr>
                <p:cNvGrpSpPr/>
                <p:nvPr/>
              </p:nvGrpSpPr>
              <p:grpSpPr>
                <a:xfrm>
                  <a:off x="9477096" y="2368055"/>
                  <a:ext cx="1123889" cy="1462423"/>
                  <a:chOff x="7434957" y="888674"/>
                  <a:chExt cx="1123889" cy="1462423"/>
                </a:xfrm>
              </p:grpSpPr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82A3E8EA-703A-4926-AB6E-89688C71E5DF}"/>
                      </a:ext>
                    </a:extLst>
                  </p:cNvPr>
                  <p:cNvSpPr/>
                  <p:nvPr/>
                </p:nvSpPr>
                <p:spPr>
                  <a:xfrm>
                    <a:off x="7677150" y="1181998"/>
                    <a:ext cx="667502" cy="8629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48C84243-CD82-49F7-99DC-DF88DF534579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549615" y="88910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L</a:t>
                    </a:r>
                  </a:p>
                </p:txBody>
              </p:sp>
              <p:sp>
                <p:nvSpPr>
                  <p:cNvPr id="351" name="TextBox 350">
                    <a:extLst>
                      <a:ext uri="{FF2B5EF4-FFF2-40B4-BE49-F238E27FC236}">
                        <a16:creationId xmlns:a16="http://schemas.microsoft.com/office/drawing/2014/main" id="{5E5CB7CD-BB31-41C9-B96D-C666257D3C80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7485413" y="198175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W</a:t>
                    </a:r>
                  </a:p>
                </p:txBody>
              </p:sp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433EEEC8-8980-4F9A-B526-A359F5F38A3C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8234168" y="1981765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L</a:t>
                    </a:r>
                  </a:p>
                </p:txBody>
              </p:sp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44D4FA20-666D-4732-8D07-0389E92CC6AD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8221885" y="888674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H</a:t>
                    </a:r>
                  </a:p>
                </p:txBody>
              </p:sp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B582E093-D2EA-42E4-8F41-3FE64050B7CF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7496340" y="143210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C6279FED-1C9D-45E7-A0DB-9ADB73F5122B}"/>
                      </a:ext>
                    </a:extLst>
                  </p:cNvPr>
                  <p:cNvSpPr txBox="1"/>
                  <p:nvPr/>
                </p:nvSpPr>
                <p:spPr>
                  <a:xfrm>
                    <a:off x="8201485" y="1394245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C4CD1158-3E53-4344-BF09-1C6575CADCD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867343" y="187943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782ABBE4-EAC1-49FD-8C9F-35D62883BB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833138" y="982227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CC7D0701-E819-4A18-B960-8AB01EBF1C09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887876" y="955787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4</a:t>
                    </a:r>
                  </a:p>
                </p:txBody>
              </p:sp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F6978FDD-20D2-4A32-A791-1B486CE873F5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889025" y="2044914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2</a:t>
                    </a:r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D31E1D8B-E25E-4320-9DFD-EF7BA5146EEC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434957" y="146515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3</a:t>
                    </a:r>
                  </a:p>
                </p:txBody>
              </p:sp>
            </p:grp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179794D0-D020-455B-8CC8-761E4B700CBA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157552" y="295191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3C166BC8-D75C-4257-A49D-C3C0D001889E}"/>
                  </a:ext>
                </a:extLst>
              </p:cNvPr>
              <p:cNvGrpSpPr/>
              <p:nvPr/>
            </p:nvGrpSpPr>
            <p:grpSpPr>
              <a:xfrm>
                <a:off x="10396122" y="2592065"/>
                <a:ext cx="694713" cy="1235002"/>
                <a:chOff x="4839914" y="2598922"/>
                <a:chExt cx="694713" cy="1235002"/>
              </a:xfrm>
            </p:grpSpPr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8E9DDF42-0C20-4FBC-9C20-83DE664CD1C1}"/>
                    </a:ext>
                  </a:extLst>
                </p:cNvPr>
                <p:cNvGrpSpPr/>
                <p:nvPr/>
              </p:nvGrpSpPr>
              <p:grpSpPr>
                <a:xfrm>
                  <a:off x="4839914" y="2598922"/>
                  <a:ext cx="640862" cy="1235002"/>
                  <a:chOff x="4297817" y="1113450"/>
                  <a:chExt cx="640862" cy="1235002"/>
                </a:xfrm>
              </p:grpSpPr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15047D43-C2AE-4F02-A318-C46B2BA7AED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L</a:t>
                    </a:r>
                  </a:p>
                </p:txBody>
              </p:sp>
              <p:sp>
                <p:nvSpPr>
                  <p:cNvPr id="383" name="Freeform: Shape 382">
                    <a:extLst>
                      <a:ext uri="{FF2B5EF4-FFF2-40B4-BE49-F238E27FC236}">
                        <a16:creationId xmlns:a16="http://schemas.microsoft.com/office/drawing/2014/main" id="{4863647C-5621-46E7-A9E6-A63DA5786CD7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CE72F998-700E-416D-B5BC-5ACD1A2F553B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60813F51-0E48-465B-8002-62FCCD745110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393373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0F5AD7BF-C3B9-412A-8D24-028267DBB6D8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56296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40292FFF-1467-48B9-9AEF-091984ECE028}"/>
                      </a:ext>
                    </a:extLst>
                  </p:cNvPr>
                  <p:cNvSpPr txBox="1"/>
                  <p:nvPr/>
                </p:nvSpPr>
                <p:spPr>
                  <a:xfrm>
                    <a:off x="4411952" y="15288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5</a:t>
                    </a:r>
                  </a:p>
                </p:txBody>
              </p:sp>
            </p:grp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55309BEB-BD52-4A9C-8043-C35AE77AF97F}"/>
                    </a:ext>
                  </a:extLst>
                </p:cNvPr>
                <p:cNvSpPr txBox="1"/>
                <p:nvPr/>
              </p:nvSpPr>
              <p:spPr>
                <a:xfrm>
                  <a:off x="5209949" y="293839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6</a:t>
                  </a:r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2A80B8-0C72-4C5E-A371-84E1E35763D5}"/>
              </a:ext>
            </a:extLst>
          </p:cNvPr>
          <p:cNvGrpSpPr/>
          <p:nvPr/>
        </p:nvGrpSpPr>
        <p:grpSpPr>
          <a:xfrm>
            <a:off x="10018796" y="525560"/>
            <a:ext cx="1576165" cy="5372858"/>
            <a:chOff x="9942593" y="601763"/>
            <a:chExt cx="1576165" cy="5372858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311923C-B63A-424A-8EB0-EB2B6C350366}"/>
                </a:ext>
              </a:extLst>
            </p:cNvPr>
            <p:cNvGrpSpPr/>
            <p:nvPr/>
          </p:nvGrpSpPr>
          <p:grpSpPr>
            <a:xfrm>
              <a:off x="10110493" y="601763"/>
              <a:ext cx="1240364" cy="1464420"/>
              <a:chOff x="6202293" y="888674"/>
              <a:chExt cx="1240364" cy="1464420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0E90774-3D04-4973-A6A0-BFDA5D8C3DFE}"/>
                  </a:ext>
                </a:extLst>
              </p:cNvPr>
              <p:cNvSpPr txBox="1"/>
              <p:nvPr/>
            </p:nvSpPr>
            <p:spPr>
              <a:xfrm rot="10800000" flipV="1">
                <a:off x="6605356" y="19837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2A1CD7-2C6C-4DE1-A858-9F32BE5E0177}"/>
                  </a:ext>
                </a:extLst>
              </p:cNvPr>
              <p:cNvSpPr txBox="1"/>
              <p:nvPr/>
            </p:nvSpPr>
            <p:spPr>
              <a:xfrm rot="10800000" flipV="1">
                <a:off x="6207441" y="88966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5B7BF90-27C9-4EE5-95AF-28F18A067703}"/>
                  </a:ext>
                </a:extLst>
              </p:cNvPr>
              <p:cNvSpPr/>
              <p:nvPr/>
            </p:nvSpPr>
            <p:spPr>
              <a:xfrm rot="3992223" flipV="1">
                <a:off x="6034429" y="1585783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FB66930-9DE7-4EF6-A1EB-E8DAF5A89F06}"/>
                  </a:ext>
                </a:extLst>
              </p:cNvPr>
              <p:cNvSpPr/>
              <p:nvPr/>
            </p:nvSpPr>
            <p:spPr>
              <a:xfrm rot="14792223" flipV="1">
                <a:off x="6141573" y="1539185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6E925E5-363F-4480-A0B5-ED7446C7AFFA}"/>
                  </a:ext>
                </a:extLst>
              </p:cNvPr>
              <p:cNvSpPr txBox="1"/>
              <p:nvPr/>
            </p:nvSpPr>
            <p:spPr>
              <a:xfrm rot="9491508" flipV="1">
                <a:off x="6305421" y="1428672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95441FC-C23A-4EB8-995A-957B5085C153}"/>
                  </a:ext>
                </a:extLst>
              </p:cNvPr>
              <p:cNvSpPr txBox="1"/>
              <p:nvPr/>
            </p:nvSpPr>
            <p:spPr>
              <a:xfrm rot="20212276" flipV="1">
                <a:off x="6494483" y="1371981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3690F90-EC4E-4559-B44C-029A1633F2C8}"/>
                  </a:ext>
                </a:extLst>
              </p:cNvPr>
              <p:cNvSpPr txBox="1"/>
              <p:nvPr/>
            </p:nvSpPr>
            <p:spPr>
              <a:xfrm rot="10800000" flipV="1">
                <a:off x="6202293" y="1510643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B60E501-7051-4C9F-91C0-8E387A5F7CEC}"/>
                  </a:ext>
                </a:extLst>
              </p:cNvPr>
              <p:cNvGrpSpPr/>
              <p:nvPr/>
            </p:nvGrpSpPr>
            <p:grpSpPr>
              <a:xfrm>
                <a:off x="6769921" y="888674"/>
                <a:ext cx="672736" cy="1250243"/>
                <a:chOff x="6769921" y="888674"/>
                <a:chExt cx="672736" cy="1250243"/>
              </a:xfrm>
            </p:grpSpPr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B70B008-CB8B-4914-87EA-4EBE8528EF28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08610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CADBE55-2EDE-4E2E-BB96-B2D365526D16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A60E63F9-52E8-46F9-8665-E68712E95A13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AAF5596-085C-4572-B1F9-2D4E20AEE29A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49810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F951361-48FF-46E5-8B37-CDADA24A3780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386887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6D4C2D1-2B8D-4C51-99F8-DF8FFE80B3D0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117979" y="153008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163FD88-CB23-4325-9E3B-26224825D91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782055" y="131042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8ABAC78-1415-4534-A4A5-81C40529FCEE}"/>
                  </a:ext>
                </a:extLst>
              </p:cNvPr>
              <p:cNvSpPr txBox="1"/>
              <p:nvPr/>
            </p:nvSpPr>
            <p:spPr>
              <a:xfrm rot="10800000" flipV="1">
                <a:off x="6566881" y="1307907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80AFB9B4-B111-4F31-86B0-B2620A859C26}"/>
                </a:ext>
              </a:extLst>
            </p:cNvPr>
            <p:cNvGrpSpPr/>
            <p:nvPr/>
          </p:nvGrpSpPr>
          <p:grpSpPr>
            <a:xfrm>
              <a:off x="9942593" y="2540835"/>
              <a:ext cx="1576165" cy="1479392"/>
              <a:chOff x="2350039" y="2383306"/>
              <a:chExt cx="1576165" cy="1479392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FAED506-5D54-4B6F-A15B-E7B8B5B7AAB9}"/>
                  </a:ext>
                </a:extLst>
              </p:cNvPr>
              <p:cNvGrpSpPr/>
              <p:nvPr/>
            </p:nvGrpSpPr>
            <p:grpSpPr>
              <a:xfrm>
                <a:off x="2350039" y="2383306"/>
                <a:ext cx="1153935" cy="1479392"/>
                <a:chOff x="2334065" y="871139"/>
                <a:chExt cx="1153935" cy="1479392"/>
              </a:xfrm>
            </p:grpSpPr>
            <p:sp>
              <p:nvSpPr>
                <p:cNvPr id="239" name="Isosceles Triangle 238">
                  <a:extLst>
                    <a:ext uri="{FF2B5EF4-FFF2-40B4-BE49-F238E27FC236}">
                      <a16:creationId xmlns:a16="http://schemas.microsoft.com/office/drawing/2014/main" id="{8BCDBC31-091F-4CE7-A9B9-D59CA458072A}"/>
                    </a:ext>
                  </a:extLst>
                </p:cNvPr>
                <p:cNvSpPr/>
                <p:nvPr/>
              </p:nvSpPr>
              <p:spPr>
                <a:xfrm>
                  <a:off x="2527617" y="1173796"/>
                  <a:ext cx="804863" cy="874078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2DE1CDC8-68EF-4B79-B34D-88A11C8AFF8A}"/>
                    </a:ext>
                  </a:extLst>
                </p:cNvPr>
                <p:cNvSpPr txBox="1"/>
                <p:nvPr/>
              </p:nvSpPr>
              <p:spPr>
                <a:xfrm>
                  <a:off x="2967734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A1C6DE4-48B4-49B4-9EB8-50CBADD42AF9}"/>
                    </a:ext>
                  </a:extLst>
                </p:cNvPr>
                <p:cNvSpPr txBox="1"/>
                <p:nvPr/>
              </p:nvSpPr>
              <p:spPr>
                <a:xfrm>
                  <a:off x="3163322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9FCFC447-BB52-41CA-9B7F-C5D007C04AB8}"/>
                    </a:ext>
                  </a:extLst>
                </p:cNvPr>
                <p:cNvSpPr txBox="1"/>
                <p:nvPr/>
              </p:nvSpPr>
              <p:spPr>
                <a:xfrm>
                  <a:off x="2334065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7871E22-585E-4027-9108-568336E34C7C}"/>
                    </a:ext>
                  </a:extLst>
                </p:cNvPr>
                <p:cNvSpPr txBox="1"/>
                <p:nvPr/>
              </p:nvSpPr>
              <p:spPr>
                <a:xfrm rot="12237650">
                  <a:off x="2544450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900E1C7-1A57-42F2-86EF-7E033E75FD41}"/>
                    </a:ext>
                  </a:extLst>
                </p:cNvPr>
                <p:cNvSpPr txBox="1"/>
                <p:nvPr/>
              </p:nvSpPr>
              <p:spPr>
                <a:xfrm rot="20076765">
                  <a:off x="2968308" y="138385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2911A65-C2C1-43C2-84C4-F8B951BBBBD8}"/>
                    </a:ext>
                  </a:extLst>
                </p:cNvPr>
                <p:cNvSpPr txBox="1"/>
                <p:nvPr/>
              </p:nvSpPr>
              <p:spPr>
                <a:xfrm rot="5400000">
                  <a:off x="2767709" y="1883983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0B67D4C-BCB1-45A9-902B-1C6B05A06AA6}"/>
                    </a:ext>
                  </a:extLst>
                </p:cNvPr>
                <p:cNvSpPr txBox="1"/>
                <p:nvPr/>
              </p:nvSpPr>
              <p:spPr>
                <a:xfrm>
                  <a:off x="2475427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43B7B60F-7D80-4C41-B79F-FAF0FF852C95}"/>
                    </a:ext>
                  </a:extLst>
                </p:cNvPr>
                <p:cNvSpPr txBox="1"/>
                <p:nvPr/>
              </p:nvSpPr>
              <p:spPr>
                <a:xfrm>
                  <a:off x="2860378" y="146833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0C02C71F-A780-4AFD-89E6-8209BDE57BAA}"/>
                    </a:ext>
                  </a:extLst>
                </p:cNvPr>
                <p:cNvSpPr txBox="1"/>
                <p:nvPr/>
              </p:nvSpPr>
              <p:spPr>
                <a:xfrm>
                  <a:off x="2795720" y="2046993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1BD9DCA-2027-4B1B-BD21-A4BCDF841778}"/>
                  </a:ext>
                </a:extLst>
              </p:cNvPr>
              <p:cNvGrpSpPr/>
              <p:nvPr/>
            </p:nvGrpSpPr>
            <p:grpSpPr>
              <a:xfrm>
                <a:off x="3231491" y="2617090"/>
                <a:ext cx="640862" cy="1235002"/>
                <a:chOff x="4297817" y="1113450"/>
                <a:chExt cx="640862" cy="1235002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2A1C4FE-8A8E-4011-911A-E7168AC0FB45}"/>
                    </a:ext>
                  </a:extLst>
                </p:cNvPr>
                <p:cNvSpPr txBox="1"/>
                <p:nvPr/>
              </p:nvSpPr>
              <p:spPr>
                <a:xfrm flipH="1">
                  <a:off x="4614001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596377B8-1E12-4409-AB64-0EDC0E7A31D7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F0452FA0-6F94-417D-974F-09C33E49C6D1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E181E826-7E0E-430E-9183-92B224DF64B3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440C8DB5-3709-4370-9C67-CAEB1FF71580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D738D35-38A6-4368-8F4C-A4FB9EF6D864}"/>
                    </a:ext>
                  </a:extLst>
                </p:cNvPr>
                <p:cNvSpPr txBox="1"/>
                <p:nvPr/>
              </p:nvSpPr>
              <p:spPr>
                <a:xfrm>
                  <a:off x="4411952" y="15288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</p:grp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935D0-60F6-408D-B1CF-2078FFCDC780}"/>
                  </a:ext>
                </a:extLst>
              </p:cNvPr>
              <p:cNvSpPr txBox="1"/>
              <p:nvPr/>
            </p:nvSpPr>
            <p:spPr>
              <a:xfrm>
                <a:off x="3601526" y="2956566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5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78711A-4601-43BC-8E8D-5374BEAF328B}"/>
                </a:ext>
              </a:extLst>
            </p:cNvPr>
            <p:cNvGrpSpPr/>
            <p:nvPr/>
          </p:nvGrpSpPr>
          <p:grpSpPr>
            <a:xfrm>
              <a:off x="10020168" y="4494879"/>
              <a:ext cx="1421014" cy="1479742"/>
              <a:chOff x="1176682" y="4070552"/>
              <a:chExt cx="1421014" cy="1479742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A2D7CFA8-D8AC-4920-9C74-EC059F3DC086}"/>
                  </a:ext>
                </a:extLst>
              </p:cNvPr>
              <p:cNvGrpSpPr/>
              <p:nvPr/>
            </p:nvGrpSpPr>
            <p:grpSpPr>
              <a:xfrm>
                <a:off x="1176682" y="4070552"/>
                <a:ext cx="888640" cy="1479742"/>
                <a:chOff x="1197241" y="2382956"/>
                <a:chExt cx="888640" cy="1479742"/>
              </a:xfrm>
            </p:grpSpPr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15736C27-252B-4A39-97EB-B890729244E1}"/>
                    </a:ext>
                  </a:extLst>
                </p:cNvPr>
                <p:cNvGrpSpPr/>
                <p:nvPr/>
              </p:nvGrpSpPr>
              <p:grpSpPr>
                <a:xfrm>
                  <a:off x="1197241" y="2382956"/>
                  <a:ext cx="800619" cy="1479742"/>
                  <a:chOff x="1195041" y="870789"/>
                  <a:chExt cx="800619" cy="1479742"/>
                </a:xfrm>
              </p:grpSpPr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AD0DD086-6FBC-4B08-A75D-00F904189721}"/>
                      </a:ext>
                    </a:extLst>
                  </p:cNvPr>
                  <p:cNvSpPr txBox="1"/>
                  <p:nvPr/>
                </p:nvSpPr>
                <p:spPr>
                  <a:xfrm>
                    <a:off x="1670982" y="87078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H</a:t>
                    </a:r>
                  </a:p>
                </p:txBody>
              </p:sp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CA4A19AC-487C-4D1D-88E7-E538CD482E59}"/>
                      </a:ext>
                    </a:extLst>
                  </p:cNvPr>
                  <p:cNvSpPr txBox="1"/>
                  <p:nvPr/>
                </p:nvSpPr>
                <p:spPr>
                  <a:xfrm>
                    <a:off x="1427232" y="198119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W</a:t>
                    </a:r>
                  </a:p>
                </p:txBody>
              </p:sp>
              <p:sp>
                <p:nvSpPr>
                  <p:cNvPr id="403" name="Freeform: Shape 402">
                    <a:extLst>
                      <a:ext uri="{FF2B5EF4-FFF2-40B4-BE49-F238E27FC236}">
                        <a16:creationId xmlns:a16="http://schemas.microsoft.com/office/drawing/2014/main" id="{3BAD4667-0847-406A-A028-484C2AAB8B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67125" y="1541303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3EE4EEC9-1887-466F-8135-F0BEAD9C0E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83963" y="1541380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233064C5-536E-4F9B-8153-FC834E4E0952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676" y="139183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5AA49549-AF83-49FC-A3F2-5470818192FF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498131" y="1427162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06307212-7A65-40A2-8A8A-3EA1E9D0B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041" y="1460502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1</a:t>
                    </a:r>
                  </a:p>
                </p:txBody>
              </p:sp>
            </p:grpSp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A59B665B-2AD3-43F8-AEBE-0427D4AC1245}"/>
                    </a:ext>
                  </a:extLst>
                </p:cNvPr>
                <p:cNvGrpSpPr/>
                <p:nvPr/>
              </p:nvGrpSpPr>
              <p:grpSpPr>
                <a:xfrm>
                  <a:off x="1299886" y="2685964"/>
                  <a:ext cx="626348" cy="874154"/>
                  <a:chOff x="1195041" y="1173797"/>
                  <a:chExt cx="626348" cy="874154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2ACD1792-7D7F-40BF-8477-72E528A9F442}"/>
                      </a:ext>
                    </a:extLst>
                  </p:cNvPr>
                  <p:cNvGrpSpPr/>
                  <p:nvPr/>
                </p:nvGrpSpPr>
                <p:grpSpPr>
                  <a:xfrm>
                    <a:off x="1195041" y="1173797"/>
                    <a:ext cx="618243" cy="874154"/>
                    <a:chOff x="1195041" y="1173797"/>
                    <a:chExt cx="618243" cy="874154"/>
                  </a:xfrm>
                </p:grpSpPr>
                <p:sp>
                  <p:nvSpPr>
                    <p:cNvPr id="396" name="Freeform: Shape 395">
                      <a:extLst>
                        <a:ext uri="{FF2B5EF4-FFF2-40B4-BE49-F238E27FC236}">
                          <a16:creationId xmlns:a16="http://schemas.microsoft.com/office/drawing/2014/main" id="{DB8B993C-420F-43D1-A0C4-7BA1DB7CA7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67125" y="1541303"/>
                      <a:ext cx="874077" cy="139065"/>
                    </a:xfrm>
                    <a:custGeom>
                      <a:avLst/>
                      <a:gdLst>
                        <a:gd name="connsiteX0" fmla="*/ 13335 w 605790"/>
                        <a:gd name="connsiteY0" fmla="*/ 139065 h 139065"/>
                        <a:gd name="connsiteX1" fmla="*/ 592455 w 605790"/>
                        <a:gd name="connsiteY1" fmla="*/ 139065 h 139065"/>
                        <a:gd name="connsiteX2" fmla="*/ 605790 w 605790"/>
                        <a:gd name="connsiteY2" fmla="*/ 125730 h 139065"/>
                        <a:gd name="connsiteX3" fmla="*/ 0 w 605790"/>
                        <a:gd name="connsiteY3" fmla="*/ 125730 h 139065"/>
                        <a:gd name="connsiteX4" fmla="*/ 13335 w 605790"/>
                        <a:gd name="connsiteY4" fmla="*/ 139065 h 139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790" h="139065">
                          <a:moveTo>
                            <a:pt x="13335" y="139065"/>
                          </a:moveTo>
                          <a:cubicBezTo>
                            <a:pt x="173355" y="-20955"/>
                            <a:pt x="432435" y="-20955"/>
                            <a:pt x="592455" y="139065"/>
                          </a:cubicBezTo>
                          <a:lnTo>
                            <a:pt x="605790" y="125730"/>
                          </a:lnTo>
                          <a:cubicBezTo>
                            <a:pt x="438150" y="-41910"/>
                            <a:pt x="166688" y="-41910"/>
                            <a:pt x="0" y="125730"/>
                          </a:cubicBezTo>
                          <a:lnTo>
                            <a:pt x="13335" y="1390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fr-BE"/>
                    </a:p>
                  </p:txBody>
                </p:sp>
                <p:sp>
                  <p:nvSpPr>
                    <p:cNvPr id="397" name="Freeform: Shape 396">
                      <a:extLst>
                        <a:ext uri="{FF2B5EF4-FFF2-40B4-BE49-F238E27FC236}">
                          <a16:creationId xmlns:a16="http://schemas.microsoft.com/office/drawing/2014/main" id="{9D5E3655-4B42-4896-8452-91FAD3A4BD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183963" y="1541380"/>
                      <a:ext cx="874077" cy="139065"/>
                    </a:xfrm>
                    <a:custGeom>
                      <a:avLst/>
                      <a:gdLst>
                        <a:gd name="connsiteX0" fmla="*/ 13335 w 605790"/>
                        <a:gd name="connsiteY0" fmla="*/ 139065 h 139065"/>
                        <a:gd name="connsiteX1" fmla="*/ 592455 w 605790"/>
                        <a:gd name="connsiteY1" fmla="*/ 139065 h 139065"/>
                        <a:gd name="connsiteX2" fmla="*/ 605790 w 605790"/>
                        <a:gd name="connsiteY2" fmla="*/ 125730 h 139065"/>
                        <a:gd name="connsiteX3" fmla="*/ 0 w 605790"/>
                        <a:gd name="connsiteY3" fmla="*/ 125730 h 139065"/>
                        <a:gd name="connsiteX4" fmla="*/ 13335 w 605790"/>
                        <a:gd name="connsiteY4" fmla="*/ 139065 h 139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790" h="139065">
                          <a:moveTo>
                            <a:pt x="13335" y="139065"/>
                          </a:moveTo>
                          <a:cubicBezTo>
                            <a:pt x="173355" y="-20955"/>
                            <a:pt x="432435" y="-20955"/>
                            <a:pt x="592455" y="139065"/>
                          </a:cubicBezTo>
                          <a:lnTo>
                            <a:pt x="605790" y="125730"/>
                          </a:lnTo>
                          <a:cubicBezTo>
                            <a:pt x="438150" y="-41910"/>
                            <a:pt x="166688" y="-41910"/>
                            <a:pt x="0" y="125730"/>
                          </a:cubicBezTo>
                          <a:lnTo>
                            <a:pt x="13335" y="1390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fr-BE"/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9224EAD6-8BDE-4886-BB17-AAFD60F381E4}"/>
                        </a:ext>
                      </a:extLst>
                    </p:cNvPr>
                    <p:cNvSpPr txBox="1"/>
                    <p:nvPr/>
                  </p:nvSpPr>
                  <p:spPr>
                    <a:xfrm rot="21150276">
                      <a:off x="1305851" y="1512486"/>
                      <a:ext cx="3246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BE" dirty="0"/>
                        <a:t>v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ADC62215-2FD2-402B-B4BA-E1B49C65427A}"/>
                        </a:ext>
                      </a:extLst>
                    </p:cNvPr>
                    <p:cNvSpPr txBox="1"/>
                    <p:nvPr/>
                  </p:nvSpPr>
                  <p:spPr>
                    <a:xfrm rot="10066267">
                      <a:off x="1488606" y="1300162"/>
                      <a:ext cx="3246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BE" dirty="0"/>
                        <a:t>v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2CF54161-B7B4-472B-9A40-5E14EE07B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5041" y="1460502"/>
                      <a:ext cx="32467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fr-BE" sz="1100" dirty="0"/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9BC3A3B3-525C-4CBF-A979-5366063F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6711" y="1575204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2</a:t>
                    </a:r>
                  </a:p>
                </p:txBody>
              </p:sp>
            </p:grp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A36B8C82-B56F-4E8F-AEDC-2B97E21DC177}"/>
                    </a:ext>
                  </a:extLst>
                </p:cNvPr>
                <p:cNvSpPr txBox="1"/>
                <p:nvPr/>
              </p:nvSpPr>
              <p:spPr>
                <a:xfrm>
                  <a:off x="1394401" y="318547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774C9685-AA2E-437A-A27A-7DE73669B70D}"/>
                    </a:ext>
                  </a:extLst>
                </p:cNvPr>
                <p:cNvSpPr txBox="1"/>
                <p:nvPr/>
              </p:nvSpPr>
              <p:spPr>
                <a:xfrm>
                  <a:off x="1761203" y="282335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B31390B9-5859-4A68-8CAF-B0EA3D29DC6A}"/>
                  </a:ext>
                </a:extLst>
              </p:cNvPr>
              <p:cNvGrpSpPr/>
              <p:nvPr/>
            </p:nvGrpSpPr>
            <p:grpSpPr>
              <a:xfrm>
                <a:off x="1902983" y="4304374"/>
                <a:ext cx="694713" cy="1235002"/>
                <a:chOff x="4839914" y="2598922"/>
                <a:chExt cx="694713" cy="1235002"/>
              </a:xfrm>
            </p:grpSpPr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9272C69B-E92A-4BE8-A527-E1860A263580}"/>
                    </a:ext>
                  </a:extLst>
                </p:cNvPr>
                <p:cNvGrpSpPr/>
                <p:nvPr/>
              </p:nvGrpSpPr>
              <p:grpSpPr>
                <a:xfrm>
                  <a:off x="4839914" y="2598922"/>
                  <a:ext cx="640862" cy="1235002"/>
                  <a:chOff x="4297817" y="1113450"/>
                  <a:chExt cx="640862" cy="1235002"/>
                </a:xfrm>
              </p:grpSpPr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0DDD22D9-B6A9-403B-9201-C11A14A45A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L</a:t>
                    </a:r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B287B4B6-DBC0-4E45-8703-E4588187DF79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13" name="Freeform: Shape 412">
                    <a:extLst>
                      <a:ext uri="{FF2B5EF4-FFF2-40B4-BE49-F238E27FC236}">
                        <a16:creationId xmlns:a16="http://schemas.microsoft.com/office/drawing/2014/main" id="{ECB0CA93-3AFD-469F-BC6D-2878FE0F8DF4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4F23AF58-2188-4FB0-8976-84869597125B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393373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2254248F-F13D-4EFB-94FC-640F5606477A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56296"/>
                    <a:ext cx="324678" cy="4091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BAE5FF0A-B342-4E72-9624-D55FF0F9D4EA}"/>
                      </a:ext>
                    </a:extLst>
                  </p:cNvPr>
                  <p:cNvSpPr txBox="1"/>
                  <p:nvPr/>
                </p:nvSpPr>
                <p:spPr>
                  <a:xfrm>
                    <a:off x="4411952" y="15288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5</a:t>
                    </a:r>
                  </a:p>
                </p:txBody>
              </p:sp>
            </p:grp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283D43D5-426E-425E-A001-37FF2AA95A10}"/>
                    </a:ext>
                  </a:extLst>
                </p:cNvPr>
                <p:cNvSpPr txBox="1"/>
                <p:nvPr/>
              </p:nvSpPr>
              <p:spPr>
                <a:xfrm>
                  <a:off x="5209949" y="293839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6</a:t>
                  </a:r>
                </a:p>
              </p:txBody>
            </p:sp>
          </p:grpSp>
        </p:grp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A52CE8C7-69E9-4363-AEAC-6D7848BECEEB}"/>
              </a:ext>
            </a:extLst>
          </p:cNvPr>
          <p:cNvSpPr txBox="1"/>
          <p:nvPr/>
        </p:nvSpPr>
        <p:spPr>
          <a:xfrm>
            <a:off x="1063172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562005F-5858-4F77-83AA-122154F8EBD2}"/>
              </a:ext>
            </a:extLst>
          </p:cNvPr>
          <p:cNvSpPr txBox="1"/>
          <p:nvPr/>
        </p:nvSpPr>
        <p:spPr>
          <a:xfrm>
            <a:off x="3459711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8B3A7A7-722C-4F4F-B810-767C9AA49667}"/>
              </a:ext>
            </a:extLst>
          </p:cNvPr>
          <p:cNvSpPr txBox="1"/>
          <p:nvPr/>
        </p:nvSpPr>
        <p:spPr>
          <a:xfrm>
            <a:off x="5890149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3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0640A28-764E-43EC-ABB4-E6BC9CBD8BBA}"/>
              </a:ext>
            </a:extLst>
          </p:cNvPr>
          <p:cNvSpPr txBox="1"/>
          <p:nvPr/>
        </p:nvSpPr>
        <p:spPr>
          <a:xfrm>
            <a:off x="8284293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4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82138D0-9A4F-438D-B7FE-66D1D7CF227E}"/>
              </a:ext>
            </a:extLst>
          </p:cNvPr>
          <p:cNvSpPr txBox="1"/>
          <p:nvPr/>
        </p:nvSpPr>
        <p:spPr>
          <a:xfrm>
            <a:off x="10644539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5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59AD452-271A-4C45-8B5C-8F0C23087032}"/>
              </a:ext>
            </a:extLst>
          </p:cNvPr>
          <p:cNvSpPr txBox="1"/>
          <p:nvPr/>
        </p:nvSpPr>
        <p:spPr>
          <a:xfrm>
            <a:off x="1063172" y="4005698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6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19DA6B9-D44A-49C6-ACE6-3203488BAD54}"/>
              </a:ext>
            </a:extLst>
          </p:cNvPr>
          <p:cNvSpPr txBox="1"/>
          <p:nvPr/>
        </p:nvSpPr>
        <p:spPr>
          <a:xfrm>
            <a:off x="3459711" y="4005698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7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49E27EC-15A7-44C4-991A-534CFC172413}"/>
              </a:ext>
            </a:extLst>
          </p:cNvPr>
          <p:cNvSpPr txBox="1"/>
          <p:nvPr/>
        </p:nvSpPr>
        <p:spPr>
          <a:xfrm>
            <a:off x="5890149" y="4005698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8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2A6D0A6-6BA5-4C7C-8906-C499086EA00A}"/>
              </a:ext>
            </a:extLst>
          </p:cNvPr>
          <p:cNvSpPr txBox="1"/>
          <p:nvPr/>
        </p:nvSpPr>
        <p:spPr>
          <a:xfrm>
            <a:off x="8284293" y="4005698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9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2DAA8D4-5BB6-422E-B801-0AFF02CD2437}"/>
              </a:ext>
            </a:extLst>
          </p:cNvPr>
          <p:cNvSpPr txBox="1"/>
          <p:nvPr/>
        </p:nvSpPr>
        <p:spPr>
          <a:xfrm>
            <a:off x="10557264" y="4005698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10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537CC1E4-5207-446D-ACCC-57E2646A0D43}"/>
              </a:ext>
            </a:extLst>
          </p:cNvPr>
          <p:cNvSpPr txBox="1"/>
          <p:nvPr/>
        </p:nvSpPr>
        <p:spPr>
          <a:xfrm>
            <a:off x="970225" y="6004963"/>
            <a:ext cx="51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11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2043F9B-5472-4136-B68C-81686FC67460}"/>
              </a:ext>
            </a:extLst>
          </p:cNvPr>
          <p:cNvSpPr txBox="1"/>
          <p:nvPr/>
        </p:nvSpPr>
        <p:spPr>
          <a:xfrm>
            <a:off x="3360452" y="6004963"/>
            <a:ext cx="52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F1C18F0-7CCD-4197-B492-FF27D1639C45}"/>
              </a:ext>
            </a:extLst>
          </p:cNvPr>
          <p:cNvSpPr txBox="1"/>
          <p:nvPr/>
        </p:nvSpPr>
        <p:spPr>
          <a:xfrm>
            <a:off x="5784782" y="6004963"/>
            <a:ext cx="53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13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8A3E716-5CC0-412E-8824-4364C19EC23F}"/>
              </a:ext>
            </a:extLst>
          </p:cNvPr>
          <p:cNvSpPr txBox="1"/>
          <p:nvPr/>
        </p:nvSpPr>
        <p:spPr>
          <a:xfrm>
            <a:off x="8222348" y="6004963"/>
            <a:ext cx="44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14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F1DED86-F098-4FC8-BEB8-19C985D6D8D9}"/>
              </a:ext>
            </a:extLst>
          </p:cNvPr>
          <p:cNvSpPr txBox="1"/>
          <p:nvPr/>
        </p:nvSpPr>
        <p:spPr>
          <a:xfrm>
            <a:off x="10557264" y="6004963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322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BAE0E83-A028-4216-B7F5-E515D79F03CF}"/>
              </a:ext>
            </a:extLst>
          </p:cNvPr>
          <p:cNvGrpSpPr/>
          <p:nvPr/>
        </p:nvGrpSpPr>
        <p:grpSpPr>
          <a:xfrm>
            <a:off x="378879" y="230909"/>
            <a:ext cx="816848" cy="1479392"/>
            <a:chOff x="1195041" y="871139"/>
            <a:chExt cx="816848" cy="147939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73FA523-B06C-42ED-AAA3-9151690B8182}"/>
                </a:ext>
              </a:extLst>
            </p:cNvPr>
            <p:cNvGrpSpPr/>
            <p:nvPr/>
          </p:nvGrpSpPr>
          <p:grpSpPr>
            <a:xfrm>
              <a:off x="1195041" y="871139"/>
              <a:ext cx="627768" cy="1479392"/>
              <a:chOff x="1195041" y="871139"/>
              <a:chExt cx="627768" cy="147939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A7EDFB-84E2-4517-83F8-EDEE8DB7E982}"/>
                  </a:ext>
                </a:extLst>
              </p:cNvPr>
              <p:cNvSpPr txBox="1"/>
              <p:nvPr/>
            </p:nvSpPr>
            <p:spPr>
              <a:xfrm>
                <a:off x="1397070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58134D-B9C5-40F9-AF44-4EDB53825672}"/>
                  </a:ext>
                </a:extLst>
              </p:cNvPr>
              <p:cNvSpPr txBox="1"/>
              <p:nvPr/>
            </p:nvSpPr>
            <p:spPr>
              <a:xfrm>
                <a:off x="1335152" y="1981199"/>
                <a:ext cx="482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88C1173-E270-4339-841D-76EF8AAB3465}"/>
                  </a:ext>
                </a:extLst>
              </p:cNvPr>
              <p:cNvSpPr/>
              <p:nvPr/>
            </p:nvSpPr>
            <p:spPr>
              <a:xfrm rot="16200000">
                <a:off x="1067125" y="1541303"/>
                <a:ext cx="874077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381CE8F-C817-464E-AFA6-FA406AE50ED1}"/>
                  </a:ext>
                </a:extLst>
              </p:cNvPr>
              <p:cNvSpPr/>
              <p:nvPr/>
            </p:nvSpPr>
            <p:spPr>
              <a:xfrm rot="5400000">
                <a:off x="1183963" y="1541380"/>
                <a:ext cx="874077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7A9321-DE7A-43FC-A092-83DC4F7ED59A}"/>
                  </a:ext>
                </a:extLst>
              </p:cNvPr>
              <p:cNvSpPr txBox="1"/>
              <p:nvPr/>
            </p:nvSpPr>
            <p:spPr>
              <a:xfrm>
                <a:off x="1302676" y="1391836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E372C3-9D88-4899-A253-D3B800DAAF4A}"/>
                  </a:ext>
                </a:extLst>
              </p:cNvPr>
              <p:cNvSpPr txBox="1"/>
              <p:nvPr/>
            </p:nvSpPr>
            <p:spPr>
              <a:xfrm rot="10800000">
                <a:off x="1498131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C24994-D365-4A84-A1BE-943EED802613}"/>
                  </a:ext>
                </a:extLst>
              </p:cNvPr>
              <p:cNvSpPr txBox="1"/>
              <p:nvPr/>
            </p:nvSpPr>
            <p:spPr>
              <a:xfrm>
                <a:off x="1195041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C9C1A6-5CE1-4669-9AC0-1FF195409D74}"/>
                </a:ext>
              </a:extLst>
            </p:cNvPr>
            <p:cNvSpPr txBox="1"/>
            <p:nvPr/>
          </p:nvSpPr>
          <p:spPr>
            <a:xfrm>
              <a:off x="1687211" y="1451379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DBBCE98-D84E-4863-A15E-C33C69253786}"/>
              </a:ext>
            </a:extLst>
          </p:cNvPr>
          <p:cNvGrpSpPr/>
          <p:nvPr/>
        </p:nvGrpSpPr>
        <p:grpSpPr>
          <a:xfrm>
            <a:off x="2012023" y="230909"/>
            <a:ext cx="1285175" cy="1479392"/>
            <a:chOff x="2334065" y="871139"/>
            <a:chExt cx="1285175" cy="147939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2E64ECE-5C64-4E47-9046-BD026BD66C16}"/>
                </a:ext>
              </a:extLst>
            </p:cNvPr>
            <p:cNvSpPr/>
            <p:nvPr/>
          </p:nvSpPr>
          <p:spPr>
            <a:xfrm>
              <a:off x="2527617" y="1173796"/>
              <a:ext cx="804863" cy="87407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AC1302-F18F-4D24-B350-D688E07CBC75}"/>
                </a:ext>
              </a:extLst>
            </p:cNvPr>
            <p:cNvSpPr txBox="1"/>
            <p:nvPr/>
          </p:nvSpPr>
          <p:spPr>
            <a:xfrm>
              <a:off x="2767709" y="871139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240BB4-3913-4A9A-BC4C-DD3C4E8128C7}"/>
                </a:ext>
              </a:extLst>
            </p:cNvPr>
            <p:cNvSpPr txBox="1"/>
            <p:nvPr/>
          </p:nvSpPr>
          <p:spPr>
            <a:xfrm>
              <a:off x="3131318" y="1981199"/>
              <a:ext cx="48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GL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001F4B-709F-4E96-84DC-9619319EC813}"/>
                </a:ext>
              </a:extLst>
            </p:cNvPr>
            <p:cNvSpPr txBox="1"/>
            <p:nvPr/>
          </p:nvSpPr>
          <p:spPr>
            <a:xfrm>
              <a:off x="2334065" y="1981199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0AEF2D-1D28-4129-8D4C-245C4BB39724}"/>
                </a:ext>
              </a:extLst>
            </p:cNvPr>
            <p:cNvSpPr txBox="1"/>
            <p:nvPr/>
          </p:nvSpPr>
          <p:spPr>
            <a:xfrm rot="12237650">
              <a:off x="2544450" y="1427162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EAE1D3-954D-48FD-86AC-B628129D5225}"/>
                </a:ext>
              </a:extLst>
            </p:cNvPr>
            <p:cNvSpPr txBox="1"/>
            <p:nvPr/>
          </p:nvSpPr>
          <p:spPr>
            <a:xfrm rot="20076765">
              <a:off x="2968308" y="1383859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9A3EAB-61C6-4576-9399-FFFB5C7C6316}"/>
                </a:ext>
              </a:extLst>
            </p:cNvPr>
            <p:cNvSpPr txBox="1"/>
            <p:nvPr/>
          </p:nvSpPr>
          <p:spPr>
            <a:xfrm rot="5400000">
              <a:off x="2767709" y="1883983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B790D2-5C2D-4D84-90D6-6603C963CFC9}"/>
                </a:ext>
              </a:extLst>
            </p:cNvPr>
            <p:cNvSpPr txBox="1"/>
            <p:nvPr/>
          </p:nvSpPr>
          <p:spPr>
            <a:xfrm>
              <a:off x="2475427" y="1460502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79E43A-0181-420F-B795-3632F8F820B9}"/>
                </a:ext>
              </a:extLst>
            </p:cNvPr>
            <p:cNvSpPr txBox="1"/>
            <p:nvPr/>
          </p:nvSpPr>
          <p:spPr>
            <a:xfrm>
              <a:off x="3128045" y="1453600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F0E88D-160A-4BC5-B005-EDDB28FB7946}"/>
                </a:ext>
              </a:extLst>
            </p:cNvPr>
            <p:cNvSpPr txBox="1"/>
            <p:nvPr/>
          </p:nvSpPr>
          <p:spPr>
            <a:xfrm>
              <a:off x="2795720" y="2046993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177352-B1D2-43A7-AF20-C5D11407A37D}"/>
              </a:ext>
            </a:extLst>
          </p:cNvPr>
          <p:cNvGrpSpPr/>
          <p:nvPr/>
        </p:nvGrpSpPr>
        <p:grpSpPr>
          <a:xfrm>
            <a:off x="6243536" y="231939"/>
            <a:ext cx="1292063" cy="1477333"/>
            <a:chOff x="3730189" y="871119"/>
            <a:chExt cx="1292063" cy="1477333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1E0CAF6-3788-4230-91B6-76AF706B1502}"/>
                </a:ext>
              </a:extLst>
            </p:cNvPr>
            <p:cNvGrpSpPr/>
            <p:nvPr/>
          </p:nvGrpSpPr>
          <p:grpSpPr>
            <a:xfrm>
              <a:off x="3730189" y="871119"/>
              <a:ext cx="1246588" cy="1477333"/>
              <a:chOff x="3730189" y="871119"/>
              <a:chExt cx="1246588" cy="1477333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4206A2D-EB98-4899-930E-BE7457BC3C3B}"/>
                  </a:ext>
                </a:extLst>
              </p:cNvPr>
              <p:cNvSpPr txBox="1"/>
              <p:nvPr/>
            </p:nvSpPr>
            <p:spPr>
              <a:xfrm>
                <a:off x="3795446" y="1972768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3977A6D-6603-4089-95D9-57C90C6E8E88}"/>
                  </a:ext>
                </a:extLst>
              </p:cNvPr>
              <p:cNvSpPr/>
              <p:nvPr/>
            </p:nvSpPr>
            <p:spPr>
              <a:xfrm rot="17607777">
                <a:off x="3562325" y="1527518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EFC0A7F-4CA5-4361-BB29-BF27FB9AD047}"/>
                  </a:ext>
                </a:extLst>
              </p:cNvPr>
              <p:cNvSpPr/>
              <p:nvPr/>
            </p:nvSpPr>
            <p:spPr>
              <a:xfrm rot="6807777">
                <a:off x="3669469" y="1574116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880B8E5-1099-46FB-ACB4-6926286BA54E}"/>
                  </a:ext>
                </a:extLst>
              </p:cNvPr>
              <p:cNvSpPr txBox="1"/>
              <p:nvPr/>
            </p:nvSpPr>
            <p:spPr>
              <a:xfrm rot="1407777">
                <a:off x="3833317" y="1413156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CAB74B9-17AE-445D-ADB3-CF3767D8DCBC}"/>
                  </a:ext>
                </a:extLst>
              </p:cNvPr>
              <p:cNvSpPr txBox="1"/>
              <p:nvPr/>
            </p:nvSpPr>
            <p:spPr>
              <a:xfrm rot="12207777">
                <a:off x="4028728" y="1455028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1D2BF55-1DE9-48F6-B9A4-E3BF6E977AE0}"/>
                  </a:ext>
                </a:extLst>
              </p:cNvPr>
              <p:cNvSpPr txBox="1"/>
              <p:nvPr/>
            </p:nvSpPr>
            <p:spPr>
              <a:xfrm>
                <a:off x="3730189" y="1450925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63B81599-4CC0-460F-9295-B718C0D0EA5E}"/>
                  </a:ext>
                </a:extLst>
              </p:cNvPr>
              <p:cNvGrpSpPr/>
              <p:nvPr/>
            </p:nvGrpSpPr>
            <p:grpSpPr>
              <a:xfrm>
                <a:off x="4110765" y="871119"/>
                <a:ext cx="866012" cy="1477333"/>
                <a:chOff x="4110765" y="871119"/>
                <a:chExt cx="866012" cy="1477333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966D357-A4DD-47BE-B6BF-1659E0C9050E}"/>
                    </a:ext>
                  </a:extLst>
                </p:cNvPr>
                <p:cNvSpPr txBox="1"/>
                <p:nvPr/>
              </p:nvSpPr>
              <p:spPr>
                <a:xfrm>
                  <a:off x="4163059" y="871119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774DECD-6099-4333-B764-9B0F22C1210A}"/>
                    </a:ext>
                  </a:extLst>
                </p:cNvPr>
                <p:cNvSpPr txBox="1"/>
                <p:nvPr/>
              </p:nvSpPr>
              <p:spPr>
                <a:xfrm flipH="1">
                  <a:off x="4525835" y="1979120"/>
                  <a:ext cx="4509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GL</a:t>
                  </a: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785FEAB-5B2E-4E3E-B7F8-AC527BCE8D1F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E18E1F6-046B-4478-8E0F-B2F10AD20A2D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111391C-843E-4E84-BF24-A651CB1F535F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8AEC300-9D55-46B5-8DE5-450F46EA7A50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B7CFADB-86DF-45D0-82B2-D235F6EE031E}"/>
                    </a:ext>
                  </a:extLst>
                </p:cNvPr>
                <p:cNvSpPr txBox="1"/>
                <p:nvPr/>
              </p:nvSpPr>
              <p:spPr>
                <a:xfrm>
                  <a:off x="4110765" y="1683159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F1E84F1-EC3F-4D56-B42F-40845CBA5E60}"/>
                    </a:ext>
                  </a:extLst>
                </p:cNvPr>
                <p:cNvSpPr txBox="1"/>
                <p:nvPr/>
              </p:nvSpPr>
              <p:spPr>
                <a:xfrm>
                  <a:off x="4309951" y="16803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A462DE-15F9-4002-8AD5-410B9C059447}"/>
                </a:ext>
              </a:extLst>
            </p:cNvPr>
            <p:cNvSpPr txBox="1"/>
            <p:nvPr/>
          </p:nvSpPr>
          <p:spPr>
            <a:xfrm>
              <a:off x="4697574" y="1450925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55AE7BD-539D-4FFC-AAAC-981CC826CF45}"/>
              </a:ext>
            </a:extLst>
          </p:cNvPr>
          <p:cNvGrpSpPr/>
          <p:nvPr/>
        </p:nvGrpSpPr>
        <p:grpSpPr>
          <a:xfrm>
            <a:off x="4113494" y="230909"/>
            <a:ext cx="1313746" cy="1479392"/>
            <a:chOff x="2259979" y="871139"/>
            <a:chExt cx="1313746" cy="1479392"/>
          </a:xfrm>
        </p:grpSpPr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CEE1060A-BD3F-4D50-990C-14A0DA54B43A}"/>
                </a:ext>
              </a:extLst>
            </p:cNvPr>
            <p:cNvSpPr/>
            <p:nvPr/>
          </p:nvSpPr>
          <p:spPr>
            <a:xfrm>
              <a:off x="2527617" y="1173796"/>
              <a:ext cx="804863" cy="87407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345AD5D-0D53-421A-B4EE-C381AA587DDE}"/>
                </a:ext>
              </a:extLst>
            </p:cNvPr>
            <p:cNvSpPr txBox="1"/>
            <p:nvPr/>
          </p:nvSpPr>
          <p:spPr>
            <a:xfrm>
              <a:off x="2767709" y="871139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H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5A1C75-5792-4B84-AB11-6556736FC1FE}"/>
                </a:ext>
              </a:extLst>
            </p:cNvPr>
            <p:cNvSpPr txBox="1"/>
            <p:nvPr/>
          </p:nvSpPr>
          <p:spPr>
            <a:xfrm>
              <a:off x="3249047" y="1981199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L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4532C17-8831-4F04-9D6C-6E0718944555}"/>
                </a:ext>
              </a:extLst>
            </p:cNvPr>
            <p:cNvSpPr txBox="1"/>
            <p:nvPr/>
          </p:nvSpPr>
          <p:spPr>
            <a:xfrm>
              <a:off x="2259979" y="1981199"/>
              <a:ext cx="441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GL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E7BE153-DC57-4B15-B468-D3B50B960235}"/>
                </a:ext>
              </a:extLst>
            </p:cNvPr>
            <p:cNvSpPr txBox="1"/>
            <p:nvPr/>
          </p:nvSpPr>
          <p:spPr>
            <a:xfrm rot="12237650">
              <a:off x="2544450" y="1427162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847801-3EE6-40BC-8C00-64B95FFFF092}"/>
                </a:ext>
              </a:extLst>
            </p:cNvPr>
            <p:cNvSpPr txBox="1"/>
            <p:nvPr/>
          </p:nvSpPr>
          <p:spPr>
            <a:xfrm rot="20076765">
              <a:off x="2968308" y="1383859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591AE58-B145-4E9A-B81F-D1EE1B90468B}"/>
                </a:ext>
              </a:extLst>
            </p:cNvPr>
            <p:cNvSpPr txBox="1"/>
            <p:nvPr/>
          </p:nvSpPr>
          <p:spPr>
            <a:xfrm rot="5400000">
              <a:off x="2767709" y="1883983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D7612C-D335-415D-9CE7-019804914BCE}"/>
                </a:ext>
              </a:extLst>
            </p:cNvPr>
            <p:cNvSpPr txBox="1"/>
            <p:nvPr/>
          </p:nvSpPr>
          <p:spPr>
            <a:xfrm>
              <a:off x="2475427" y="1460502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DE2EE55-B001-4475-A014-A1DB45DC6B23}"/>
                </a:ext>
              </a:extLst>
            </p:cNvPr>
            <p:cNvSpPr txBox="1"/>
            <p:nvPr/>
          </p:nvSpPr>
          <p:spPr>
            <a:xfrm>
              <a:off x="3128045" y="1453600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68F7D55-D933-4AC1-91FA-D710435259ED}"/>
                </a:ext>
              </a:extLst>
            </p:cNvPr>
            <p:cNvSpPr txBox="1"/>
            <p:nvPr/>
          </p:nvSpPr>
          <p:spPr>
            <a:xfrm>
              <a:off x="2795720" y="2046993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2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0AFB9B4-B111-4F31-86B0-B2620A859C26}"/>
              </a:ext>
            </a:extLst>
          </p:cNvPr>
          <p:cNvGrpSpPr/>
          <p:nvPr/>
        </p:nvGrpSpPr>
        <p:grpSpPr>
          <a:xfrm>
            <a:off x="7145577" y="2491768"/>
            <a:ext cx="1576165" cy="1479392"/>
            <a:chOff x="2350039" y="2383306"/>
            <a:chExt cx="1576165" cy="1479392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FAED506-5D54-4B6F-A15B-E7B8B5B7AAB9}"/>
                </a:ext>
              </a:extLst>
            </p:cNvPr>
            <p:cNvGrpSpPr/>
            <p:nvPr/>
          </p:nvGrpSpPr>
          <p:grpSpPr>
            <a:xfrm>
              <a:off x="2350039" y="2383306"/>
              <a:ext cx="1266078" cy="1479392"/>
              <a:chOff x="2334065" y="871139"/>
              <a:chExt cx="1266078" cy="1479392"/>
            </a:xfrm>
          </p:grpSpPr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BCDBC31-091F-4CE7-A9B9-D59CA458072A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E1CDC8-68EF-4B79-B34D-88A11C8AFF8A}"/>
                  </a:ext>
                </a:extLst>
              </p:cNvPr>
              <p:cNvSpPr txBox="1"/>
              <p:nvPr/>
            </p:nvSpPr>
            <p:spPr>
              <a:xfrm>
                <a:off x="2967734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A1C6DE4-48B4-49B4-9EB8-50CBADD42AF9}"/>
                  </a:ext>
                </a:extLst>
              </p:cNvPr>
              <p:cNvSpPr txBox="1"/>
              <p:nvPr/>
            </p:nvSpPr>
            <p:spPr>
              <a:xfrm>
                <a:off x="3074426" y="1981199"/>
                <a:ext cx="525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9FCFC447-BB52-41CA-9B7F-C5D007C04AB8}"/>
                  </a:ext>
                </a:extLst>
              </p:cNvPr>
              <p:cNvSpPr txBox="1"/>
              <p:nvPr/>
            </p:nvSpPr>
            <p:spPr>
              <a:xfrm>
                <a:off x="2334065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7871E22-585E-4027-9108-568336E34C7C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900E1C7-1A57-42F2-86EF-7E033E75FD41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2911A65-C2C1-43C2-84C4-F8B951BBBBD8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0B67D4C-BCB1-45A9-902B-1C6B05A06AA6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3B7B60F-7D80-4C41-B79F-FAF0FF852C95}"/>
                  </a:ext>
                </a:extLst>
              </p:cNvPr>
              <p:cNvSpPr txBox="1"/>
              <p:nvPr/>
            </p:nvSpPr>
            <p:spPr>
              <a:xfrm>
                <a:off x="2860378" y="146833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C02C71F-A780-4AFD-89E6-8209BDE57BAA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1BD9DCA-2027-4B1B-BD21-A4BCDF841778}"/>
                </a:ext>
              </a:extLst>
            </p:cNvPr>
            <p:cNvGrpSpPr/>
            <p:nvPr/>
          </p:nvGrpSpPr>
          <p:grpSpPr>
            <a:xfrm>
              <a:off x="3231491" y="2617090"/>
              <a:ext cx="640862" cy="1235002"/>
              <a:chOff x="4297817" y="1113450"/>
              <a:chExt cx="640862" cy="1235002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E2A1C4FE-8A8E-4011-911A-E7168AC0FB45}"/>
                  </a:ext>
                </a:extLst>
              </p:cNvPr>
              <p:cNvSpPr txBox="1"/>
              <p:nvPr/>
            </p:nvSpPr>
            <p:spPr>
              <a:xfrm flipH="1">
                <a:off x="4614001" y="1979120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596377B8-1E12-4409-AB64-0EDC0E7A31D7}"/>
                  </a:ext>
                </a:extLst>
              </p:cNvPr>
              <p:cNvSpPr/>
              <p:nvPr/>
            </p:nvSpPr>
            <p:spPr>
              <a:xfrm rot="3992223" flipH="1">
                <a:off x="4121022" y="1528112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0452FA0-6F94-417D-974F-09C33E49C6D1}"/>
                  </a:ext>
                </a:extLst>
              </p:cNvPr>
              <p:cNvSpPr/>
              <p:nvPr/>
            </p:nvSpPr>
            <p:spPr>
              <a:xfrm rot="14792223" flipH="1">
                <a:off x="4013878" y="1574710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181E826-7E0E-430E-9183-92B224DF64B3}"/>
                  </a:ext>
                </a:extLst>
              </p:cNvPr>
              <p:cNvSpPr txBox="1"/>
              <p:nvPr/>
            </p:nvSpPr>
            <p:spPr>
              <a:xfrm rot="9224005" flipH="1">
                <a:off x="4489045" y="1393373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440C8DB5-3709-4370-9C67-CAEB1FF71580}"/>
                  </a:ext>
                </a:extLst>
              </p:cNvPr>
              <p:cNvSpPr txBox="1"/>
              <p:nvPr/>
            </p:nvSpPr>
            <p:spPr>
              <a:xfrm rot="20047533" flipH="1">
                <a:off x="4297817" y="1456296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D738D35-38A6-4368-8F4C-A4FB9EF6D864}"/>
                  </a:ext>
                </a:extLst>
              </p:cNvPr>
              <p:cNvSpPr txBox="1"/>
              <p:nvPr/>
            </p:nvSpPr>
            <p:spPr>
              <a:xfrm>
                <a:off x="4411952" y="152883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03935D0-60F6-408D-B1CF-2078FFCDC780}"/>
                </a:ext>
              </a:extLst>
            </p:cNvPr>
            <p:cNvSpPr txBox="1"/>
            <p:nvPr/>
          </p:nvSpPr>
          <p:spPr>
            <a:xfrm>
              <a:off x="3601526" y="2956566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FE930F-1C30-45F5-A464-662C579C8AE2}"/>
              </a:ext>
            </a:extLst>
          </p:cNvPr>
          <p:cNvGrpSpPr/>
          <p:nvPr/>
        </p:nvGrpSpPr>
        <p:grpSpPr>
          <a:xfrm>
            <a:off x="4937611" y="2491768"/>
            <a:ext cx="1652361" cy="1479392"/>
            <a:chOff x="3882266" y="2365138"/>
            <a:chExt cx="1652361" cy="1479392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ACF246A-27D2-41BD-B47B-879F7931F28A}"/>
                </a:ext>
              </a:extLst>
            </p:cNvPr>
            <p:cNvGrpSpPr/>
            <p:nvPr/>
          </p:nvGrpSpPr>
          <p:grpSpPr>
            <a:xfrm>
              <a:off x="3882266" y="2365138"/>
              <a:ext cx="1287281" cy="1479392"/>
              <a:chOff x="2257869" y="871139"/>
              <a:chExt cx="1287281" cy="1479392"/>
            </a:xfrm>
          </p:grpSpPr>
          <p:sp>
            <p:nvSpPr>
              <p:cNvPr id="271" name="Isosceles Triangle 270">
                <a:extLst>
                  <a:ext uri="{FF2B5EF4-FFF2-40B4-BE49-F238E27FC236}">
                    <a16:creationId xmlns:a16="http://schemas.microsoft.com/office/drawing/2014/main" id="{EC1C5036-3365-416F-BA48-982513324A14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9435862-1BA3-4B0F-8299-CF755EE554F5}"/>
                  </a:ext>
                </a:extLst>
              </p:cNvPr>
              <p:cNvSpPr txBox="1"/>
              <p:nvPr/>
            </p:nvSpPr>
            <p:spPr>
              <a:xfrm>
                <a:off x="2967734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F0019CAE-3F11-42A0-9393-52FD523F2D3C}"/>
                  </a:ext>
                </a:extLst>
              </p:cNvPr>
              <p:cNvSpPr txBox="1"/>
              <p:nvPr/>
            </p:nvSpPr>
            <p:spPr>
              <a:xfrm>
                <a:off x="3220472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FFF1106D-1AF2-49DB-934A-7106EA65CDDD}"/>
                  </a:ext>
                </a:extLst>
              </p:cNvPr>
              <p:cNvSpPr txBox="1"/>
              <p:nvPr/>
            </p:nvSpPr>
            <p:spPr>
              <a:xfrm>
                <a:off x="2257869" y="1981199"/>
                <a:ext cx="580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364F3EA-018E-4959-B34D-E01B0F26C82F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F67EF4F-B4E7-48C4-B84A-1D8AFC8D17E9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ABDD4A3-9B13-4275-9F42-311D12662D5F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E76DF14-89A2-4A9C-A19E-911B46E1648E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CDF04B2A-8464-40F9-B14F-05ADADBB14F0}"/>
                  </a:ext>
                </a:extLst>
              </p:cNvPr>
              <p:cNvSpPr txBox="1"/>
              <p:nvPr/>
            </p:nvSpPr>
            <p:spPr>
              <a:xfrm>
                <a:off x="2860378" y="146833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8C312DE-6CD5-4D01-8588-9A38EF103FF8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6D85C5E4-78FD-4863-AB88-83FFD854469A}"/>
                </a:ext>
              </a:extLst>
            </p:cNvPr>
            <p:cNvGrpSpPr/>
            <p:nvPr/>
          </p:nvGrpSpPr>
          <p:grpSpPr>
            <a:xfrm>
              <a:off x="4839914" y="2598922"/>
              <a:ext cx="694713" cy="1235002"/>
              <a:chOff x="4839914" y="2598922"/>
              <a:chExt cx="694713" cy="1235002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D2B9DF55-DFE1-4193-A692-EA3AF1CF1EC6}"/>
                  </a:ext>
                </a:extLst>
              </p:cNvPr>
              <p:cNvGrpSpPr/>
              <p:nvPr/>
            </p:nvGrpSpPr>
            <p:grpSpPr>
              <a:xfrm>
                <a:off x="4839914" y="2598922"/>
                <a:ext cx="640862" cy="1235002"/>
                <a:chOff x="4297817" y="1113450"/>
                <a:chExt cx="640862" cy="1235002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2516D1F6-27AF-4644-AE11-66B82570E64B}"/>
                    </a:ext>
                  </a:extLst>
                </p:cNvPr>
                <p:cNvSpPr txBox="1"/>
                <p:nvPr/>
              </p:nvSpPr>
              <p:spPr>
                <a:xfrm flipH="1">
                  <a:off x="4614001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FC29DB79-5E0B-4897-AB6D-AC0E0FA61466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94C669E2-5345-4500-BFB5-13D4CEB790CC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D43F4E46-60C1-44E8-AB1F-48F839E37629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F097F832-9CE3-468F-A227-06AD42416018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E6EC15F9-BAD4-4CD1-B047-13714455C51A}"/>
                    </a:ext>
                  </a:extLst>
                </p:cNvPr>
                <p:cNvSpPr txBox="1"/>
                <p:nvPr/>
              </p:nvSpPr>
              <p:spPr>
                <a:xfrm>
                  <a:off x="4411952" y="15288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</p:grp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B39CA09-8A5F-4088-A5AB-6E5C1E3F1706}"/>
                  </a:ext>
                </a:extLst>
              </p:cNvPr>
              <p:cNvSpPr txBox="1"/>
              <p:nvPr/>
            </p:nvSpPr>
            <p:spPr>
              <a:xfrm>
                <a:off x="5209949" y="293839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5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132464-9DE8-450C-8E9A-A5F88FE037EA}"/>
              </a:ext>
            </a:extLst>
          </p:cNvPr>
          <p:cNvGrpSpPr/>
          <p:nvPr/>
        </p:nvGrpSpPr>
        <p:grpSpPr>
          <a:xfrm>
            <a:off x="718069" y="2491768"/>
            <a:ext cx="1576790" cy="1479392"/>
            <a:chOff x="5727121" y="2347675"/>
            <a:chExt cx="1576790" cy="1479392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4AD07599-CB7E-461C-A285-3AF89F633835}"/>
                </a:ext>
              </a:extLst>
            </p:cNvPr>
            <p:cNvSpPr txBox="1"/>
            <p:nvPr/>
          </p:nvSpPr>
          <p:spPr>
            <a:xfrm>
              <a:off x="5788147" y="3448320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L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84CC85B-2B89-4024-A929-365E949F797D}"/>
                </a:ext>
              </a:extLst>
            </p:cNvPr>
            <p:cNvSpPr/>
            <p:nvPr/>
          </p:nvSpPr>
          <p:spPr>
            <a:xfrm rot="17607777">
              <a:off x="5559257" y="3003070"/>
              <a:ext cx="971598" cy="139065"/>
            </a:xfrm>
            <a:custGeom>
              <a:avLst/>
              <a:gdLst>
                <a:gd name="connsiteX0" fmla="*/ 13335 w 605790"/>
                <a:gd name="connsiteY0" fmla="*/ 139065 h 139065"/>
                <a:gd name="connsiteX1" fmla="*/ 592455 w 605790"/>
                <a:gd name="connsiteY1" fmla="*/ 139065 h 139065"/>
                <a:gd name="connsiteX2" fmla="*/ 605790 w 605790"/>
                <a:gd name="connsiteY2" fmla="*/ 125730 h 139065"/>
                <a:gd name="connsiteX3" fmla="*/ 0 w 605790"/>
                <a:gd name="connsiteY3" fmla="*/ 125730 h 139065"/>
                <a:gd name="connsiteX4" fmla="*/ 13335 w 605790"/>
                <a:gd name="connsiteY4" fmla="*/ 139065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" h="139065">
                  <a:moveTo>
                    <a:pt x="13335" y="139065"/>
                  </a:moveTo>
                  <a:cubicBezTo>
                    <a:pt x="173355" y="-20955"/>
                    <a:pt x="432435" y="-20955"/>
                    <a:pt x="592455" y="139065"/>
                  </a:cubicBezTo>
                  <a:lnTo>
                    <a:pt x="605790" y="125730"/>
                  </a:lnTo>
                  <a:cubicBezTo>
                    <a:pt x="438150" y="-41910"/>
                    <a:pt x="166688" y="-41910"/>
                    <a:pt x="0" y="125730"/>
                  </a:cubicBezTo>
                  <a:lnTo>
                    <a:pt x="13335" y="13906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943A64A-D60D-44F8-A76D-ECEE7CF2DEEB}"/>
                </a:ext>
              </a:extLst>
            </p:cNvPr>
            <p:cNvSpPr/>
            <p:nvPr/>
          </p:nvSpPr>
          <p:spPr>
            <a:xfrm rot="6807777">
              <a:off x="5666401" y="3049668"/>
              <a:ext cx="971598" cy="139065"/>
            </a:xfrm>
            <a:custGeom>
              <a:avLst/>
              <a:gdLst>
                <a:gd name="connsiteX0" fmla="*/ 13335 w 605790"/>
                <a:gd name="connsiteY0" fmla="*/ 139065 h 139065"/>
                <a:gd name="connsiteX1" fmla="*/ 592455 w 605790"/>
                <a:gd name="connsiteY1" fmla="*/ 139065 h 139065"/>
                <a:gd name="connsiteX2" fmla="*/ 605790 w 605790"/>
                <a:gd name="connsiteY2" fmla="*/ 125730 h 139065"/>
                <a:gd name="connsiteX3" fmla="*/ 0 w 605790"/>
                <a:gd name="connsiteY3" fmla="*/ 125730 h 139065"/>
                <a:gd name="connsiteX4" fmla="*/ 13335 w 605790"/>
                <a:gd name="connsiteY4" fmla="*/ 139065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" h="139065">
                  <a:moveTo>
                    <a:pt x="13335" y="139065"/>
                  </a:moveTo>
                  <a:cubicBezTo>
                    <a:pt x="173355" y="-20955"/>
                    <a:pt x="432435" y="-20955"/>
                    <a:pt x="592455" y="139065"/>
                  </a:cubicBezTo>
                  <a:lnTo>
                    <a:pt x="605790" y="125730"/>
                  </a:lnTo>
                  <a:cubicBezTo>
                    <a:pt x="438150" y="-41910"/>
                    <a:pt x="166688" y="-41910"/>
                    <a:pt x="0" y="125730"/>
                  </a:cubicBezTo>
                  <a:lnTo>
                    <a:pt x="13335" y="13906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5DC46D3-A894-4E15-AE47-32997EFC4A32}"/>
                </a:ext>
              </a:extLst>
            </p:cNvPr>
            <p:cNvSpPr txBox="1"/>
            <p:nvPr/>
          </p:nvSpPr>
          <p:spPr>
            <a:xfrm rot="1407777">
              <a:off x="5830249" y="2888708"/>
              <a:ext cx="324678" cy="41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917C38A-C0FC-4783-B19D-EE3551D3D2DB}"/>
                </a:ext>
              </a:extLst>
            </p:cNvPr>
            <p:cNvSpPr txBox="1"/>
            <p:nvPr/>
          </p:nvSpPr>
          <p:spPr>
            <a:xfrm rot="12207777">
              <a:off x="6025660" y="2930580"/>
              <a:ext cx="324678" cy="41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730B3C7-D392-4C12-A90D-5943C17D21C0}"/>
                </a:ext>
              </a:extLst>
            </p:cNvPr>
            <p:cNvGrpSpPr/>
            <p:nvPr/>
          </p:nvGrpSpPr>
          <p:grpSpPr>
            <a:xfrm>
              <a:off x="6174935" y="2347675"/>
              <a:ext cx="589668" cy="1479392"/>
              <a:chOff x="1233141" y="871139"/>
              <a:chExt cx="589668" cy="1479392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C987464C-9265-4840-8DFD-7DE9AD1733C3}"/>
                  </a:ext>
                </a:extLst>
              </p:cNvPr>
              <p:cNvGrpSpPr/>
              <p:nvPr/>
            </p:nvGrpSpPr>
            <p:grpSpPr>
              <a:xfrm>
                <a:off x="1233141" y="871139"/>
                <a:ext cx="589668" cy="1479392"/>
                <a:chOff x="1233141" y="871139"/>
                <a:chExt cx="589668" cy="1479392"/>
              </a:xfrm>
            </p:grpSpPr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831C9247-B24B-4396-B1A7-102C9BD7E7EA}"/>
                    </a:ext>
                  </a:extLst>
                </p:cNvPr>
                <p:cNvSpPr txBox="1"/>
                <p:nvPr/>
              </p:nvSpPr>
              <p:spPr>
                <a:xfrm>
                  <a:off x="1397070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5A20C3D-541A-4D8E-AE7F-A286BF2D7901}"/>
                    </a:ext>
                  </a:extLst>
                </p:cNvPr>
                <p:cNvSpPr txBox="1"/>
                <p:nvPr/>
              </p:nvSpPr>
              <p:spPr>
                <a:xfrm>
                  <a:off x="1331987" y="1981199"/>
                  <a:ext cx="436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GL</a:t>
                  </a: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DBA1CAB3-F763-45F3-8627-82CCBDB2CC28}"/>
                    </a:ext>
                  </a:extLst>
                </p:cNvPr>
                <p:cNvSpPr/>
                <p:nvPr/>
              </p:nvSpPr>
              <p:spPr>
                <a:xfrm rot="16200000">
                  <a:off x="1067125" y="1541303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013B5E0A-B2B2-4093-8D79-9D21DA59C015}"/>
                    </a:ext>
                  </a:extLst>
                </p:cNvPr>
                <p:cNvSpPr/>
                <p:nvPr/>
              </p:nvSpPr>
              <p:spPr>
                <a:xfrm rot="5400000">
                  <a:off x="1183963" y="1541380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F9D1A707-0058-4E63-8501-76CAD6712663}"/>
                    </a:ext>
                  </a:extLst>
                </p:cNvPr>
                <p:cNvSpPr txBox="1"/>
                <p:nvPr/>
              </p:nvSpPr>
              <p:spPr>
                <a:xfrm>
                  <a:off x="1302676" y="13918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E07E3A50-9FD0-4915-B856-E9D1DC7989F7}"/>
                    </a:ext>
                  </a:extLst>
                </p:cNvPr>
                <p:cNvSpPr txBox="1"/>
                <p:nvPr/>
              </p:nvSpPr>
              <p:spPr>
                <a:xfrm rot="10800000">
                  <a:off x="1498131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DF8A1BFC-5845-40BC-A179-5BCA7C0D3520}"/>
                    </a:ext>
                  </a:extLst>
                </p:cNvPr>
                <p:cNvSpPr txBox="1"/>
                <p:nvPr/>
              </p:nvSpPr>
              <p:spPr>
                <a:xfrm>
                  <a:off x="1233141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D34E65A-D828-45B5-B111-1341C183799A}"/>
                  </a:ext>
                </a:extLst>
              </p:cNvPr>
              <p:cNvSpPr txBox="1"/>
              <p:nvPr/>
            </p:nvSpPr>
            <p:spPr>
              <a:xfrm>
                <a:off x="1452261" y="145455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001F3B3B-8F84-400F-9485-6B00D3EB8D4F}"/>
                </a:ext>
              </a:extLst>
            </p:cNvPr>
            <p:cNvSpPr txBox="1"/>
            <p:nvPr/>
          </p:nvSpPr>
          <p:spPr>
            <a:xfrm>
              <a:off x="5727121" y="2926477"/>
              <a:ext cx="324678" cy="29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1</a:t>
              </a: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21A86C92-4ED8-4F80-9238-24A9AC8F7396}"/>
                </a:ext>
              </a:extLst>
            </p:cNvPr>
            <p:cNvGrpSpPr/>
            <p:nvPr/>
          </p:nvGrpSpPr>
          <p:grpSpPr>
            <a:xfrm>
              <a:off x="5974585" y="2589002"/>
              <a:ext cx="1329326" cy="1235002"/>
              <a:chOff x="3609353" y="1113450"/>
              <a:chExt cx="1329326" cy="1235002"/>
            </a:xfrm>
          </p:grpSpPr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CCD3285-7B62-495F-9E87-404B95F3A160}"/>
                  </a:ext>
                </a:extLst>
              </p:cNvPr>
              <p:cNvSpPr txBox="1"/>
              <p:nvPr/>
            </p:nvSpPr>
            <p:spPr>
              <a:xfrm flipH="1">
                <a:off x="4614001" y="1979120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BFA2D4B0-CB04-4847-AFE3-DDA28272AD58}"/>
                  </a:ext>
                </a:extLst>
              </p:cNvPr>
              <p:cNvSpPr/>
              <p:nvPr/>
            </p:nvSpPr>
            <p:spPr>
              <a:xfrm rot="3992223" flipH="1">
                <a:off x="4121022" y="1528112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BEFCAE08-91AD-43F3-B9FC-04434F718899}"/>
                  </a:ext>
                </a:extLst>
              </p:cNvPr>
              <p:cNvSpPr/>
              <p:nvPr/>
            </p:nvSpPr>
            <p:spPr>
              <a:xfrm rot="14792223" flipH="1">
                <a:off x="4013878" y="1574710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C1FC1AA-2EA0-4607-8EC9-6DDD2582C4D6}"/>
                  </a:ext>
                </a:extLst>
              </p:cNvPr>
              <p:cNvSpPr txBox="1"/>
              <p:nvPr/>
            </p:nvSpPr>
            <p:spPr>
              <a:xfrm rot="9224005" flipH="1">
                <a:off x="4489045" y="1393373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C3C8762-815C-4842-9DE4-B6D563E899D5}"/>
                  </a:ext>
                </a:extLst>
              </p:cNvPr>
              <p:cNvSpPr txBox="1"/>
              <p:nvPr/>
            </p:nvSpPr>
            <p:spPr>
              <a:xfrm rot="20047533" flipH="1">
                <a:off x="4297817" y="1456296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F9F9A30-A2FA-4517-AC99-87B97E885D90}"/>
                  </a:ext>
                </a:extLst>
              </p:cNvPr>
              <p:cNvSpPr txBox="1"/>
              <p:nvPr/>
            </p:nvSpPr>
            <p:spPr>
              <a:xfrm>
                <a:off x="3609353" y="150537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3DA4B8A3-858C-429F-9C5E-7A73D8F29282}"/>
                  </a:ext>
                </a:extLst>
              </p:cNvPr>
              <p:cNvSpPr txBox="1"/>
              <p:nvPr/>
            </p:nvSpPr>
            <p:spPr>
              <a:xfrm>
                <a:off x="4443130" y="146352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6</a:t>
                </a:r>
              </a:p>
            </p:txBody>
          </p:sp>
        </p:grp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A145D11-5944-4D6C-A382-DF3FF9924CFD}"/>
                </a:ext>
              </a:extLst>
            </p:cNvPr>
            <p:cNvSpPr txBox="1"/>
            <p:nvPr/>
          </p:nvSpPr>
          <p:spPr>
            <a:xfrm>
              <a:off x="6592451" y="3005054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C9D13AA-659E-4786-AE02-615BEFDB25AF}"/>
              </a:ext>
            </a:extLst>
          </p:cNvPr>
          <p:cNvGrpSpPr/>
          <p:nvPr/>
        </p:nvGrpSpPr>
        <p:grpSpPr>
          <a:xfrm>
            <a:off x="10599282" y="239394"/>
            <a:ext cx="1230899" cy="1462423"/>
            <a:chOff x="9464056" y="2368055"/>
            <a:chExt cx="1230899" cy="1462423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6B65074A-8E52-4E4D-A642-0B825654F196}"/>
                </a:ext>
              </a:extLst>
            </p:cNvPr>
            <p:cNvGrpSpPr/>
            <p:nvPr/>
          </p:nvGrpSpPr>
          <p:grpSpPr>
            <a:xfrm>
              <a:off x="9464056" y="2368055"/>
              <a:ext cx="1136929" cy="1462423"/>
              <a:chOff x="7421917" y="888674"/>
              <a:chExt cx="1136929" cy="1462423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BBB964C6-1031-4AD5-8F3D-B67950EF5148}"/>
                  </a:ext>
                </a:extLst>
              </p:cNvPr>
              <p:cNvSpPr/>
              <p:nvPr/>
            </p:nvSpPr>
            <p:spPr>
              <a:xfrm>
                <a:off x="7677150" y="1181998"/>
                <a:ext cx="667502" cy="8629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E33D543F-1DA7-43CD-BF29-1F9758EF864C}"/>
                  </a:ext>
                </a:extLst>
              </p:cNvPr>
              <p:cNvSpPr txBox="1"/>
              <p:nvPr/>
            </p:nvSpPr>
            <p:spPr>
              <a:xfrm rot="10800000" flipV="1">
                <a:off x="7549615" y="889108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5462B6F-E126-409F-B16B-9610FBE3AAF5}"/>
                  </a:ext>
                </a:extLst>
              </p:cNvPr>
              <p:cNvSpPr txBox="1"/>
              <p:nvPr/>
            </p:nvSpPr>
            <p:spPr>
              <a:xfrm rot="10800000" flipH="1" flipV="1">
                <a:off x="7421917" y="1981758"/>
                <a:ext cx="474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DF0EDBF5-4132-4802-A2A5-647A42B83048}"/>
                  </a:ext>
                </a:extLst>
              </p:cNvPr>
              <p:cNvSpPr txBox="1"/>
              <p:nvPr/>
            </p:nvSpPr>
            <p:spPr>
              <a:xfrm rot="10800000" flipH="1" flipV="1">
                <a:off x="8234168" y="1981765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707BE033-E36D-449B-8536-40C3EAE74D4A}"/>
                  </a:ext>
                </a:extLst>
              </p:cNvPr>
              <p:cNvSpPr txBox="1"/>
              <p:nvPr/>
            </p:nvSpPr>
            <p:spPr>
              <a:xfrm rot="10800000" flipH="1" flipV="1">
                <a:off x="8221885" y="888674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8603960C-E74F-4E95-95B8-D7D2A7EB1973}"/>
                  </a:ext>
                </a:extLst>
              </p:cNvPr>
              <p:cNvSpPr txBox="1"/>
              <p:nvPr/>
            </p:nvSpPr>
            <p:spPr>
              <a:xfrm rot="10800000">
                <a:off x="7496340" y="143210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983A6C2E-F630-4187-AF72-67C08404A2B0}"/>
                  </a:ext>
                </a:extLst>
              </p:cNvPr>
              <p:cNvSpPr txBox="1"/>
              <p:nvPr/>
            </p:nvSpPr>
            <p:spPr>
              <a:xfrm>
                <a:off x="8201485" y="1394245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0B517C4D-41EB-4F03-AEAA-3CA566764B33}"/>
                  </a:ext>
                </a:extLst>
              </p:cNvPr>
              <p:cNvSpPr txBox="1"/>
              <p:nvPr/>
            </p:nvSpPr>
            <p:spPr>
              <a:xfrm rot="5400000">
                <a:off x="7867343" y="1879436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6BD581ED-B18E-4D2C-880A-24972ED6DA6A}"/>
                  </a:ext>
                </a:extLst>
              </p:cNvPr>
              <p:cNvSpPr txBox="1"/>
              <p:nvPr/>
            </p:nvSpPr>
            <p:spPr>
              <a:xfrm rot="16200000">
                <a:off x="7833138" y="977994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D63920A7-0006-4F01-8668-5E8A6F684D58}"/>
                  </a:ext>
                </a:extLst>
              </p:cNvPr>
              <p:cNvSpPr txBox="1"/>
              <p:nvPr/>
            </p:nvSpPr>
            <p:spPr>
              <a:xfrm rot="10800000" flipV="1">
                <a:off x="7887876" y="942535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D0B8D91F-A4A1-4305-8D94-1103966329FF}"/>
                  </a:ext>
                </a:extLst>
              </p:cNvPr>
              <p:cNvSpPr txBox="1"/>
              <p:nvPr/>
            </p:nvSpPr>
            <p:spPr>
              <a:xfrm rot="10800000" flipV="1">
                <a:off x="7889025" y="204491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2CA05C44-5276-4F7E-9B8E-9F3782985DBF}"/>
                  </a:ext>
                </a:extLst>
              </p:cNvPr>
              <p:cNvSpPr txBox="1"/>
              <p:nvPr/>
            </p:nvSpPr>
            <p:spPr>
              <a:xfrm rot="10800000" flipV="1">
                <a:off x="7434957" y="146515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6A30CC4-1690-462F-96F1-7D85DCD184A3}"/>
                </a:ext>
              </a:extLst>
            </p:cNvPr>
            <p:cNvSpPr txBox="1"/>
            <p:nvPr/>
          </p:nvSpPr>
          <p:spPr>
            <a:xfrm rot="10800000" flipV="1">
              <a:off x="10370277" y="2951918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EFDB24-D307-4D5A-95CE-A2EBACC35231}"/>
              </a:ext>
            </a:extLst>
          </p:cNvPr>
          <p:cNvGrpSpPr/>
          <p:nvPr/>
        </p:nvGrpSpPr>
        <p:grpSpPr>
          <a:xfrm>
            <a:off x="9444087" y="4716854"/>
            <a:ext cx="1631015" cy="1462423"/>
            <a:chOff x="1075405" y="3851102"/>
            <a:chExt cx="1631015" cy="1462423"/>
          </a:xfrm>
        </p:grpSpPr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ECED423E-2167-4CEE-830E-F67DFEECFBFB}"/>
                </a:ext>
              </a:extLst>
            </p:cNvPr>
            <p:cNvGrpSpPr/>
            <p:nvPr/>
          </p:nvGrpSpPr>
          <p:grpSpPr>
            <a:xfrm>
              <a:off x="1075405" y="3851102"/>
              <a:ext cx="1141165" cy="1462423"/>
              <a:chOff x="9459820" y="2368055"/>
              <a:chExt cx="1141165" cy="1462423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10ADAFD-488B-43E2-A4FA-ACF0FB709174}"/>
                  </a:ext>
                </a:extLst>
              </p:cNvPr>
              <p:cNvGrpSpPr/>
              <p:nvPr/>
            </p:nvGrpSpPr>
            <p:grpSpPr>
              <a:xfrm>
                <a:off x="9459820" y="2368055"/>
                <a:ext cx="1141165" cy="1462423"/>
                <a:chOff x="7417681" y="888674"/>
                <a:chExt cx="1141165" cy="1462423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82A3E8EA-703A-4926-AB6E-89688C71E5DF}"/>
                    </a:ext>
                  </a:extLst>
                </p:cNvPr>
                <p:cNvSpPr/>
                <p:nvPr/>
              </p:nvSpPr>
              <p:spPr>
                <a:xfrm>
                  <a:off x="7677150" y="1181998"/>
                  <a:ext cx="667502" cy="8629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48C84243-CD82-49F7-99DC-DF88DF534579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549615" y="88910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5E5CB7CD-BB31-41C9-B96D-C666257D3C80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417681" y="1981758"/>
                  <a:ext cx="658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GL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433EEEC8-8980-4F9A-B526-A359F5F38A3C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234168" y="198176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44D4FA20-666D-4732-8D07-0389E92CC6AD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22188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B582E093-D2EA-42E4-8F41-3FE64050B7CF}"/>
                    </a:ext>
                  </a:extLst>
                </p:cNvPr>
                <p:cNvSpPr txBox="1"/>
                <p:nvPr/>
              </p:nvSpPr>
              <p:spPr>
                <a:xfrm rot="10800000">
                  <a:off x="7496340" y="143210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C6279FED-1C9D-45E7-A0DB-9ADB73F5122B}"/>
                    </a:ext>
                  </a:extLst>
                </p:cNvPr>
                <p:cNvSpPr txBox="1"/>
                <p:nvPr/>
              </p:nvSpPr>
              <p:spPr>
                <a:xfrm>
                  <a:off x="8201485" y="139424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C4CD1158-3E53-4344-BF09-1C6575CADCDE}"/>
                    </a:ext>
                  </a:extLst>
                </p:cNvPr>
                <p:cNvSpPr txBox="1"/>
                <p:nvPr/>
              </p:nvSpPr>
              <p:spPr>
                <a:xfrm rot="5400000">
                  <a:off x="7867343" y="18794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782ABBE4-EAC1-49FD-8C9F-35D62883BBC8}"/>
                    </a:ext>
                  </a:extLst>
                </p:cNvPr>
                <p:cNvSpPr txBox="1"/>
                <p:nvPr/>
              </p:nvSpPr>
              <p:spPr>
                <a:xfrm rot="16200000">
                  <a:off x="7833138" y="97799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CC7D0701-E819-4A18-B960-8AB01EBF1C09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7876" y="942535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F6978FDD-20D2-4A32-A791-1B486CE873F5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9025" y="204491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31E1D8B-E25E-4320-9DFD-EF7BA5146EEC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434957" y="146515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179794D0-D020-455B-8CC8-761E4B700CBA}"/>
                  </a:ext>
                </a:extLst>
              </p:cNvPr>
              <p:cNvSpPr txBox="1"/>
              <p:nvPr/>
            </p:nvSpPr>
            <p:spPr>
              <a:xfrm rot="10800000" flipV="1">
                <a:off x="10157552" y="295191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3C166BC8-D75C-4257-A49D-C3C0D001889E}"/>
                </a:ext>
              </a:extLst>
            </p:cNvPr>
            <p:cNvGrpSpPr/>
            <p:nvPr/>
          </p:nvGrpSpPr>
          <p:grpSpPr>
            <a:xfrm>
              <a:off x="2011707" y="4075112"/>
              <a:ext cx="694713" cy="1235002"/>
              <a:chOff x="4839914" y="2598922"/>
              <a:chExt cx="694713" cy="1235002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8E9DDF42-0C20-4FBC-9C20-83DE664CD1C1}"/>
                  </a:ext>
                </a:extLst>
              </p:cNvPr>
              <p:cNvGrpSpPr/>
              <p:nvPr/>
            </p:nvGrpSpPr>
            <p:grpSpPr>
              <a:xfrm>
                <a:off x="4839914" y="2598922"/>
                <a:ext cx="640862" cy="1235002"/>
                <a:chOff x="4297817" y="1113450"/>
                <a:chExt cx="640862" cy="1235002"/>
              </a:xfrm>
            </p:grpSpPr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15047D43-C2AE-4F02-A318-C46B2BA7AEDF}"/>
                    </a:ext>
                  </a:extLst>
                </p:cNvPr>
                <p:cNvSpPr txBox="1"/>
                <p:nvPr/>
              </p:nvSpPr>
              <p:spPr>
                <a:xfrm flipH="1">
                  <a:off x="4614001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4863647C-5621-46E7-A9E6-A63DA5786CD7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CE72F998-700E-416D-B5BC-5ACD1A2F553B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60813F51-0E48-465B-8002-62FCCD745110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0F5AD7BF-C3B9-412A-8D24-028267DBB6D8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40292FFF-1467-48B9-9AEF-091984ECE028}"/>
                    </a:ext>
                  </a:extLst>
                </p:cNvPr>
                <p:cNvSpPr txBox="1"/>
                <p:nvPr/>
              </p:nvSpPr>
              <p:spPr>
                <a:xfrm>
                  <a:off x="4411952" y="15288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5</a:t>
                  </a:r>
                </a:p>
              </p:txBody>
            </p:sp>
          </p:grp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55309BEB-BD52-4A9C-8043-C35AE77AF97F}"/>
                  </a:ext>
                </a:extLst>
              </p:cNvPr>
              <p:cNvSpPr txBox="1"/>
              <p:nvPr/>
            </p:nvSpPr>
            <p:spPr>
              <a:xfrm>
                <a:off x="5209949" y="293839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6</a:t>
                </a:r>
              </a:p>
            </p:txBody>
          </p: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2B83CF5-3754-4C13-8D9B-2C5096C48A4A}"/>
              </a:ext>
            </a:extLst>
          </p:cNvPr>
          <p:cNvGrpSpPr/>
          <p:nvPr/>
        </p:nvGrpSpPr>
        <p:grpSpPr>
          <a:xfrm>
            <a:off x="8351895" y="231939"/>
            <a:ext cx="1431093" cy="1477333"/>
            <a:chOff x="3651517" y="871119"/>
            <a:chExt cx="1431093" cy="1477333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C6B2807-AC43-4D9B-A968-D4CD781BE2F9}"/>
                </a:ext>
              </a:extLst>
            </p:cNvPr>
            <p:cNvGrpSpPr/>
            <p:nvPr/>
          </p:nvGrpSpPr>
          <p:grpSpPr>
            <a:xfrm>
              <a:off x="3651517" y="871119"/>
              <a:ext cx="1431093" cy="1477333"/>
              <a:chOff x="3651517" y="871119"/>
              <a:chExt cx="1431093" cy="1477333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D08E344-736F-46A8-9513-637BFF2EE733}"/>
                  </a:ext>
                </a:extLst>
              </p:cNvPr>
              <p:cNvSpPr txBox="1"/>
              <p:nvPr/>
            </p:nvSpPr>
            <p:spPr>
              <a:xfrm>
                <a:off x="3651517" y="1972768"/>
                <a:ext cx="50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A6798D2-9D16-4257-9133-F836F28FCD63}"/>
                  </a:ext>
                </a:extLst>
              </p:cNvPr>
              <p:cNvSpPr/>
              <p:nvPr/>
            </p:nvSpPr>
            <p:spPr>
              <a:xfrm rot="17607777">
                <a:off x="3562325" y="1527518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A6F0AAC-8535-4A57-B877-AE15BF4D421C}"/>
                  </a:ext>
                </a:extLst>
              </p:cNvPr>
              <p:cNvSpPr/>
              <p:nvPr/>
            </p:nvSpPr>
            <p:spPr>
              <a:xfrm rot="6807777">
                <a:off x="3669469" y="1574116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0C87444A-6A26-4287-850D-41498D225085}"/>
                  </a:ext>
                </a:extLst>
              </p:cNvPr>
              <p:cNvSpPr txBox="1"/>
              <p:nvPr/>
            </p:nvSpPr>
            <p:spPr>
              <a:xfrm rot="1407777">
                <a:off x="3833317" y="1413156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E2CA08C4-56AC-4357-B97B-E9CF0A899B2A}"/>
                  </a:ext>
                </a:extLst>
              </p:cNvPr>
              <p:cNvSpPr txBox="1"/>
              <p:nvPr/>
            </p:nvSpPr>
            <p:spPr>
              <a:xfrm rot="12207777">
                <a:off x="4028728" y="1455028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AEE3023-D66B-4FF9-A4EE-66F39E9EFD50}"/>
                  </a:ext>
                </a:extLst>
              </p:cNvPr>
              <p:cNvSpPr txBox="1"/>
              <p:nvPr/>
            </p:nvSpPr>
            <p:spPr>
              <a:xfrm>
                <a:off x="3730189" y="1450925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0B05D792-8077-4D0F-9196-BC8CF4C35EAA}"/>
                  </a:ext>
                </a:extLst>
              </p:cNvPr>
              <p:cNvGrpSpPr/>
              <p:nvPr/>
            </p:nvGrpSpPr>
            <p:grpSpPr>
              <a:xfrm>
                <a:off x="4110765" y="871119"/>
                <a:ext cx="971845" cy="1477333"/>
                <a:chOff x="4110765" y="871119"/>
                <a:chExt cx="971845" cy="1477333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C8317B62-D88A-4564-80B1-4056F528F73B}"/>
                    </a:ext>
                  </a:extLst>
                </p:cNvPr>
                <p:cNvSpPr txBox="1"/>
                <p:nvPr/>
              </p:nvSpPr>
              <p:spPr>
                <a:xfrm>
                  <a:off x="4163059" y="871119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395929F4-AE0A-4856-B7F9-436275539D91}"/>
                    </a:ext>
                  </a:extLst>
                </p:cNvPr>
                <p:cNvSpPr txBox="1"/>
                <p:nvPr/>
              </p:nvSpPr>
              <p:spPr>
                <a:xfrm flipH="1">
                  <a:off x="4631668" y="1979120"/>
                  <a:ext cx="4509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21588C76-30F4-44C2-9713-99B2C6290EB3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437FDCB6-7DA7-42E5-B11F-6EF78347B2D8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8658384-BC34-4C38-8835-880C3ADDE5EA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434B675-AED4-4632-8EA5-73CDA4810B23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B3A7BB6F-D1D2-48A6-9242-6CC9FF6D0324}"/>
                    </a:ext>
                  </a:extLst>
                </p:cNvPr>
                <p:cNvSpPr txBox="1"/>
                <p:nvPr/>
              </p:nvSpPr>
              <p:spPr>
                <a:xfrm>
                  <a:off x="4110765" y="1683159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EEB9455D-C8A1-4675-9A38-AD3B680F707D}"/>
                    </a:ext>
                  </a:extLst>
                </p:cNvPr>
                <p:cNvSpPr txBox="1"/>
                <p:nvPr/>
              </p:nvSpPr>
              <p:spPr>
                <a:xfrm>
                  <a:off x="4309951" y="16803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06AB325-0152-49D1-A3CC-6ED9FC49A0E5}"/>
                </a:ext>
              </a:extLst>
            </p:cNvPr>
            <p:cNvSpPr txBox="1"/>
            <p:nvPr/>
          </p:nvSpPr>
          <p:spPr>
            <a:xfrm>
              <a:off x="4697574" y="1450925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E55EE4-BED9-4B44-ABD7-366232D137BC}"/>
              </a:ext>
            </a:extLst>
          </p:cNvPr>
          <p:cNvGrpSpPr/>
          <p:nvPr/>
        </p:nvGrpSpPr>
        <p:grpSpPr>
          <a:xfrm>
            <a:off x="3049206" y="2490555"/>
            <a:ext cx="1442667" cy="1481819"/>
            <a:chOff x="10617160" y="870710"/>
            <a:chExt cx="1442667" cy="1481819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B3F6CB64-6167-4DA4-B115-94D19D5E6297}"/>
                </a:ext>
              </a:extLst>
            </p:cNvPr>
            <p:cNvGrpSpPr/>
            <p:nvPr/>
          </p:nvGrpSpPr>
          <p:grpSpPr>
            <a:xfrm>
              <a:off x="10811704" y="870710"/>
              <a:ext cx="1248123" cy="1479392"/>
              <a:chOff x="2262102" y="871139"/>
              <a:chExt cx="1248123" cy="1479392"/>
            </a:xfrm>
          </p:grpSpPr>
          <p:sp>
            <p:nvSpPr>
              <p:cNvPr id="428" name="Isosceles Triangle 427">
                <a:extLst>
                  <a:ext uri="{FF2B5EF4-FFF2-40B4-BE49-F238E27FC236}">
                    <a16:creationId xmlns:a16="http://schemas.microsoft.com/office/drawing/2014/main" id="{9D5CC4C5-F084-411F-ABFB-D82572EA6C6F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E9E697BD-A6AB-4B49-AC17-6EAABC1D27EF}"/>
                  </a:ext>
                </a:extLst>
              </p:cNvPr>
              <p:cNvSpPr txBox="1"/>
              <p:nvPr/>
            </p:nvSpPr>
            <p:spPr>
              <a:xfrm>
                <a:off x="2589905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5EC7E5D5-94AD-4A2A-8E42-041B89065BA9}"/>
                  </a:ext>
                </a:extLst>
              </p:cNvPr>
              <p:cNvSpPr txBox="1"/>
              <p:nvPr/>
            </p:nvSpPr>
            <p:spPr>
              <a:xfrm>
                <a:off x="3185547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B03D22EC-9E1A-438E-A6CE-3AE10CBB3998}"/>
                  </a:ext>
                </a:extLst>
              </p:cNvPr>
              <p:cNvSpPr txBox="1"/>
              <p:nvPr/>
            </p:nvSpPr>
            <p:spPr>
              <a:xfrm>
                <a:off x="2262102" y="1981199"/>
                <a:ext cx="637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F079BD8C-7439-4445-9E26-B0EE27D8EFAA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BEAD0BEC-9B0F-4ADC-9A96-7053B751AE28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382627BD-693A-42C8-9EB7-F194AAFBC3DA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51C703DD-318E-461D-BDF9-1BFCA705766E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5</a:t>
                </a:r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D4A70624-520C-466B-B757-B329427A6C86}"/>
                  </a:ext>
                </a:extLst>
              </p:cNvPr>
              <p:cNvSpPr txBox="1"/>
              <p:nvPr/>
            </p:nvSpPr>
            <p:spPr>
              <a:xfrm>
                <a:off x="3128045" y="145360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211AB5E-E075-43DF-831C-A2F800589C27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2EF7C5AD-D0F7-4BE0-B5C7-A87834D8C3F1}"/>
                </a:ext>
              </a:extLst>
            </p:cNvPr>
            <p:cNvGrpSpPr/>
            <p:nvPr/>
          </p:nvGrpSpPr>
          <p:grpSpPr>
            <a:xfrm>
              <a:off x="10617160" y="1096527"/>
              <a:ext cx="562005" cy="1256002"/>
              <a:chOff x="6721705" y="1123929"/>
              <a:chExt cx="562005" cy="1256002"/>
            </a:xfrm>
          </p:grpSpPr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51D4CA25-B32C-4361-9284-75E7ABE79CFB}"/>
                  </a:ext>
                </a:extLst>
              </p:cNvPr>
              <p:cNvSpPr txBox="1"/>
              <p:nvPr/>
            </p:nvSpPr>
            <p:spPr>
              <a:xfrm rot="10800000" flipH="1" flipV="1">
                <a:off x="6721705" y="20105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5B351F76-E2E9-4F97-BA3A-E9B96E9AEBF1}"/>
                  </a:ext>
                </a:extLst>
              </p:cNvPr>
              <p:cNvSpPr/>
              <p:nvPr/>
            </p:nvSpPr>
            <p:spPr>
              <a:xfrm rot="17607777" flipH="1" flipV="1">
                <a:off x="6593126" y="1585189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68C7233B-AB4E-4C02-8142-035A66A7782B}"/>
                  </a:ext>
                </a:extLst>
              </p:cNvPr>
              <p:cNvSpPr/>
              <p:nvPr/>
            </p:nvSpPr>
            <p:spPr>
              <a:xfrm rot="6807777" flipH="1" flipV="1">
                <a:off x="6485982" y="1538591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ED9EE6BE-0043-4305-A0B9-D4B70DC8E76F}"/>
                  </a:ext>
                </a:extLst>
              </p:cNvPr>
              <p:cNvSpPr txBox="1"/>
              <p:nvPr/>
            </p:nvSpPr>
            <p:spPr>
              <a:xfrm rot="1425000" flipH="1" flipV="1">
                <a:off x="6959032" y="1449810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F3CECD1E-B872-489D-857B-9243CB0D1B46}"/>
                  </a:ext>
                </a:extLst>
              </p:cNvPr>
              <p:cNvSpPr txBox="1"/>
              <p:nvPr/>
            </p:nvSpPr>
            <p:spPr>
              <a:xfrm rot="12192259" flipH="1" flipV="1">
                <a:off x="6769921" y="1386887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16DB3598-BD6F-4C98-B82E-A14D555BA86F}"/>
                  </a:ext>
                </a:extLst>
              </p:cNvPr>
              <p:cNvSpPr txBox="1"/>
              <p:nvPr/>
            </p:nvSpPr>
            <p:spPr>
              <a:xfrm rot="10800000" flipV="1">
                <a:off x="6897850" y="153008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E0D36EFB-B237-41EE-89E8-7FDFD26199EE}"/>
                  </a:ext>
                </a:extLst>
              </p:cNvPr>
              <p:cNvSpPr txBox="1"/>
              <p:nvPr/>
            </p:nvSpPr>
            <p:spPr>
              <a:xfrm rot="10800000" flipV="1">
                <a:off x="6782055" y="1310426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B0F66087-89AA-4588-8CED-2A843CF76443}"/>
              </a:ext>
            </a:extLst>
          </p:cNvPr>
          <p:cNvGrpSpPr/>
          <p:nvPr/>
        </p:nvGrpSpPr>
        <p:grpSpPr>
          <a:xfrm>
            <a:off x="9348403" y="2491768"/>
            <a:ext cx="1822383" cy="1479392"/>
            <a:chOff x="5727121" y="2347675"/>
            <a:chExt cx="1822383" cy="1479392"/>
          </a:xfrm>
        </p:grpSpPr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73AE5D-999D-4547-9C4B-CEBBA81759F1}"/>
                </a:ext>
              </a:extLst>
            </p:cNvPr>
            <p:cNvSpPr txBox="1"/>
            <p:nvPr/>
          </p:nvSpPr>
          <p:spPr>
            <a:xfrm>
              <a:off x="5788147" y="3448320"/>
              <a:ext cx="324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L</a:t>
              </a: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E49DFAA9-CB92-4808-AC8D-9BCC9F00F9A5}"/>
                </a:ext>
              </a:extLst>
            </p:cNvPr>
            <p:cNvSpPr/>
            <p:nvPr/>
          </p:nvSpPr>
          <p:spPr>
            <a:xfrm rot="17607777">
              <a:off x="5559257" y="3003070"/>
              <a:ext cx="971598" cy="139065"/>
            </a:xfrm>
            <a:custGeom>
              <a:avLst/>
              <a:gdLst>
                <a:gd name="connsiteX0" fmla="*/ 13335 w 605790"/>
                <a:gd name="connsiteY0" fmla="*/ 139065 h 139065"/>
                <a:gd name="connsiteX1" fmla="*/ 592455 w 605790"/>
                <a:gd name="connsiteY1" fmla="*/ 139065 h 139065"/>
                <a:gd name="connsiteX2" fmla="*/ 605790 w 605790"/>
                <a:gd name="connsiteY2" fmla="*/ 125730 h 139065"/>
                <a:gd name="connsiteX3" fmla="*/ 0 w 605790"/>
                <a:gd name="connsiteY3" fmla="*/ 125730 h 139065"/>
                <a:gd name="connsiteX4" fmla="*/ 13335 w 605790"/>
                <a:gd name="connsiteY4" fmla="*/ 139065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" h="139065">
                  <a:moveTo>
                    <a:pt x="13335" y="139065"/>
                  </a:moveTo>
                  <a:cubicBezTo>
                    <a:pt x="173355" y="-20955"/>
                    <a:pt x="432435" y="-20955"/>
                    <a:pt x="592455" y="139065"/>
                  </a:cubicBezTo>
                  <a:lnTo>
                    <a:pt x="605790" y="125730"/>
                  </a:lnTo>
                  <a:cubicBezTo>
                    <a:pt x="438150" y="-41910"/>
                    <a:pt x="166688" y="-41910"/>
                    <a:pt x="0" y="125730"/>
                  </a:cubicBezTo>
                  <a:lnTo>
                    <a:pt x="13335" y="13906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B6D208B-5A56-4E60-9A53-0C00D80E08FA}"/>
                </a:ext>
              </a:extLst>
            </p:cNvPr>
            <p:cNvSpPr/>
            <p:nvPr/>
          </p:nvSpPr>
          <p:spPr>
            <a:xfrm rot="6807777">
              <a:off x="5666401" y="3049668"/>
              <a:ext cx="971598" cy="139065"/>
            </a:xfrm>
            <a:custGeom>
              <a:avLst/>
              <a:gdLst>
                <a:gd name="connsiteX0" fmla="*/ 13335 w 605790"/>
                <a:gd name="connsiteY0" fmla="*/ 139065 h 139065"/>
                <a:gd name="connsiteX1" fmla="*/ 592455 w 605790"/>
                <a:gd name="connsiteY1" fmla="*/ 139065 h 139065"/>
                <a:gd name="connsiteX2" fmla="*/ 605790 w 605790"/>
                <a:gd name="connsiteY2" fmla="*/ 125730 h 139065"/>
                <a:gd name="connsiteX3" fmla="*/ 0 w 605790"/>
                <a:gd name="connsiteY3" fmla="*/ 125730 h 139065"/>
                <a:gd name="connsiteX4" fmla="*/ 13335 w 605790"/>
                <a:gd name="connsiteY4" fmla="*/ 139065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" h="139065">
                  <a:moveTo>
                    <a:pt x="13335" y="139065"/>
                  </a:moveTo>
                  <a:cubicBezTo>
                    <a:pt x="173355" y="-20955"/>
                    <a:pt x="432435" y="-20955"/>
                    <a:pt x="592455" y="139065"/>
                  </a:cubicBezTo>
                  <a:lnTo>
                    <a:pt x="605790" y="125730"/>
                  </a:lnTo>
                  <a:cubicBezTo>
                    <a:pt x="438150" y="-41910"/>
                    <a:pt x="166688" y="-41910"/>
                    <a:pt x="0" y="125730"/>
                  </a:cubicBezTo>
                  <a:lnTo>
                    <a:pt x="13335" y="13906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4852C830-6FF0-49D0-997D-08DCE5399250}"/>
                </a:ext>
              </a:extLst>
            </p:cNvPr>
            <p:cNvSpPr txBox="1"/>
            <p:nvPr/>
          </p:nvSpPr>
          <p:spPr>
            <a:xfrm rot="1407777">
              <a:off x="5830249" y="2888708"/>
              <a:ext cx="324678" cy="41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ACBBA6D4-6864-40EA-ADFB-21A7578E76D1}"/>
                </a:ext>
              </a:extLst>
            </p:cNvPr>
            <p:cNvSpPr txBox="1"/>
            <p:nvPr/>
          </p:nvSpPr>
          <p:spPr>
            <a:xfrm rot="12207777">
              <a:off x="6025660" y="2930580"/>
              <a:ext cx="324678" cy="41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2D1409A0-F464-4B4E-86F1-41092FDD865E}"/>
                </a:ext>
              </a:extLst>
            </p:cNvPr>
            <p:cNvGrpSpPr/>
            <p:nvPr/>
          </p:nvGrpSpPr>
          <p:grpSpPr>
            <a:xfrm>
              <a:off x="6174935" y="2347675"/>
              <a:ext cx="649856" cy="1479392"/>
              <a:chOff x="1233141" y="871139"/>
              <a:chExt cx="649856" cy="1479392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846FAB3D-3F5F-4460-80B4-70D249AB1FAA}"/>
                  </a:ext>
                </a:extLst>
              </p:cNvPr>
              <p:cNvGrpSpPr/>
              <p:nvPr/>
            </p:nvGrpSpPr>
            <p:grpSpPr>
              <a:xfrm>
                <a:off x="1233141" y="871139"/>
                <a:ext cx="649856" cy="1479392"/>
                <a:chOff x="1233141" y="871139"/>
                <a:chExt cx="649856" cy="1479392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4AE39A6D-2D5A-4020-A3DB-0824633B36D1}"/>
                    </a:ext>
                  </a:extLst>
                </p:cNvPr>
                <p:cNvSpPr txBox="1"/>
                <p:nvPr/>
              </p:nvSpPr>
              <p:spPr>
                <a:xfrm>
                  <a:off x="1397070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F4BBD9CB-2313-4510-8BE5-2BEA2E99D5B8}"/>
                    </a:ext>
                  </a:extLst>
                </p:cNvPr>
                <p:cNvSpPr txBox="1"/>
                <p:nvPr/>
              </p:nvSpPr>
              <p:spPr>
                <a:xfrm>
                  <a:off x="1446283" y="1981199"/>
                  <a:ext cx="436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D9792C42-2644-4309-9C1A-7556351226F3}"/>
                    </a:ext>
                  </a:extLst>
                </p:cNvPr>
                <p:cNvSpPr/>
                <p:nvPr/>
              </p:nvSpPr>
              <p:spPr>
                <a:xfrm rot="16200000">
                  <a:off x="1067125" y="1541303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8B4CD89B-1668-4318-B918-98212051C972}"/>
                    </a:ext>
                  </a:extLst>
                </p:cNvPr>
                <p:cNvSpPr/>
                <p:nvPr/>
              </p:nvSpPr>
              <p:spPr>
                <a:xfrm rot="5400000">
                  <a:off x="1183963" y="1541380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58256B96-11DD-46CE-AAD2-1C2D7DDD9DEE}"/>
                    </a:ext>
                  </a:extLst>
                </p:cNvPr>
                <p:cNvSpPr txBox="1"/>
                <p:nvPr/>
              </p:nvSpPr>
              <p:spPr>
                <a:xfrm>
                  <a:off x="1302676" y="13918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CAD516AA-AC49-4A11-B791-B1C00897A85D}"/>
                    </a:ext>
                  </a:extLst>
                </p:cNvPr>
                <p:cNvSpPr txBox="1"/>
                <p:nvPr/>
              </p:nvSpPr>
              <p:spPr>
                <a:xfrm rot="10800000">
                  <a:off x="1498131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8B2156C8-639F-45A1-9B2F-E74C43418564}"/>
                    </a:ext>
                  </a:extLst>
                </p:cNvPr>
                <p:cNvSpPr txBox="1"/>
                <p:nvPr/>
              </p:nvSpPr>
              <p:spPr>
                <a:xfrm>
                  <a:off x="1233141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C359860B-7490-45C6-90DD-96C0C1370E31}"/>
                  </a:ext>
                </a:extLst>
              </p:cNvPr>
              <p:cNvSpPr txBox="1"/>
              <p:nvPr/>
            </p:nvSpPr>
            <p:spPr>
              <a:xfrm>
                <a:off x="1452261" y="145455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CC9FD1E5-5410-4E03-9F35-503AA536A19E}"/>
                </a:ext>
              </a:extLst>
            </p:cNvPr>
            <p:cNvSpPr txBox="1"/>
            <p:nvPr/>
          </p:nvSpPr>
          <p:spPr>
            <a:xfrm>
              <a:off x="5727121" y="2926477"/>
              <a:ext cx="324678" cy="29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1</a:t>
              </a:r>
            </a:p>
          </p:txBody>
        </p: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9E0907F7-7888-4163-932D-50F5D5E7D8EC}"/>
                </a:ext>
              </a:extLst>
            </p:cNvPr>
            <p:cNvGrpSpPr/>
            <p:nvPr/>
          </p:nvGrpSpPr>
          <p:grpSpPr>
            <a:xfrm>
              <a:off x="5974585" y="2589002"/>
              <a:ext cx="1574919" cy="1235002"/>
              <a:chOff x="3609353" y="1113450"/>
              <a:chExt cx="1574919" cy="1235002"/>
            </a:xfrm>
          </p:grpSpPr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77635350-794B-412C-AE13-B95A9D9E9A7B}"/>
                  </a:ext>
                </a:extLst>
              </p:cNvPr>
              <p:cNvSpPr txBox="1"/>
              <p:nvPr/>
            </p:nvSpPr>
            <p:spPr>
              <a:xfrm flipH="1">
                <a:off x="4512410" y="1979120"/>
                <a:ext cx="671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F1AB2F86-7948-4264-8DD3-5F00DE41BE14}"/>
                  </a:ext>
                </a:extLst>
              </p:cNvPr>
              <p:cNvSpPr/>
              <p:nvPr/>
            </p:nvSpPr>
            <p:spPr>
              <a:xfrm rot="3992223" flipH="1">
                <a:off x="4121022" y="1528112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BF66C833-52F8-4585-8377-5FBF3D8B45DC}"/>
                  </a:ext>
                </a:extLst>
              </p:cNvPr>
              <p:cNvSpPr/>
              <p:nvPr/>
            </p:nvSpPr>
            <p:spPr>
              <a:xfrm rot="14792223" flipH="1">
                <a:off x="4013878" y="1574710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E2C1F216-8CA7-4609-873E-05C1D626AD47}"/>
                  </a:ext>
                </a:extLst>
              </p:cNvPr>
              <p:cNvSpPr txBox="1"/>
              <p:nvPr/>
            </p:nvSpPr>
            <p:spPr>
              <a:xfrm rot="9224005" flipH="1">
                <a:off x="4489045" y="1393373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511771E6-3023-4EDB-8978-EB7B836F3F10}"/>
                  </a:ext>
                </a:extLst>
              </p:cNvPr>
              <p:cNvSpPr txBox="1"/>
              <p:nvPr/>
            </p:nvSpPr>
            <p:spPr>
              <a:xfrm rot="20047533" flipH="1">
                <a:off x="4297817" y="1456296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5E834ED2-9584-426D-8B4E-A20D4A7C5F14}"/>
                  </a:ext>
                </a:extLst>
              </p:cNvPr>
              <p:cNvSpPr txBox="1"/>
              <p:nvPr/>
            </p:nvSpPr>
            <p:spPr>
              <a:xfrm>
                <a:off x="3609353" y="150537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1E48E2ED-2EDF-49E6-AC43-14CF1D7F0AFB}"/>
                  </a:ext>
                </a:extLst>
              </p:cNvPr>
              <p:cNvSpPr txBox="1"/>
              <p:nvPr/>
            </p:nvSpPr>
            <p:spPr>
              <a:xfrm>
                <a:off x="4443130" y="146352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6</a:t>
                </a:r>
              </a:p>
            </p:txBody>
          </p:sp>
        </p:grp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B797366D-5C97-4153-BEC1-DBC0DDF81B2A}"/>
                </a:ext>
              </a:extLst>
            </p:cNvPr>
            <p:cNvSpPr txBox="1"/>
            <p:nvPr/>
          </p:nvSpPr>
          <p:spPr>
            <a:xfrm>
              <a:off x="6592451" y="3005054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5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78FE6648-A330-47CA-ACC8-B1E09C40F673}"/>
              </a:ext>
            </a:extLst>
          </p:cNvPr>
          <p:cNvGrpSpPr/>
          <p:nvPr/>
        </p:nvGrpSpPr>
        <p:grpSpPr>
          <a:xfrm>
            <a:off x="693553" y="4708369"/>
            <a:ext cx="1625823" cy="1479392"/>
            <a:chOff x="5678088" y="2347675"/>
            <a:chExt cx="1625823" cy="1479392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8EF3587F-542E-411B-BF6D-6134D464EF34}"/>
                </a:ext>
              </a:extLst>
            </p:cNvPr>
            <p:cNvSpPr txBox="1"/>
            <p:nvPr/>
          </p:nvSpPr>
          <p:spPr>
            <a:xfrm>
              <a:off x="5678088" y="3448320"/>
              <a:ext cx="494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GL</a:t>
              </a: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DB8071F-744E-4B74-A7BA-B08201FA7AC0}"/>
                </a:ext>
              </a:extLst>
            </p:cNvPr>
            <p:cNvSpPr/>
            <p:nvPr/>
          </p:nvSpPr>
          <p:spPr>
            <a:xfrm rot="17607777">
              <a:off x="5559257" y="3003070"/>
              <a:ext cx="971598" cy="139065"/>
            </a:xfrm>
            <a:custGeom>
              <a:avLst/>
              <a:gdLst>
                <a:gd name="connsiteX0" fmla="*/ 13335 w 605790"/>
                <a:gd name="connsiteY0" fmla="*/ 139065 h 139065"/>
                <a:gd name="connsiteX1" fmla="*/ 592455 w 605790"/>
                <a:gd name="connsiteY1" fmla="*/ 139065 h 139065"/>
                <a:gd name="connsiteX2" fmla="*/ 605790 w 605790"/>
                <a:gd name="connsiteY2" fmla="*/ 125730 h 139065"/>
                <a:gd name="connsiteX3" fmla="*/ 0 w 605790"/>
                <a:gd name="connsiteY3" fmla="*/ 125730 h 139065"/>
                <a:gd name="connsiteX4" fmla="*/ 13335 w 605790"/>
                <a:gd name="connsiteY4" fmla="*/ 139065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" h="139065">
                  <a:moveTo>
                    <a:pt x="13335" y="139065"/>
                  </a:moveTo>
                  <a:cubicBezTo>
                    <a:pt x="173355" y="-20955"/>
                    <a:pt x="432435" y="-20955"/>
                    <a:pt x="592455" y="139065"/>
                  </a:cubicBezTo>
                  <a:lnTo>
                    <a:pt x="605790" y="125730"/>
                  </a:lnTo>
                  <a:cubicBezTo>
                    <a:pt x="438150" y="-41910"/>
                    <a:pt x="166688" y="-41910"/>
                    <a:pt x="0" y="125730"/>
                  </a:cubicBezTo>
                  <a:lnTo>
                    <a:pt x="13335" y="13906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1F16CD1-D265-4D7E-AA5B-B6024BBCA3FC}"/>
                </a:ext>
              </a:extLst>
            </p:cNvPr>
            <p:cNvSpPr/>
            <p:nvPr/>
          </p:nvSpPr>
          <p:spPr>
            <a:xfrm rot="6807777">
              <a:off x="5666401" y="3049668"/>
              <a:ext cx="971598" cy="139065"/>
            </a:xfrm>
            <a:custGeom>
              <a:avLst/>
              <a:gdLst>
                <a:gd name="connsiteX0" fmla="*/ 13335 w 605790"/>
                <a:gd name="connsiteY0" fmla="*/ 139065 h 139065"/>
                <a:gd name="connsiteX1" fmla="*/ 592455 w 605790"/>
                <a:gd name="connsiteY1" fmla="*/ 139065 h 139065"/>
                <a:gd name="connsiteX2" fmla="*/ 605790 w 605790"/>
                <a:gd name="connsiteY2" fmla="*/ 125730 h 139065"/>
                <a:gd name="connsiteX3" fmla="*/ 0 w 605790"/>
                <a:gd name="connsiteY3" fmla="*/ 125730 h 139065"/>
                <a:gd name="connsiteX4" fmla="*/ 13335 w 605790"/>
                <a:gd name="connsiteY4" fmla="*/ 139065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" h="139065">
                  <a:moveTo>
                    <a:pt x="13335" y="139065"/>
                  </a:moveTo>
                  <a:cubicBezTo>
                    <a:pt x="173355" y="-20955"/>
                    <a:pt x="432435" y="-20955"/>
                    <a:pt x="592455" y="139065"/>
                  </a:cubicBezTo>
                  <a:lnTo>
                    <a:pt x="605790" y="125730"/>
                  </a:lnTo>
                  <a:cubicBezTo>
                    <a:pt x="438150" y="-41910"/>
                    <a:pt x="166688" y="-41910"/>
                    <a:pt x="0" y="125730"/>
                  </a:cubicBezTo>
                  <a:lnTo>
                    <a:pt x="13335" y="13906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15FA3069-D5AB-432A-9ABB-3DEA7B851F3F}"/>
                </a:ext>
              </a:extLst>
            </p:cNvPr>
            <p:cNvSpPr txBox="1"/>
            <p:nvPr/>
          </p:nvSpPr>
          <p:spPr>
            <a:xfrm rot="1407777">
              <a:off x="5830249" y="2888708"/>
              <a:ext cx="324678" cy="41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99505D92-A5F3-4B5A-9BC3-6D1AC4F3FF56}"/>
                </a:ext>
              </a:extLst>
            </p:cNvPr>
            <p:cNvSpPr txBox="1"/>
            <p:nvPr/>
          </p:nvSpPr>
          <p:spPr>
            <a:xfrm rot="12207777">
              <a:off x="6025660" y="2930580"/>
              <a:ext cx="324678" cy="41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dirty="0"/>
                <a:t>v</a:t>
              </a:r>
            </a:p>
          </p:txBody>
        </p: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B486489E-0B5C-4960-9706-1AC164A5A508}"/>
                </a:ext>
              </a:extLst>
            </p:cNvPr>
            <p:cNvGrpSpPr/>
            <p:nvPr/>
          </p:nvGrpSpPr>
          <p:grpSpPr>
            <a:xfrm>
              <a:off x="6174935" y="2347675"/>
              <a:ext cx="649851" cy="1479392"/>
              <a:chOff x="1233141" y="871139"/>
              <a:chExt cx="649851" cy="1479392"/>
            </a:xfrm>
          </p:grpSpPr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349A0F93-6403-4258-938D-7B122491A5EB}"/>
                  </a:ext>
                </a:extLst>
              </p:cNvPr>
              <p:cNvGrpSpPr/>
              <p:nvPr/>
            </p:nvGrpSpPr>
            <p:grpSpPr>
              <a:xfrm>
                <a:off x="1233141" y="871139"/>
                <a:ext cx="649851" cy="1479392"/>
                <a:chOff x="1233141" y="871139"/>
                <a:chExt cx="649851" cy="1479392"/>
              </a:xfrm>
            </p:grpSpPr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5B5D1617-93DB-4BC8-9EF5-9763934DEA1F}"/>
                    </a:ext>
                  </a:extLst>
                </p:cNvPr>
                <p:cNvSpPr txBox="1"/>
                <p:nvPr/>
              </p:nvSpPr>
              <p:spPr>
                <a:xfrm>
                  <a:off x="1397070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54A27A49-FF00-4571-A492-6DD50053C094}"/>
                    </a:ext>
                  </a:extLst>
                </p:cNvPr>
                <p:cNvSpPr txBox="1"/>
                <p:nvPr/>
              </p:nvSpPr>
              <p:spPr>
                <a:xfrm>
                  <a:off x="1446278" y="1981199"/>
                  <a:ext cx="4367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0F11E029-2C07-4C6A-BA32-1836205D0E6F}"/>
                    </a:ext>
                  </a:extLst>
                </p:cNvPr>
                <p:cNvSpPr/>
                <p:nvPr/>
              </p:nvSpPr>
              <p:spPr>
                <a:xfrm rot="16200000">
                  <a:off x="1067125" y="1541303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7513339A-6B70-4BA7-AD5E-5025BF947CF0}"/>
                    </a:ext>
                  </a:extLst>
                </p:cNvPr>
                <p:cNvSpPr/>
                <p:nvPr/>
              </p:nvSpPr>
              <p:spPr>
                <a:xfrm rot="5400000">
                  <a:off x="1183963" y="1541380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313A2FDA-F629-456F-9D86-040A6AF7050D}"/>
                    </a:ext>
                  </a:extLst>
                </p:cNvPr>
                <p:cNvSpPr txBox="1"/>
                <p:nvPr/>
              </p:nvSpPr>
              <p:spPr>
                <a:xfrm>
                  <a:off x="1302676" y="13918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7665BDF3-F888-4D7B-B374-194D8850034E}"/>
                    </a:ext>
                  </a:extLst>
                </p:cNvPr>
                <p:cNvSpPr txBox="1"/>
                <p:nvPr/>
              </p:nvSpPr>
              <p:spPr>
                <a:xfrm rot="10800000">
                  <a:off x="1498131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EFF8B73E-C3F7-4FBD-A6FE-AEE731E5D839}"/>
                    </a:ext>
                  </a:extLst>
                </p:cNvPr>
                <p:cNvSpPr txBox="1"/>
                <p:nvPr/>
              </p:nvSpPr>
              <p:spPr>
                <a:xfrm>
                  <a:off x="1233141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7608AB2-5077-4E3D-9843-8E7AF130DC48}"/>
                  </a:ext>
                </a:extLst>
              </p:cNvPr>
              <p:cNvSpPr txBox="1"/>
              <p:nvPr/>
            </p:nvSpPr>
            <p:spPr>
              <a:xfrm>
                <a:off x="1452261" y="145455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CE7C0AC8-95E1-48D3-BB90-7F2E0BBDABA6}"/>
                </a:ext>
              </a:extLst>
            </p:cNvPr>
            <p:cNvSpPr txBox="1"/>
            <p:nvPr/>
          </p:nvSpPr>
          <p:spPr>
            <a:xfrm>
              <a:off x="5727121" y="2926477"/>
              <a:ext cx="324678" cy="29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1</a:t>
              </a:r>
            </a:p>
          </p:txBody>
        </p: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D0A78C5-F158-4E2D-AFE3-DE884D367BC9}"/>
                </a:ext>
              </a:extLst>
            </p:cNvPr>
            <p:cNvGrpSpPr/>
            <p:nvPr/>
          </p:nvGrpSpPr>
          <p:grpSpPr>
            <a:xfrm>
              <a:off x="5974585" y="2589002"/>
              <a:ext cx="1329326" cy="1235002"/>
              <a:chOff x="3609353" y="1113450"/>
              <a:chExt cx="1329326" cy="1235002"/>
            </a:xfrm>
          </p:grpSpPr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78D458B6-A915-447C-851B-BE88A6EA7F7E}"/>
                  </a:ext>
                </a:extLst>
              </p:cNvPr>
              <p:cNvSpPr txBox="1"/>
              <p:nvPr/>
            </p:nvSpPr>
            <p:spPr>
              <a:xfrm flipH="1">
                <a:off x="4614001" y="1979120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C6411956-D95C-4C21-90AF-68FAF6887E52}"/>
                  </a:ext>
                </a:extLst>
              </p:cNvPr>
              <p:cNvSpPr/>
              <p:nvPr/>
            </p:nvSpPr>
            <p:spPr>
              <a:xfrm rot="3992223" flipH="1">
                <a:off x="4121022" y="1528112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B7EFAEA6-5226-46E9-9D7A-C1EBA93D8D1D}"/>
                  </a:ext>
                </a:extLst>
              </p:cNvPr>
              <p:cNvSpPr/>
              <p:nvPr/>
            </p:nvSpPr>
            <p:spPr>
              <a:xfrm rot="14792223" flipH="1">
                <a:off x="4013878" y="1574710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5C9A131C-B1DB-485D-9365-CD03D63444D3}"/>
                  </a:ext>
                </a:extLst>
              </p:cNvPr>
              <p:cNvSpPr txBox="1"/>
              <p:nvPr/>
            </p:nvSpPr>
            <p:spPr>
              <a:xfrm rot="9224005" flipH="1">
                <a:off x="4489045" y="1393373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B6DFA3E7-CE05-4786-BCDB-C5A9B2DC46C5}"/>
                  </a:ext>
                </a:extLst>
              </p:cNvPr>
              <p:cNvSpPr txBox="1"/>
              <p:nvPr/>
            </p:nvSpPr>
            <p:spPr>
              <a:xfrm rot="20047533" flipH="1">
                <a:off x="4297817" y="1456296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3657E455-4F04-428F-B5D5-9464B32714C5}"/>
                  </a:ext>
                </a:extLst>
              </p:cNvPr>
              <p:cNvSpPr txBox="1"/>
              <p:nvPr/>
            </p:nvSpPr>
            <p:spPr>
              <a:xfrm>
                <a:off x="3609353" y="150537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E7B0B317-D6F7-40D6-A67F-36AFDE515388}"/>
                  </a:ext>
                </a:extLst>
              </p:cNvPr>
              <p:cNvSpPr txBox="1"/>
              <p:nvPr/>
            </p:nvSpPr>
            <p:spPr>
              <a:xfrm>
                <a:off x="4443130" y="146352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6</a:t>
                </a:r>
              </a:p>
            </p:txBody>
          </p: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6BC43951-6A08-4290-A647-8CDB432EDEBF}"/>
                </a:ext>
              </a:extLst>
            </p:cNvPr>
            <p:cNvSpPr txBox="1"/>
            <p:nvPr/>
          </p:nvSpPr>
          <p:spPr>
            <a:xfrm>
              <a:off x="6592451" y="3005054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5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7554DEC0-9D69-4B25-8B04-4B1EC0E58D1D}"/>
              </a:ext>
            </a:extLst>
          </p:cNvPr>
          <p:cNvGrpSpPr/>
          <p:nvPr/>
        </p:nvGrpSpPr>
        <p:grpSpPr>
          <a:xfrm>
            <a:off x="3025577" y="4707156"/>
            <a:ext cx="1489924" cy="1481819"/>
            <a:chOff x="10617160" y="870710"/>
            <a:chExt cx="1489924" cy="1481819"/>
          </a:xfrm>
        </p:grpSpPr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53B5403F-E8B8-46BE-BF8F-CAB7E2EEE8F7}"/>
                </a:ext>
              </a:extLst>
            </p:cNvPr>
            <p:cNvGrpSpPr/>
            <p:nvPr/>
          </p:nvGrpSpPr>
          <p:grpSpPr>
            <a:xfrm>
              <a:off x="10947160" y="870710"/>
              <a:ext cx="1159924" cy="1479392"/>
              <a:chOff x="2397558" y="871139"/>
              <a:chExt cx="1159924" cy="1479392"/>
            </a:xfrm>
          </p:grpSpPr>
          <p:sp>
            <p:nvSpPr>
              <p:cNvPr id="526" name="Isosceles Triangle 525">
                <a:extLst>
                  <a:ext uri="{FF2B5EF4-FFF2-40B4-BE49-F238E27FC236}">
                    <a16:creationId xmlns:a16="http://schemas.microsoft.com/office/drawing/2014/main" id="{BD582037-7E76-4095-A636-5F3B47AA1B3C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08F0B38B-6A63-4437-BBB1-899CF151D09F}"/>
                  </a:ext>
                </a:extLst>
              </p:cNvPr>
              <p:cNvSpPr txBox="1"/>
              <p:nvPr/>
            </p:nvSpPr>
            <p:spPr>
              <a:xfrm>
                <a:off x="2589905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10EC0765-2BFF-4E60-8370-FDC52D617E67}"/>
                  </a:ext>
                </a:extLst>
              </p:cNvPr>
              <p:cNvSpPr txBox="1"/>
              <p:nvPr/>
            </p:nvSpPr>
            <p:spPr>
              <a:xfrm>
                <a:off x="3130517" y="1981199"/>
                <a:ext cx="426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GL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865E4BC4-62B1-4364-99BA-EBC572EBB84C}"/>
                  </a:ext>
                </a:extLst>
              </p:cNvPr>
              <p:cNvSpPr txBox="1"/>
              <p:nvPr/>
            </p:nvSpPr>
            <p:spPr>
              <a:xfrm>
                <a:off x="2397558" y="1981199"/>
                <a:ext cx="637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444D9E65-E5BC-49A1-A1D1-5BB57C4F897A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90C03B51-9244-484B-9E2D-F23B9145E2D1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F89ADE5F-4CBB-4F97-BAC6-9676B929DA01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2A2AFDD4-5C9E-48B1-AA54-9C89CC280D48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5</a:t>
                </a: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E6455973-DC0E-4BF3-92A6-F6C6475804B8}"/>
                  </a:ext>
                </a:extLst>
              </p:cNvPr>
              <p:cNvSpPr txBox="1"/>
              <p:nvPr/>
            </p:nvSpPr>
            <p:spPr>
              <a:xfrm>
                <a:off x="3128045" y="145360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F8AF107F-709E-4322-9D45-7E23F2793838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920B79CF-FB9A-4A45-B542-548FA85E589E}"/>
                </a:ext>
              </a:extLst>
            </p:cNvPr>
            <p:cNvGrpSpPr/>
            <p:nvPr/>
          </p:nvGrpSpPr>
          <p:grpSpPr>
            <a:xfrm>
              <a:off x="10617160" y="1096527"/>
              <a:ext cx="562005" cy="1256002"/>
              <a:chOff x="6721705" y="1123929"/>
              <a:chExt cx="562005" cy="1256002"/>
            </a:xfrm>
          </p:grpSpPr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6F868C9F-BC62-41CA-B507-FF357CB78D76}"/>
                  </a:ext>
                </a:extLst>
              </p:cNvPr>
              <p:cNvSpPr txBox="1"/>
              <p:nvPr/>
            </p:nvSpPr>
            <p:spPr>
              <a:xfrm rot="10800000" flipH="1" flipV="1">
                <a:off x="6721705" y="20105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EC1D2DEA-78E5-413D-B908-93E2CFE09206}"/>
                  </a:ext>
                </a:extLst>
              </p:cNvPr>
              <p:cNvSpPr/>
              <p:nvPr/>
            </p:nvSpPr>
            <p:spPr>
              <a:xfrm rot="17607777" flipH="1" flipV="1">
                <a:off x="6593126" y="1585189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4AF024D4-4684-41F1-BD6C-7BD92FD0571C}"/>
                  </a:ext>
                </a:extLst>
              </p:cNvPr>
              <p:cNvSpPr/>
              <p:nvPr/>
            </p:nvSpPr>
            <p:spPr>
              <a:xfrm rot="6807777" flipH="1" flipV="1">
                <a:off x="6485982" y="1538591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CF6ECCA4-2379-4E5C-B3F0-D07B52A13FFD}"/>
                  </a:ext>
                </a:extLst>
              </p:cNvPr>
              <p:cNvSpPr txBox="1"/>
              <p:nvPr/>
            </p:nvSpPr>
            <p:spPr>
              <a:xfrm rot="1425000" flipH="1" flipV="1">
                <a:off x="6959032" y="1449810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84C69D2A-1655-416A-9DDD-69C162893BB0}"/>
                  </a:ext>
                </a:extLst>
              </p:cNvPr>
              <p:cNvSpPr txBox="1"/>
              <p:nvPr/>
            </p:nvSpPr>
            <p:spPr>
              <a:xfrm rot="12192259" flipH="1" flipV="1">
                <a:off x="6769921" y="1386887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DB1FDBB8-05E9-4E73-8FD8-04FB024067F1}"/>
                  </a:ext>
                </a:extLst>
              </p:cNvPr>
              <p:cNvSpPr txBox="1"/>
              <p:nvPr/>
            </p:nvSpPr>
            <p:spPr>
              <a:xfrm rot="10800000" flipV="1">
                <a:off x="6897850" y="153008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86B2887-E6C0-4935-A8D1-3C6D87794D23}"/>
                  </a:ext>
                </a:extLst>
              </p:cNvPr>
              <p:cNvSpPr txBox="1"/>
              <p:nvPr/>
            </p:nvSpPr>
            <p:spPr>
              <a:xfrm rot="10800000" flipV="1">
                <a:off x="6782055" y="1310426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</p:grp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1EB70631-BBF9-46E4-ADBD-E603F48C793B}"/>
              </a:ext>
            </a:extLst>
          </p:cNvPr>
          <p:cNvGrpSpPr/>
          <p:nvPr/>
        </p:nvGrpSpPr>
        <p:grpSpPr>
          <a:xfrm>
            <a:off x="5355367" y="4708369"/>
            <a:ext cx="816848" cy="1479392"/>
            <a:chOff x="1195041" y="871139"/>
            <a:chExt cx="816848" cy="1479392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AAB65928-6579-4311-A929-6B9FEBEB4262}"/>
                </a:ext>
              </a:extLst>
            </p:cNvPr>
            <p:cNvGrpSpPr/>
            <p:nvPr/>
          </p:nvGrpSpPr>
          <p:grpSpPr>
            <a:xfrm>
              <a:off x="1195041" y="871139"/>
              <a:ext cx="732327" cy="1479392"/>
              <a:chOff x="1195041" y="871139"/>
              <a:chExt cx="732327" cy="1479392"/>
            </a:xfrm>
          </p:grpSpPr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EEE1D35B-68A0-4176-8C0B-882C3CED526D}"/>
                  </a:ext>
                </a:extLst>
              </p:cNvPr>
              <p:cNvSpPr txBox="1"/>
              <p:nvPr/>
            </p:nvSpPr>
            <p:spPr>
              <a:xfrm>
                <a:off x="1397070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H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83F38FFA-DD50-4AF1-919A-D420654C9B26}"/>
                  </a:ext>
                </a:extLst>
              </p:cNvPr>
              <p:cNvSpPr txBox="1"/>
              <p:nvPr/>
            </p:nvSpPr>
            <p:spPr>
              <a:xfrm>
                <a:off x="1445210" y="1981199"/>
                <a:ext cx="482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2B911D35-82DD-4EB0-8D42-9B7F247A4C92}"/>
                  </a:ext>
                </a:extLst>
              </p:cNvPr>
              <p:cNvSpPr/>
              <p:nvPr/>
            </p:nvSpPr>
            <p:spPr>
              <a:xfrm rot="16200000">
                <a:off x="1067125" y="1541303"/>
                <a:ext cx="874077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FA95E8D9-91B3-43A0-84E4-1A07A80EE829}"/>
                  </a:ext>
                </a:extLst>
              </p:cNvPr>
              <p:cNvSpPr/>
              <p:nvPr/>
            </p:nvSpPr>
            <p:spPr>
              <a:xfrm rot="5400000">
                <a:off x="1183963" y="1541380"/>
                <a:ext cx="874077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3071A175-3D1C-4E31-AF17-4A87F2E0D9AA}"/>
                  </a:ext>
                </a:extLst>
              </p:cNvPr>
              <p:cNvSpPr txBox="1"/>
              <p:nvPr/>
            </p:nvSpPr>
            <p:spPr>
              <a:xfrm>
                <a:off x="1302676" y="1391836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71D784C-2C58-4010-B50A-AB557BC7EE3A}"/>
                  </a:ext>
                </a:extLst>
              </p:cNvPr>
              <p:cNvSpPr txBox="1"/>
              <p:nvPr/>
            </p:nvSpPr>
            <p:spPr>
              <a:xfrm rot="10800000">
                <a:off x="1498131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D0C4CACD-8F1D-4DA7-A9E7-506B09D1123E}"/>
                  </a:ext>
                </a:extLst>
              </p:cNvPr>
              <p:cNvSpPr txBox="1"/>
              <p:nvPr/>
            </p:nvSpPr>
            <p:spPr>
              <a:xfrm>
                <a:off x="1195041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</p:grp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51EDF65D-94FC-469C-91B8-BF7D97856299}"/>
                </a:ext>
              </a:extLst>
            </p:cNvPr>
            <p:cNvSpPr txBox="1"/>
            <p:nvPr/>
          </p:nvSpPr>
          <p:spPr>
            <a:xfrm>
              <a:off x="1687211" y="1451379"/>
              <a:ext cx="32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100" dirty="0"/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ABC011-7662-4B74-8B1E-B3DC260AFAC7}"/>
              </a:ext>
            </a:extLst>
          </p:cNvPr>
          <p:cNvGrpSpPr/>
          <p:nvPr/>
        </p:nvGrpSpPr>
        <p:grpSpPr>
          <a:xfrm>
            <a:off x="7180625" y="4711638"/>
            <a:ext cx="1506069" cy="1472854"/>
            <a:chOff x="7006329" y="3858964"/>
            <a:chExt cx="1506069" cy="1472854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B3C58EE-C142-44F1-BA4E-430C50A7DBB0}"/>
                </a:ext>
              </a:extLst>
            </p:cNvPr>
            <p:cNvGrpSpPr/>
            <p:nvPr/>
          </p:nvGrpSpPr>
          <p:grpSpPr>
            <a:xfrm>
              <a:off x="7006329" y="4098697"/>
              <a:ext cx="562630" cy="1233121"/>
              <a:chOff x="6721080" y="1123929"/>
              <a:chExt cx="562630" cy="123312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23BBFE6-E17B-4879-8A53-270C8ABB3886}"/>
                  </a:ext>
                </a:extLst>
              </p:cNvPr>
              <p:cNvSpPr txBox="1"/>
              <p:nvPr/>
            </p:nvSpPr>
            <p:spPr>
              <a:xfrm rot="10800000" flipH="1" flipV="1">
                <a:off x="6721080" y="1987718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L</a:t>
                </a: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FE6EF935-D677-4DBD-9AC1-37D5FDF64043}"/>
                  </a:ext>
                </a:extLst>
              </p:cNvPr>
              <p:cNvSpPr/>
              <p:nvPr/>
            </p:nvSpPr>
            <p:spPr>
              <a:xfrm rot="17607777" flipH="1" flipV="1">
                <a:off x="6593126" y="1585189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C9CBB96-3044-4B60-BE2B-6CCEF3F34312}"/>
                  </a:ext>
                </a:extLst>
              </p:cNvPr>
              <p:cNvSpPr/>
              <p:nvPr/>
            </p:nvSpPr>
            <p:spPr>
              <a:xfrm rot="6807777" flipH="1" flipV="1">
                <a:off x="6485982" y="1538591"/>
                <a:ext cx="968390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FC590BC-3602-4DB8-874D-488E7FDC4BE1}"/>
                  </a:ext>
                </a:extLst>
              </p:cNvPr>
              <p:cNvSpPr txBox="1"/>
              <p:nvPr/>
            </p:nvSpPr>
            <p:spPr>
              <a:xfrm rot="1425000" flipH="1" flipV="1">
                <a:off x="6959032" y="1449810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49E9968-6C7A-4A60-BDF1-00450B2A99EC}"/>
                  </a:ext>
                </a:extLst>
              </p:cNvPr>
              <p:cNvSpPr txBox="1"/>
              <p:nvPr/>
            </p:nvSpPr>
            <p:spPr>
              <a:xfrm rot="12192259" flipH="1" flipV="1">
                <a:off x="6769921" y="1386887"/>
                <a:ext cx="324678" cy="409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BAA0BC2-4B26-40A4-8FA6-3A0FE3F03520}"/>
                  </a:ext>
                </a:extLst>
              </p:cNvPr>
              <p:cNvSpPr txBox="1"/>
              <p:nvPr/>
            </p:nvSpPr>
            <p:spPr>
              <a:xfrm rot="10800000" flipV="1">
                <a:off x="6910554" y="153008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9AC08E7-569D-4679-AD5D-3D81432E1547}"/>
                  </a:ext>
                </a:extLst>
              </p:cNvPr>
              <p:cNvSpPr txBox="1"/>
              <p:nvPr/>
            </p:nvSpPr>
            <p:spPr>
              <a:xfrm rot="10800000" flipV="1">
                <a:off x="6782055" y="1310426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BB3B2D0D-22BD-4EA5-B84F-A7FA92DAE188}"/>
                </a:ext>
              </a:extLst>
            </p:cNvPr>
            <p:cNvGrpSpPr/>
            <p:nvPr/>
          </p:nvGrpSpPr>
          <p:grpSpPr>
            <a:xfrm>
              <a:off x="7392686" y="3858964"/>
              <a:ext cx="1119712" cy="1462423"/>
              <a:chOff x="9473223" y="2368055"/>
              <a:chExt cx="1119712" cy="1462423"/>
            </a:xfrm>
          </p:grpSpPr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15791442-B354-4165-B681-04A3E2EC818A}"/>
                  </a:ext>
                </a:extLst>
              </p:cNvPr>
              <p:cNvGrpSpPr/>
              <p:nvPr/>
            </p:nvGrpSpPr>
            <p:grpSpPr>
              <a:xfrm>
                <a:off x="9473223" y="2368055"/>
                <a:ext cx="1119712" cy="1462423"/>
                <a:chOff x="7431084" y="888674"/>
                <a:chExt cx="1119712" cy="1462423"/>
              </a:xfrm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F0695171-B8B6-40D5-9BC3-CE6C56AAE951}"/>
                    </a:ext>
                  </a:extLst>
                </p:cNvPr>
                <p:cNvSpPr/>
                <p:nvPr/>
              </p:nvSpPr>
              <p:spPr>
                <a:xfrm>
                  <a:off x="7677150" y="1181998"/>
                  <a:ext cx="667502" cy="8629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550" name="TextBox 549">
                  <a:extLst>
                    <a:ext uri="{FF2B5EF4-FFF2-40B4-BE49-F238E27FC236}">
                      <a16:creationId xmlns:a16="http://schemas.microsoft.com/office/drawing/2014/main" id="{CFB78EC5-EC05-4A95-BA3A-53E9F7AC7CDC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431084" y="88910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H</a:t>
                  </a:r>
                </a:p>
              </p:txBody>
            </p:sp>
            <p:sp>
              <p:nvSpPr>
                <p:cNvPr id="551" name="TextBox 550">
                  <a:extLst>
                    <a:ext uri="{FF2B5EF4-FFF2-40B4-BE49-F238E27FC236}">
                      <a16:creationId xmlns:a16="http://schemas.microsoft.com/office/drawing/2014/main" id="{9F370926-97DC-4523-96F2-879AECB6CD00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553142" y="1981758"/>
                  <a:ext cx="6584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2D785887-1A8D-4B17-B5B5-44B6FAE7B939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094784" y="1981765"/>
                  <a:ext cx="4344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GL</a:t>
                  </a:r>
                </a:p>
              </p:txBody>
            </p:sp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4763EEEA-F85F-4F2E-B8E8-48B43F96877B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226118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38078710-A7C1-443E-8741-0A513AD318E4}"/>
                    </a:ext>
                  </a:extLst>
                </p:cNvPr>
                <p:cNvSpPr txBox="1"/>
                <p:nvPr/>
              </p:nvSpPr>
              <p:spPr>
                <a:xfrm rot="10800000">
                  <a:off x="7496340" y="143210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A7A951C4-7515-4867-B5B2-D0BF5723481C}"/>
                    </a:ext>
                  </a:extLst>
                </p:cNvPr>
                <p:cNvSpPr txBox="1"/>
                <p:nvPr/>
              </p:nvSpPr>
              <p:spPr>
                <a:xfrm>
                  <a:off x="8201485" y="139424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2872DFCC-C4BC-4E4A-8FEE-0974059D7D53}"/>
                    </a:ext>
                  </a:extLst>
                </p:cNvPr>
                <p:cNvSpPr txBox="1"/>
                <p:nvPr/>
              </p:nvSpPr>
              <p:spPr>
                <a:xfrm rot="5400000">
                  <a:off x="7867343" y="18794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557" name="TextBox 556">
                  <a:extLst>
                    <a:ext uri="{FF2B5EF4-FFF2-40B4-BE49-F238E27FC236}">
                      <a16:creationId xmlns:a16="http://schemas.microsoft.com/office/drawing/2014/main" id="{E0AFA2A9-8DB2-463F-A694-190931C309EF}"/>
                    </a:ext>
                  </a:extLst>
                </p:cNvPr>
                <p:cNvSpPr txBox="1"/>
                <p:nvPr/>
              </p:nvSpPr>
              <p:spPr>
                <a:xfrm rot="16200000">
                  <a:off x="7833138" y="97799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558" name="TextBox 557">
                  <a:extLst>
                    <a:ext uri="{FF2B5EF4-FFF2-40B4-BE49-F238E27FC236}">
                      <a16:creationId xmlns:a16="http://schemas.microsoft.com/office/drawing/2014/main" id="{6867FA9C-FB96-4504-A969-266AE500A828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7876" y="942535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  <p:sp>
              <p:nvSpPr>
                <p:cNvPr id="559" name="TextBox 558">
                  <a:extLst>
                    <a:ext uri="{FF2B5EF4-FFF2-40B4-BE49-F238E27FC236}">
                      <a16:creationId xmlns:a16="http://schemas.microsoft.com/office/drawing/2014/main" id="{7917FFCA-7D74-4C05-8133-BD2D3B60F866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9025" y="204491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5</a:t>
                  </a:r>
                </a:p>
              </p:txBody>
            </p:sp>
            <p:sp>
              <p:nvSpPr>
                <p:cNvPr id="560" name="TextBox 559">
                  <a:extLst>
                    <a:ext uri="{FF2B5EF4-FFF2-40B4-BE49-F238E27FC236}">
                      <a16:creationId xmlns:a16="http://schemas.microsoft.com/office/drawing/2014/main" id="{14D3B7F1-716E-4A75-AC6E-767740232A51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434957" y="146515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6</a:t>
                  </a:r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53377965-9F06-43D5-9BC9-E51CA47F4A07}"/>
                  </a:ext>
                </a:extLst>
              </p:cNvPr>
              <p:cNvSpPr txBox="1"/>
              <p:nvPr/>
            </p:nvSpPr>
            <p:spPr>
              <a:xfrm rot="10800000" flipV="1">
                <a:off x="10157552" y="295191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</p:grpSp>
      <p:sp>
        <p:nvSpPr>
          <p:cNvPr id="324" name="TextBox 323">
            <a:extLst>
              <a:ext uri="{FF2B5EF4-FFF2-40B4-BE49-F238E27FC236}">
                <a16:creationId xmlns:a16="http://schemas.microsoft.com/office/drawing/2014/main" id="{A619D6A4-59AB-4F62-86DD-86CC236F84D0}"/>
              </a:ext>
            </a:extLst>
          </p:cNvPr>
          <p:cNvSpPr txBox="1"/>
          <p:nvPr/>
        </p:nvSpPr>
        <p:spPr>
          <a:xfrm>
            <a:off x="537689" y="1680959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16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FD93B58-A70E-4981-BD6B-6A45A21F5ADC}"/>
              </a:ext>
            </a:extLst>
          </p:cNvPr>
          <p:cNvSpPr txBox="1"/>
          <p:nvPr/>
        </p:nvSpPr>
        <p:spPr>
          <a:xfrm>
            <a:off x="2404996" y="1680959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17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060F153-A3DC-4D36-A3C2-BDA239371C3A}"/>
              </a:ext>
            </a:extLst>
          </p:cNvPr>
          <p:cNvSpPr txBox="1"/>
          <p:nvPr/>
        </p:nvSpPr>
        <p:spPr>
          <a:xfrm>
            <a:off x="4520753" y="1680959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18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9D974CB-25C8-4044-8F5D-E299916D6E43}"/>
              </a:ext>
            </a:extLst>
          </p:cNvPr>
          <p:cNvSpPr txBox="1"/>
          <p:nvPr/>
        </p:nvSpPr>
        <p:spPr>
          <a:xfrm>
            <a:off x="6639953" y="1680959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19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22FF1B7-8ACF-4E77-996D-EA6F70BD13B9}"/>
              </a:ext>
            </a:extLst>
          </p:cNvPr>
          <p:cNvSpPr txBox="1"/>
          <p:nvPr/>
        </p:nvSpPr>
        <p:spPr>
          <a:xfrm>
            <a:off x="8817827" y="1680959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AFC5CB2-9D69-4CA2-BC0D-63E763E0452F}"/>
              </a:ext>
            </a:extLst>
          </p:cNvPr>
          <p:cNvSpPr txBox="1"/>
          <p:nvPr/>
        </p:nvSpPr>
        <p:spPr>
          <a:xfrm>
            <a:off x="10965117" y="1680959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21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178C457-C920-49B2-81EA-17B4FF403380}"/>
              </a:ext>
            </a:extLst>
          </p:cNvPr>
          <p:cNvSpPr txBox="1"/>
          <p:nvPr/>
        </p:nvSpPr>
        <p:spPr>
          <a:xfrm>
            <a:off x="1251178" y="3964172"/>
            <a:ext cx="51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22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CEC6A60-4D14-49DB-9A42-513E74D51377}"/>
              </a:ext>
            </a:extLst>
          </p:cNvPr>
          <p:cNvSpPr txBox="1"/>
          <p:nvPr/>
        </p:nvSpPr>
        <p:spPr>
          <a:xfrm>
            <a:off x="3508941" y="3964172"/>
            <a:ext cx="52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23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89AB5B9-C902-4DC2-ABBB-8F0A3F79652A}"/>
              </a:ext>
            </a:extLst>
          </p:cNvPr>
          <p:cNvSpPr txBox="1"/>
          <p:nvPr/>
        </p:nvSpPr>
        <p:spPr>
          <a:xfrm>
            <a:off x="5496085" y="3964172"/>
            <a:ext cx="53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24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45240EE-6FA0-4646-9619-F7ABA8775AA7}"/>
              </a:ext>
            </a:extLst>
          </p:cNvPr>
          <p:cNvSpPr txBox="1"/>
          <p:nvPr/>
        </p:nvSpPr>
        <p:spPr>
          <a:xfrm>
            <a:off x="7709375" y="3964172"/>
            <a:ext cx="44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25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060A6C5-8C3E-4039-97C8-3DFFDE7DD034}"/>
              </a:ext>
            </a:extLst>
          </p:cNvPr>
          <p:cNvSpPr txBox="1"/>
          <p:nvPr/>
        </p:nvSpPr>
        <p:spPr>
          <a:xfrm>
            <a:off x="10009980" y="3964172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26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48DEFF20-3A47-4E29-BF5C-02322B65962F}"/>
              </a:ext>
            </a:extLst>
          </p:cNvPr>
          <p:cNvSpPr txBox="1"/>
          <p:nvPr/>
        </p:nvSpPr>
        <p:spPr>
          <a:xfrm>
            <a:off x="1251178" y="6165393"/>
            <a:ext cx="51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27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DF96B49-E9B9-4465-9C15-D7ED3FD1926B}"/>
              </a:ext>
            </a:extLst>
          </p:cNvPr>
          <p:cNvSpPr txBox="1"/>
          <p:nvPr/>
        </p:nvSpPr>
        <p:spPr>
          <a:xfrm>
            <a:off x="3508941" y="6165393"/>
            <a:ext cx="52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28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B70D96E-E441-420B-BCF7-40ABC4C6CB85}"/>
              </a:ext>
            </a:extLst>
          </p:cNvPr>
          <p:cNvSpPr txBox="1"/>
          <p:nvPr/>
        </p:nvSpPr>
        <p:spPr>
          <a:xfrm>
            <a:off x="5496085" y="6165393"/>
            <a:ext cx="53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29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F054920-9D86-4FDC-A471-B39A5B07202C}"/>
              </a:ext>
            </a:extLst>
          </p:cNvPr>
          <p:cNvSpPr txBox="1"/>
          <p:nvPr/>
        </p:nvSpPr>
        <p:spPr>
          <a:xfrm>
            <a:off x="7709375" y="6165393"/>
            <a:ext cx="44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30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C92515C-5F4A-4D4E-908C-2501CF46C047}"/>
              </a:ext>
            </a:extLst>
          </p:cNvPr>
          <p:cNvSpPr txBox="1"/>
          <p:nvPr/>
        </p:nvSpPr>
        <p:spPr>
          <a:xfrm>
            <a:off x="10009980" y="6165393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727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2F75713-189C-4B35-ACA4-C3E4ACDF75F7}"/>
              </a:ext>
            </a:extLst>
          </p:cNvPr>
          <p:cNvGrpSpPr/>
          <p:nvPr/>
        </p:nvGrpSpPr>
        <p:grpSpPr>
          <a:xfrm>
            <a:off x="2778887" y="518074"/>
            <a:ext cx="1686327" cy="5457847"/>
            <a:chOff x="3035125" y="594277"/>
            <a:chExt cx="1686327" cy="545784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DBBCE98-D84E-4863-A15E-C33C69253786}"/>
                </a:ext>
              </a:extLst>
            </p:cNvPr>
            <p:cNvGrpSpPr/>
            <p:nvPr/>
          </p:nvGrpSpPr>
          <p:grpSpPr>
            <a:xfrm>
              <a:off x="3301321" y="594277"/>
              <a:ext cx="1153935" cy="1479392"/>
              <a:chOff x="2334065" y="871139"/>
              <a:chExt cx="1153935" cy="1479392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D2E64ECE-5C64-4E47-9046-BD026BD66C16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AC1302-F18F-4D24-B350-D688E07CBC75}"/>
                  </a:ext>
                </a:extLst>
              </p:cNvPr>
              <p:cNvSpPr txBox="1"/>
              <p:nvPr/>
            </p:nvSpPr>
            <p:spPr>
              <a:xfrm>
                <a:off x="2767709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240BB4-3913-4A9A-BC4C-DD3C4E8128C7}"/>
                  </a:ext>
                </a:extLst>
              </p:cNvPr>
              <p:cNvSpPr txBox="1"/>
              <p:nvPr/>
            </p:nvSpPr>
            <p:spPr>
              <a:xfrm>
                <a:off x="3163322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001F4B-709F-4E96-84DC-9619319EC813}"/>
                  </a:ext>
                </a:extLst>
              </p:cNvPr>
              <p:cNvSpPr txBox="1"/>
              <p:nvPr/>
            </p:nvSpPr>
            <p:spPr>
              <a:xfrm>
                <a:off x="2334065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0AEF2D-1D28-4129-8D4C-245C4BB39724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v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EAE1D3-954D-48FD-86AC-B628129D5225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9A3EAB-61C6-4576-9399-FFFB5C7C6316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B790D2-5C2D-4D84-90D6-6603C963CFC9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79E43A-0181-420F-B795-3632F8F820B9}"/>
                  </a:ext>
                </a:extLst>
              </p:cNvPr>
              <p:cNvSpPr txBox="1"/>
              <p:nvPr/>
            </p:nvSpPr>
            <p:spPr>
              <a:xfrm>
                <a:off x="3128045" y="145360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AF0E88D-160A-4BC5-B005-EDDB28FB7946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37076-EC88-4B01-ADAA-E1D520ED12A2}"/>
                </a:ext>
              </a:extLst>
            </p:cNvPr>
            <p:cNvGrpSpPr/>
            <p:nvPr/>
          </p:nvGrpSpPr>
          <p:grpSpPr>
            <a:xfrm>
              <a:off x="3035125" y="2562890"/>
              <a:ext cx="1686327" cy="1488830"/>
              <a:chOff x="8703124" y="869291"/>
              <a:chExt cx="1686327" cy="148883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69C2CC2-60EC-4FE0-B336-D0594DC86374}"/>
                  </a:ext>
                </a:extLst>
              </p:cNvPr>
              <p:cNvGrpSpPr/>
              <p:nvPr/>
            </p:nvGrpSpPr>
            <p:grpSpPr>
              <a:xfrm>
                <a:off x="8703124" y="878729"/>
                <a:ext cx="1176160" cy="1479392"/>
                <a:chOff x="2334065" y="871139"/>
                <a:chExt cx="1176160" cy="1479392"/>
              </a:xfrm>
            </p:grpSpPr>
            <p:sp>
              <p:nvSpPr>
                <p:cNvPr id="159" name="Isosceles Triangle 158">
                  <a:extLst>
                    <a:ext uri="{FF2B5EF4-FFF2-40B4-BE49-F238E27FC236}">
                      <a16:creationId xmlns:a16="http://schemas.microsoft.com/office/drawing/2014/main" id="{851D11BE-BB28-4256-B126-509A58C8A161}"/>
                    </a:ext>
                  </a:extLst>
                </p:cNvPr>
                <p:cNvSpPr/>
                <p:nvPr/>
              </p:nvSpPr>
              <p:spPr>
                <a:xfrm>
                  <a:off x="2527617" y="1173796"/>
                  <a:ext cx="804863" cy="874078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AABF725-CF01-4371-B8B1-DEE61F35A3AC}"/>
                    </a:ext>
                  </a:extLst>
                </p:cNvPr>
                <p:cNvSpPr txBox="1"/>
                <p:nvPr/>
              </p:nvSpPr>
              <p:spPr>
                <a:xfrm>
                  <a:off x="2767709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H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6889FEC-66B9-4780-B5C8-80A448F584D2}"/>
                    </a:ext>
                  </a:extLst>
                </p:cNvPr>
                <p:cNvSpPr txBox="1"/>
                <p:nvPr/>
              </p:nvSpPr>
              <p:spPr>
                <a:xfrm>
                  <a:off x="3185547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9FB544B-8786-46CD-8252-3F05F55B92A4}"/>
                    </a:ext>
                  </a:extLst>
                </p:cNvPr>
                <p:cNvSpPr txBox="1"/>
                <p:nvPr/>
              </p:nvSpPr>
              <p:spPr>
                <a:xfrm>
                  <a:off x="2334065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299FFC9-35C6-42D8-B978-B5B4DBB50FD4}"/>
                    </a:ext>
                  </a:extLst>
                </p:cNvPr>
                <p:cNvSpPr txBox="1"/>
                <p:nvPr/>
              </p:nvSpPr>
              <p:spPr>
                <a:xfrm rot="12237650">
                  <a:off x="2544450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CCF0DA6-FAA4-4FF2-BFAC-80DB18F356EB}"/>
                    </a:ext>
                  </a:extLst>
                </p:cNvPr>
                <p:cNvSpPr txBox="1"/>
                <p:nvPr/>
              </p:nvSpPr>
              <p:spPr>
                <a:xfrm rot="20076765">
                  <a:off x="2968308" y="138385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BC7C9B-0C71-4EC2-9C5A-6D35B9D0272B}"/>
                    </a:ext>
                  </a:extLst>
                </p:cNvPr>
                <p:cNvSpPr txBox="1"/>
                <p:nvPr/>
              </p:nvSpPr>
              <p:spPr>
                <a:xfrm rot="5400000">
                  <a:off x="2767709" y="1883983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5F49CC7-4373-4B54-B7F5-0B13F31EEE1E}"/>
                    </a:ext>
                  </a:extLst>
                </p:cNvPr>
                <p:cNvSpPr txBox="1"/>
                <p:nvPr/>
              </p:nvSpPr>
              <p:spPr>
                <a:xfrm>
                  <a:off x="2475427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093A3403-821C-43D5-9F05-881350D8E948}"/>
                    </a:ext>
                  </a:extLst>
                </p:cNvPr>
                <p:cNvSpPr txBox="1"/>
                <p:nvPr/>
              </p:nvSpPr>
              <p:spPr>
                <a:xfrm>
                  <a:off x="3128045" y="145360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8379C55-55DA-409B-9348-0B0F4C802809}"/>
                    </a:ext>
                  </a:extLst>
                </p:cNvPr>
                <p:cNvSpPr txBox="1"/>
                <p:nvPr/>
              </p:nvSpPr>
              <p:spPr>
                <a:xfrm>
                  <a:off x="2795720" y="2046993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B3C58EE-C142-44F1-BA4E-430C50A7DBB0}"/>
                  </a:ext>
                </a:extLst>
              </p:cNvPr>
              <p:cNvGrpSpPr/>
              <p:nvPr/>
            </p:nvGrpSpPr>
            <p:grpSpPr>
              <a:xfrm>
                <a:off x="9716715" y="869291"/>
                <a:ext cx="672736" cy="1250243"/>
                <a:chOff x="6769921" y="888674"/>
                <a:chExt cx="672736" cy="1250243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23BBFE6-E17B-4879-8A53-270C8ABB3886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08610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FE6EF935-D677-4DBD-9AC1-37D5FDF64043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C9CBB96-3044-4B60-BE2B-6CCEF3F34312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FC590BC-3602-4DB8-874D-488E7FDC4BE1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49810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349E9968-6C7A-4A60-BDF1-00450B2A99EC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386887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0BAA0BC2-4B26-40A4-8FA6-3A0FE3F03520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117979" y="153008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9AC08E7-569D-4679-AD5D-3D81432E1547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782055" y="131042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3E91A-33EB-486B-9B86-928E2B5B507C}"/>
                </a:ext>
              </a:extLst>
            </p:cNvPr>
            <p:cNvGrpSpPr/>
            <p:nvPr/>
          </p:nvGrpSpPr>
          <p:grpSpPr>
            <a:xfrm>
              <a:off x="3082307" y="4540941"/>
              <a:ext cx="1591962" cy="1511183"/>
              <a:chOff x="5711949" y="2347675"/>
              <a:chExt cx="1591962" cy="1511183"/>
            </a:xfrm>
          </p:grpSpPr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4AD07599-CB7E-461C-A285-3AF89F633835}"/>
                  </a:ext>
                </a:extLst>
              </p:cNvPr>
              <p:cNvSpPr txBox="1"/>
              <p:nvPr/>
            </p:nvSpPr>
            <p:spPr>
              <a:xfrm>
                <a:off x="5711949" y="3448320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84CC85B-2B89-4024-A929-365E949F797D}"/>
                  </a:ext>
                </a:extLst>
              </p:cNvPr>
              <p:cNvSpPr/>
              <p:nvPr/>
            </p:nvSpPr>
            <p:spPr>
              <a:xfrm rot="17607777">
                <a:off x="5559257" y="3003070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943A64A-D60D-44F8-A76D-ECEE7CF2DEEB}"/>
                  </a:ext>
                </a:extLst>
              </p:cNvPr>
              <p:cNvSpPr/>
              <p:nvPr/>
            </p:nvSpPr>
            <p:spPr>
              <a:xfrm rot="6807777">
                <a:off x="5666401" y="3049668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25DC46D3-A894-4E15-AE47-32997EFC4A32}"/>
                  </a:ext>
                </a:extLst>
              </p:cNvPr>
              <p:cNvSpPr txBox="1"/>
              <p:nvPr/>
            </p:nvSpPr>
            <p:spPr>
              <a:xfrm rot="1407777">
                <a:off x="5830249" y="2888708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917C38A-C0FC-4783-B19D-EE3551D3D2DB}"/>
                  </a:ext>
                </a:extLst>
              </p:cNvPr>
              <p:cNvSpPr txBox="1"/>
              <p:nvPr/>
            </p:nvSpPr>
            <p:spPr>
              <a:xfrm rot="12207777">
                <a:off x="6025660" y="2930580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C730B3C7-D392-4C12-A90D-5943C17D21C0}"/>
                  </a:ext>
                </a:extLst>
              </p:cNvPr>
              <p:cNvGrpSpPr/>
              <p:nvPr/>
            </p:nvGrpSpPr>
            <p:grpSpPr>
              <a:xfrm>
                <a:off x="6174935" y="2347675"/>
                <a:ext cx="589668" cy="1479392"/>
                <a:chOff x="1233141" y="871139"/>
                <a:chExt cx="589668" cy="1479392"/>
              </a:xfrm>
            </p:grpSpPr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C987464C-9265-4840-8DFD-7DE9AD1733C3}"/>
                    </a:ext>
                  </a:extLst>
                </p:cNvPr>
                <p:cNvGrpSpPr/>
                <p:nvPr/>
              </p:nvGrpSpPr>
              <p:grpSpPr>
                <a:xfrm>
                  <a:off x="1233141" y="871139"/>
                  <a:ext cx="589668" cy="1479392"/>
                  <a:chOff x="1233141" y="871139"/>
                  <a:chExt cx="589668" cy="1479392"/>
                </a:xfrm>
              </p:grpSpPr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31C9247-B24B-4396-B1A7-102C9BD7E7EA}"/>
                      </a:ext>
                    </a:extLst>
                  </p:cNvPr>
                  <p:cNvSpPr txBox="1"/>
                  <p:nvPr/>
                </p:nvSpPr>
                <p:spPr>
                  <a:xfrm>
                    <a:off x="1397070" y="87113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H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85A20C3D-541A-4D8E-AE7F-A286BF2D7901}"/>
                      </a:ext>
                    </a:extLst>
                  </p:cNvPr>
                  <p:cNvSpPr txBox="1"/>
                  <p:nvPr/>
                </p:nvSpPr>
                <p:spPr>
                  <a:xfrm>
                    <a:off x="1433582" y="198119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L</a:t>
                    </a:r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DBA1CAB3-F763-45F3-8627-82CCBDB2CC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67125" y="1541303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88" name="Freeform: Shape 287">
                    <a:extLst>
                      <a:ext uri="{FF2B5EF4-FFF2-40B4-BE49-F238E27FC236}">
                        <a16:creationId xmlns:a16="http://schemas.microsoft.com/office/drawing/2014/main" id="{013B5E0A-B2B2-4093-8D79-9D21DA59C0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83963" y="1541380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F9D1A707-0058-4E63-8501-76CAD671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676" y="139183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E07E3A50-9FD0-4915-B856-E9D1DC7989F7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498131" y="1427162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DF8A1BFC-5845-40BC-A179-5BCA7C0D3520}"/>
                      </a:ext>
                    </a:extLst>
                  </p:cNvPr>
                  <p:cNvSpPr txBox="1"/>
                  <p:nvPr/>
                </p:nvSpPr>
                <p:spPr>
                  <a:xfrm>
                    <a:off x="1233141" y="1460502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7D34E65A-D828-45B5-B111-1341C183799A}"/>
                    </a:ext>
                  </a:extLst>
                </p:cNvPr>
                <p:cNvSpPr txBox="1"/>
                <p:nvPr/>
              </p:nvSpPr>
              <p:spPr>
                <a:xfrm>
                  <a:off x="1452261" y="145455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001F3B3B-8F84-400F-9485-6B00D3EB8D4F}"/>
                  </a:ext>
                </a:extLst>
              </p:cNvPr>
              <p:cNvSpPr txBox="1"/>
              <p:nvPr/>
            </p:nvSpPr>
            <p:spPr>
              <a:xfrm>
                <a:off x="5727121" y="2926477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21A86C92-4ED8-4F80-9238-24A9AC8F7396}"/>
                  </a:ext>
                </a:extLst>
              </p:cNvPr>
              <p:cNvGrpSpPr/>
              <p:nvPr/>
            </p:nvGrpSpPr>
            <p:grpSpPr>
              <a:xfrm>
                <a:off x="5974585" y="2589002"/>
                <a:ext cx="1329326" cy="1235002"/>
                <a:chOff x="3609353" y="1113450"/>
                <a:chExt cx="1329326" cy="1235002"/>
              </a:xfrm>
            </p:grpSpPr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2CCD3285-7B62-495F-9E87-404B95F3A160}"/>
                    </a:ext>
                  </a:extLst>
                </p:cNvPr>
                <p:cNvSpPr txBox="1"/>
                <p:nvPr/>
              </p:nvSpPr>
              <p:spPr>
                <a:xfrm flipH="1">
                  <a:off x="4614001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BFA2D4B0-CB04-4847-AFE3-DDA28272AD58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BEFCAE08-91AD-43F3-B9FC-04434F718899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9C1FC1AA-2EA0-4607-8EC9-6DDD2582C4D6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41329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7C3C8762-815C-4842-9DE4-B6D563E899D5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76221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AF9F9A30-A2FA-4517-AC99-87B97E885D90}"/>
                    </a:ext>
                  </a:extLst>
                </p:cNvPr>
                <p:cNvSpPr txBox="1"/>
                <p:nvPr/>
              </p:nvSpPr>
              <p:spPr>
                <a:xfrm>
                  <a:off x="3609353" y="150537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3DA4B8A3-858C-429F-9C5E-7A73D8F29282}"/>
                    </a:ext>
                  </a:extLst>
                </p:cNvPr>
                <p:cNvSpPr txBox="1"/>
                <p:nvPr/>
              </p:nvSpPr>
              <p:spPr>
                <a:xfrm>
                  <a:off x="4443130" y="146352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A145D11-5944-4D6C-A382-DF3FF9924CFD}"/>
                  </a:ext>
                </a:extLst>
              </p:cNvPr>
              <p:cNvSpPr txBox="1"/>
              <p:nvPr/>
            </p:nvSpPr>
            <p:spPr>
              <a:xfrm>
                <a:off x="6592451" y="300505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B30543-FEE8-4703-B98D-27CDF2AE3317}"/>
              </a:ext>
            </a:extLst>
          </p:cNvPr>
          <p:cNvGrpSpPr/>
          <p:nvPr/>
        </p:nvGrpSpPr>
        <p:grpSpPr>
          <a:xfrm>
            <a:off x="5230507" y="501677"/>
            <a:ext cx="1643963" cy="5501353"/>
            <a:chOff x="5356828" y="577880"/>
            <a:chExt cx="1643963" cy="550135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792A1F-F91B-4F52-A210-EA0B1EDE6A1D}"/>
                </a:ext>
              </a:extLst>
            </p:cNvPr>
            <p:cNvGrpSpPr/>
            <p:nvPr/>
          </p:nvGrpSpPr>
          <p:grpSpPr>
            <a:xfrm>
              <a:off x="5525192" y="577880"/>
              <a:ext cx="1307235" cy="1512187"/>
              <a:chOff x="3715017" y="871119"/>
              <a:chExt cx="1307235" cy="1512187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A1E0CAF6-3788-4230-91B6-76AF706B1502}"/>
                  </a:ext>
                </a:extLst>
              </p:cNvPr>
              <p:cNvGrpSpPr/>
              <p:nvPr/>
            </p:nvGrpSpPr>
            <p:grpSpPr>
              <a:xfrm>
                <a:off x="3715017" y="871119"/>
                <a:ext cx="1223662" cy="1512187"/>
                <a:chOff x="3715017" y="871119"/>
                <a:chExt cx="1223662" cy="1512187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4206A2D-EB98-4899-930E-BE7457BC3C3B}"/>
                    </a:ext>
                  </a:extLst>
                </p:cNvPr>
                <p:cNvSpPr txBox="1"/>
                <p:nvPr/>
              </p:nvSpPr>
              <p:spPr>
                <a:xfrm>
                  <a:off x="3715017" y="1972768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3977A6D-6603-4089-95D9-57C90C6E8E88}"/>
                    </a:ext>
                  </a:extLst>
                </p:cNvPr>
                <p:cNvSpPr/>
                <p:nvPr/>
              </p:nvSpPr>
              <p:spPr>
                <a:xfrm rot="17607777">
                  <a:off x="3562325" y="1527518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1EFC0A7F-4CA5-4361-BB29-BF27FB9AD047}"/>
                    </a:ext>
                  </a:extLst>
                </p:cNvPr>
                <p:cNvSpPr/>
                <p:nvPr/>
              </p:nvSpPr>
              <p:spPr>
                <a:xfrm rot="6807777">
                  <a:off x="3669469" y="1574116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880B8E5-1099-46FB-ACB4-6926286BA54E}"/>
                    </a:ext>
                  </a:extLst>
                </p:cNvPr>
                <p:cNvSpPr txBox="1"/>
                <p:nvPr/>
              </p:nvSpPr>
              <p:spPr>
                <a:xfrm rot="1407777">
                  <a:off x="3833317" y="1413156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CAB74B9-17AE-445D-ADB3-CF3767D8DCBC}"/>
                    </a:ext>
                  </a:extLst>
                </p:cNvPr>
                <p:cNvSpPr txBox="1"/>
                <p:nvPr/>
              </p:nvSpPr>
              <p:spPr>
                <a:xfrm rot="12207777">
                  <a:off x="4028728" y="1455028"/>
                  <a:ext cx="324678" cy="410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1D2BF55-1DE9-48F6-B9A4-E3BF6E977AE0}"/>
                    </a:ext>
                  </a:extLst>
                </p:cNvPr>
                <p:cNvSpPr txBox="1"/>
                <p:nvPr/>
              </p:nvSpPr>
              <p:spPr>
                <a:xfrm>
                  <a:off x="3730189" y="1450925"/>
                  <a:ext cx="324678" cy="290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63B81599-4CC0-460F-9295-B718C0D0EA5E}"/>
                    </a:ext>
                  </a:extLst>
                </p:cNvPr>
                <p:cNvGrpSpPr/>
                <p:nvPr/>
              </p:nvGrpSpPr>
              <p:grpSpPr>
                <a:xfrm>
                  <a:off x="4110765" y="871119"/>
                  <a:ext cx="827914" cy="1477333"/>
                  <a:chOff x="4110765" y="871119"/>
                  <a:chExt cx="827914" cy="1477333"/>
                </a:xfrm>
              </p:grpSpPr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966D357-A4DD-47BE-B6BF-1659E0C9050E}"/>
                      </a:ext>
                    </a:extLst>
                  </p:cNvPr>
                  <p:cNvSpPr txBox="1"/>
                  <p:nvPr/>
                </p:nvSpPr>
                <p:spPr>
                  <a:xfrm>
                    <a:off x="4163059" y="87111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H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774DECD-6099-4333-B764-9B0F22C1210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L</a:t>
                    </a:r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A785FEAB-5B2E-4E3E-B7F8-AC527BCE8D1F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AE18E1F6-046B-4478-8E0F-B2F10AD20A2D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4111391C-843E-4E84-BF24-A651CB1F535F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41329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8AEC300-9D55-46B5-8DE5-450F46EA7A50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76221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B7CFADB-86DF-45D0-82B2-D235F6EE031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0765" y="1683159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2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DF1E84F1-EC3F-4D56-B42F-40845CBA5E60}"/>
                      </a:ext>
                    </a:extLst>
                  </p:cNvPr>
                  <p:cNvSpPr txBox="1"/>
                  <p:nvPr/>
                </p:nvSpPr>
                <p:spPr>
                  <a:xfrm>
                    <a:off x="4309951" y="16803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>
                        <a:solidFill>
                          <a:srgbClr val="C00000"/>
                        </a:solidFill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3A462DE-15F9-4002-8AD5-410B9C059447}"/>
                  </a:ext>
                </a:extLst>
              </p:cNvPr>
              <p:cNvSpPr txBox="1"/>
              <p:nvPr/>
            </p:nvSpPr>
            <p:spPr>
              <a:xfrm>
                <a:off x="4697574" y="1450925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E879E89-FDE6-417F-966E-286EBF91ED47}"/>
                </a:ext>
              </a:extLst>
            </p:cNvPr>
            <p:cNvGrpSpPr/>
            <p:nvPr/>
          </p:nvGrpSpPr>
          <p:grpSpPr>
            <a:xfrm>
              <a:off x="5532778" y="2612952"/>
              <a:ext cx="1292063" cy="1477333"/>
              <a:chOff x="3730189" y="871119"/>
              <a:chExt cx="1292063" cy="1477333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0E68FEA-F5BE-4ED0-A63F-0FBB4A72616D}"/>
                  </a:ext>
                </a:extLst>
              </p:cNvPr>
              <p:cNvGrpSpPr/>
              <p:nvPr/>
            </p:nvGrpSpPr>
            <p:grpSpPr>
              <a:xfrm>
                <a:off x="3730189" y="871119"/>
                <a:ext cx="1154515" cy="1477333"/>
                <a:chOff x="3730189" y="871119"/>
                <a:chExt cx="1154515" cy="1477333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1414A1F-16E2-436A-B0C1-C5558639A66D}"/>
                    </a:ext>
                  </a:extLst>
                </p:cNvPr>
                <p:cNvSpPr txBox="1"/>
                <p:nvPr/>
              </p:nvSpPr>
              <p:spPr>
                <a:xfrm>
                  <a:off x="4163059" y="87111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H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4CEF0CE-9496-4FBF-A56B-B2311A8985BF}"/>
                    </a:ext>
                  </a:extLst>
                </p:cNvPr>
                <p:cNvSpPr txBox="1"/>
                <p:nvPr/>
              </p:nvSpPr>
              <p:spPr>
                <a:xfrm>
                  <a:off x="3781692" y="197276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084C2B7E-4510-4A26-9B9A-42979974BCA2}"/>
                    </a:ext>
                  </a:extLst>
                </p:cNvPr>
                <p:cNvSpPr/>
                <p:nvPr/>
              </p:nvSpPr>
              <p:spPr>
                <a:xfrm rot="17607777">
                  <a:off x="3562325" y="1527518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4D996CB1-FCC1-41B2-A0C2-E0D0854358B5}"/>
                    </a:ext>
                  </a:extLst>
                </p:cNvPr>
                <p:cNvSpPr/>
                <p:nvPr/>
              </p:nvSpPr>
              <p:spPr>
                <a:xfrm rot="6807777">
                  <a:off x="3669469" y="1574116"/>
                  <a:ext cx="971598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06120350-E672-42A2-95A6-1BEDFCD46920}"/>
                    </a:ext>
                  </a:extLst>
                </p:cNvPr>
                <p:cNvSpPr txBox="1"/>
                <p:nvPr/>
              </p:nvSpPr>
              <p:spPr>
                <a:xfrm rot="1407777">
                  <a:off x="3833317" y="143375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4197694-4884-47A8-B895-7466A5B2E327}"/>
                    </a:ext>
                  </a:extLst>
                </p:cNvPr>
                <p:cNvSpPr txBox="1"/>
                <p:nvPr/>
              </p:nvSpPr>
              <p:spPr>
                <a:xfrm rot="12207777">
                  <a:off x="4028728" y="1475631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307878F-ADFA-429D-9CD6-BD7AF07E6B6D}"/>
                    </a:ext>
                  </a:extLst>
                </p:cNvPr>
                <p:cNvSpPr txBox="1"/>
                <p:nvPr/>
              </p:nvSpPr>
              <p:spPr>
                <a:xfrm>
                  <a:off x="3730189" y="1450925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939784B-32C9-44F7-B12B-260C186BF03E}"/>
                    </a:ext>
                  </a:extLst>
                </p:cNvPr>
                <p:cNvSpPr txBox="1"/>
                <p:nvPr/>
              </p:nvSpPr>
              <p:spPr>
                <a:xfrm flipH="1">
                  <a:off x="4560026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730C063A-6250-47D8-A54B-5F5DFCB3D773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F4454C4-B9D9-4730-9D2B-307699BF0E19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2EB39E6-79CB-4060-AA73-8E4FD9812F2C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393373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49E5D82-4B68-4A7F-B369-A6ED7E0C7718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56296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7C6F74D-35E8-4096-9BF1-64A9D238D088}"/>
                    </a:ext>
                  </a:extLst>
                </p:cNvPr>
                <p:cNvSpPr txBox="1"/>
                <p:nvPr/>
              </p:nvSpPr>
              <p:spPr>
                <a:xfrm>
                  <a:off x="4110765" y="1683159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0B283F23-9B3F-4CD5-98FC-A8D5BCFBEEA9}"/>
                    </a:ext>
                  </a:extLst>
                </p:cNvPr>
                <p:cNvSpPr txBox="1"/>
                <p:nvPr/>
              </p:nvSpPr>
              <p:spPr>
                <a:xfrm>
                  <a:off x="4309951" y="16803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74DF235-3430-4D4A-86B5-790D713FF071}"/>
                  </a:ext>
                </a:extLst>
              </p:cNvPr>
              <p:cNvSpPr txBox="1"/>
              <p:nvPr/>
            </p:nvSpPr>
            <p:spPr>
              <a:xfrm>
                <a:off x="4697574" y="1450925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47A3E0-B8D6-4FC3-9C3D-DFED71E488AC}"/>
                </a:ext>
              </a:extLst>
            </p:cNvPr>
            <p:cNvGrpSpPr/>
            <p:nvPr/>
          </p:nvGrpSpPr>
          <p:grpSpPr>
            <a:xfrm>
              <a:off x="5356828" y="4613170"/>
              <a:ext cx="1643963" cy="1466063"/>
              <a:chOff x="7861097" y="2355161"/>
              <a:chExt cx="1643963" cy="1466063"/>
            </a:xfrm>
          </p:grpSpPr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A4CD822B-8D6A-441D-880F-D3CC799DF771}"/>
                  </a:ext>
                </a:extLst>
              </p:cNvPr>
              <p:cNvSpPr txBox="1"/>
              <p:nvPr/>
            </p:nvSpPr>
            <p:spPr>
              <a:xfrm rot="10800000" flipV="1">
                <a:off x="8667759" y="345024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46AE952-0245-43C3-8E27-60BE81A9D6B4}"/>
                  </a:ext>
                </a:extLst>
              </p:cNvPr>
              <p:cNvSpPr txBox="1"/>
              <p:nvPr/>
            </p:nvSpPr>
            <p:spPr>
              <a:xfrm rot="10800000" flipV="1">
                <a:off x="8269844" y="2356150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608115A-B06D-49C5-989C-9635F7CCD8B2}"/>
                  </a:ext>
                </a:extLst>
              </p:cNvPr>
              <p:cNvSpPr/>
              <p:nvPr/>
            </p:nvSpPr>
            <p:spPr>
              <a:xfrm rot="3992223" flipV="1">
                <a:off x="8096832" y="3052270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240918AC-EAAD-4D2B-88EE-FF824C9BD2B8}"/>
                  </a:ext>
                </a:extLst>
              </p:cNvPr>
              <p:cNvSpPr/>
              <p:nvPr/>
            </p:nvSpPr>
            <p:spPr>
              <a:xfrm rot="14792223" flipV="1">
                <a:off x="8203976" y="3005672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471BE17C-B259-47B6-ADAA-5E450044BED6}"/>
                  </a:ext>
                </a:extLst>
              </p:cNvPr>
              <p:cNvSpPr txBox="1"/>
              <p:nvPr/>
            </p:nvSpPr>
            <p:spPr>
              <a:xfrm rot="9491508" flipV="1">
                <a:off x="8367824" y="2895159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D4DB1C43-8B81-4A95-A820-2D13C1D14BF4}"/>
                  </a:ext>
                </a:extLst>
              </p:cNvPr>
              <p:cNvSpPr txBox="1"/>
              <p:nvPr/>
            </p:nvSpPr>
            <p:spPr>
              <a:xfrm rot="20212276" flipV="1">
                <a:off x="8556886" y="2838468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B82B76F5-6283-48BD-BD6A-39D6301C9D73}"/>
                  </a:ext>
                </a:extLst>
              </p:cNvPr>
              <p:cNvSpPr txBox="1"/>
              <p:nvPr/>
            </p:nvSpPr>
            <p:spPr>
              <a:xfrm rot="10800000" flipV="1">
                <a:off x="8292745" y="2973801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DB5B789-3035-4A1D-B454-2C8667D57621}"/>
                  </a:ext>
                </a:extLst>
              </p:cNvPr>
              <p:cNvGrpSpPr/>
              <p:nvPr/>
            </p:nvGrpSpPr>
            <p:grpSpPr>
              <a:xfrm>
                <a:off x="8832324" y="2355161"/>
                <a:ext cx="672736" cy="1250243"/>
                <a:chOff x="6769921" y="888674"/>
                <a:chExt cx="672736" cy="1250243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27F1EC49-B692-49E4-BFE7-CF85C1F3C67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08610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F0DFA1FA-BFFE-4A54-AAD7-EF6ED1221272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E01BE919-716B-43CF-9C51-058DA1103CB2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2EDF27D1-199B-4319-B775-D0AD79D099A8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49810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B02EBC8B-2C1B-4E59-BF9C-4ECD8CE5A839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386887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0ACCCCFA-3B0D-478F-B80A-40333AE82FAA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117979" y="153008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FAAC5B7D-4F08-48AF-A718-C197D6D7149E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782055" y="131042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B4247CA6-8B3C-4E7E-9D60-6792A9675336}"/>
                  </a:ext>
                </a:extLst>
              </p:cNvPr>
              <p:cNvSpPr txBox="1"/>
              <p:nvPr/>
            </p:nvSpPr>
            <p:spPr>
              <a:xfrm rot="10800000" flipV="1">
                <a:off x="8629284" y="2774394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D67B9D48-EF44-4AF6-A9FC-8F6689F86B57}"/>
                  </a:ext>
                </a:extLst>
              </p:cNvPr>
              <p:cNvGrpSpPr/>
              <p:nvPr/>
            </p:nvGrpSpPr>
            <p:grpSpPr>
              <a:xfrm>
                <a:off x="7861097" y="2589280"/>
                <a:ext cx="589029" cy="1231944"/>
                <a:chOff x="6694681" y="1123929"/>
                <a:chExt cx="589029" cy="1231944"/>
              </a:xfrm>
            </p:grpSpPr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93E82BC6-0AB7-4268-9199-7ADD2B5946F5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6714973" y="1986541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B1B6F146-0723-450E-90EB-4FF3A8A09494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81852ED6-9C22-426A-9CFA-74D81528131F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A2A3B1D4-9033-467B-93A4-A5544B72795B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6973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3CAC9905-991B-4849-AA54-975222AACD1B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40681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5432C461-C971-403A-B0FA-3A55F1CC7D4E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892021" y="153121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32AE2938-0573-4795-9AA7-228A4CFEAD80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694681" y="143576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D5D77A-7DBA-4880-964A-547EB90C2BE6}"/>
              </a:ext>
            </a:extLst>
          </p:cNvPr>
          <p:cNvGrpSpPr/>
          <p:nvPr/>
        </p:nvGrpSpPr>
        <p:grpSpPr>
          <a:xfrm>
            <a:off x="437429" y="518074"/>
            <a:ext cx="1576165" cy="5573623"/>
            <a:chOff x="361226" y="594277"/>
            <a:chExt cx="1576165" cy="5573623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BAE0E83-A028-4216-B7F5-E515D79F03CF}"/>
                </a:ext>
              </a:extLst>
            </p:cNvPr>
            <p:cNvGrpSpPr/>
            <p:nvPr/>
          </p:nvGrpSpPr>
          <p:grpSpPr>
            <a:xfrm>
              <a:off x="740884" y="594277"/>
              <a:ext cx="816848" cy="1479392"/>
              <a:chOff x="1195041" y="871139"/>
              <a:chExt cx="816848" cy="147939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73FA523-B06C-42ED-AAA3-9151690B8182}"/>
                  </a:ext>
                </a:extLst>
              </p:cNvPr>
              <p:cNvGrpSpPr/>
              <p:nvPr/>
            </p:nvGrpSpPr>
            <p:grpSpPr>
              <a:xfrm>
                <a:off x="1195041" y="871139"/>
                <a:ext cx="627768" cy="1479392"/>
                <a:chOff x="1195041" y="871139"/>
                <a:chExt cx="627768" cy="147939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A7EDFB-84E2-4517-83F8-EDEE8DB7E982}"/>
                    </a:ext>
                  </a:extLst>
                </p:cNvPr>
                <p:cNvSpPr txBox="1"/>
                <p:nvPr/>
              </p:nvSpPr>
              <p:spPr>
                <a:xfrm>
                  <a:off x="1397070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H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D58134D-B9C5-40F9-AF44-4EDB53825672}"/>
                    </a:ext>
                  </a:extLst>
                </p:cNvPr>
                <p:cNvSpPr txBox="1"/>
                <p:nvPr/>
              </p:nvSpPr>
              <p:spPr>
                <a:xfrm>
                  <a:off x="1379607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88C1173-E270-4339-841D-76EF8AAB3465}"/>
                    </a:ext>
                  </a:extLst>
                </p:cNvPr>
                <p:cNvSpPr/>
                <p:nvPr/>
              </p:nvSpPr>
              <p:spPr>
                <a:xfrm rot="16200000">
                  <a:off x="1067125" y="1541303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381CE8F-C817-464E-AFA6-FA406AE50ED1}"/>
                    </a:ext>
                  </a:extLst>
                </p:cNvPr>
                <p:cNvSpPr/>
                <p:nvPr/>
              </p:nvSpPr>
              <p:spPr>
                <a:xfrm rot="5400000">
                  <a:off x="1183963" y="1541380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47A9321-DE7A-43FC-A092-83DC4F7ED59A}"/>
                    </a:ext>
                  </a:extLst>
                </p:cNvPr>
                <p:cNvSpPr txBox="1"/>
                <p:nvPr/>
              </p:nvSpPr>
              <p:spPr>
                <a:xfrm>
                  <a:off x="1302676" y="13918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9E372C3-9D88-4899-A253-D3B800DAAF4A}"/>
                    </a:ext>
                  </a:extLst>
                </p:cNvPr>
                <p:cNvSpPr txBox="1"/>
                <p:nvPr/>
              </p:nvSpPr>
              <p:spPr>
                <a:xfrm rot="10800000">
                  <a:off x="1498131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DC24994-D365-4A84-A1BE-943EED802613}"/>
                    </a:ext>
                  </a:extLst>
                </p:cNvPr>
                <p:cNvSpPr txBox="1"/>
                <p:nvPr/>
              </p:nvSpPr>
              <p:spPr>
                <a:xfrm>
                  <a:off x="1195041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6C9C1A6-5CE1-4669-9AC0-1FF195409D74}"/>
                  </a:ext>
                </a:extLst>
              </p:cNvPr>
              <p:cNvSpPr txBox="1"/>
              <p:nvPr/>
            </p:nvSpPr>
            <p:spPr>
              <a:xfrm>
                <a:off x="1687211" y="1451379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FEFF2D-9F3C-43D9-B3A2-3576EECDCD4C}"/>
                </a:ext>
              </a:extLst>
            </p:cNvPr>
            <p:cNvGrpSpPr/>
            <p:nvPr/>
          </p:nvGrpSpPr>
          <p:grpSpPr>
            <a:xfrm>
              <a:off x="361226" y="4688508"/>
              <a:ext cx="1576165" cy="1479392"/>
              <a:chOff x="3958462" y="2365138"/>
              <a:chExt cx="1576165" cy="1479392"/>
            </a:xfrm>
          </p:grpSpPr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3ACF246A-27D2-41BD-B47B-879F7931F28A}"/>
                  </a:ext>
                </a:extLst>
              </p:cNvPr>
              <p:cNvGrpSpPr/>
              <p:nvPr/>
            </p:nvGrpSpPr>
            <p:grpSpPr>
              <a:xfrm>
                <a:off x="3958462" y="2365138"/>
                <a:ext cx="1211085" cy="1479392"/>
                <a:chOff x="2334065" y="871139"/>
                <a:chExt cx="1211085" cy="1479392"/>
              </a:xfrm>
            </p:grpSpPr>
            <p:sp>
              <p:nvSpPr>
                <p:cNvPr id="271" name="Isosceles Triangle 270">
                  <a:extLst>
                    <a:ext uri="{FF2B5EF4-FFF2-40B4-BE49-F238E27FC236}">
                      <a16:creationId xmlns:a16="http://schemas.microsoft.com/office/drawing/2014/main" id="{EC1C5036-3365-416F-BA48-982513324A14}"/>
                    </a:ext>
                  </a:extLst>
                </p:cNvPr>
                <p:cNvSpPr/>
                <p:nvPr/>
              </p:nvSpPr>
              <p:spPr>
                <a:xfrm>
                  <a:off x="2527617" y="1173796"/>
                  <a:ext cx="804863" cy="874078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9435862-1BA3-4B0F-8299-CF755EE554F5}"/>
                    </a:ext>
                  </a:extLst>
                </p:cNvPr>
                <p:cNvSpPr txBox="1"/>
                <p:nvPr/>
              </p:nvSpPr>
              <p:spPr>
                <a:xfrm>
                  <a:off x="2967734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H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F0019CAE-3F11-42A0-9393-52FD523F2D3C}"/>
                    </a:ext>
                  </a:extLst>
                </p:cNvPr>
                <p:cNvSpPr txBox="1"/>
                <p:nvPr/>
              </p:nvSpPr>
              <p:spPr>
                <a:xfrm>
                  <a:off x="3220472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FF1106D-1AF2-49DB-934A-7106EA65CDDD}"/>
                    </a:ext>
                  </a:extLst>
                </p:cNvPr>
                <p:cNvSpPr txBox="1"/>
                <p:nvPr/>
              </p:nvSpPr>
              <p:spPr>
                <a:xfrm>
                  <a:off x="2334065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E364F3EA-018E-4959-B34D-E01B0F26C82F}"/>
                    </a:ext>
                  </a:extLst>
                </p:cNvPr>
                <p:cNvSpPr txBox="1"/>
                <p:nvPr/>
              </p:nvSpPr>
              <p:spPr>
                <a:xfrm rot="12237650">
                  <a:off x="2544450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CF67EF4F-B4E7-48C4-B84A-1D8AFC8D17E9}"/>
                    </a:ext>
                  </a:extLst>
                </p:cNvPr>
                <p:cNvSpPr txBox="1"/>
                <p:nvPr/>
              </p:nvSpPr>
              <p:spPr>
                <a:xfrm rot="20076765">
                  <a:off x="2968308" y="138385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ABDD4A3-9B13-4275-9F42-311D12662D5F}"/>
                    </a:ext>
                  </a:extLst>
                </p:cNvPr>
                <p:cNvSpPr txBox="1"/>
                <p:nvPr/>
              </p:nvSpPr>
              <p:spPr>
                <a:xfrm rot="5400000">
                  <a:off x="2767709" y="1883983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DE76DF14-89A2-4A9C-A19E-911B46E1648E}"/>
                    </a:ext>
                  </a:extLst>
                </p:cNvPr>
                <p:cNvSpPr txBox="1"/>
                <p:nvPr/>
              </p:nvSpPr>
              <p:spPr>
                <a:xfrm>
                  <a:off x="2475427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CDF04B2A-8464-40F9-B14F-05ADADBB14F0}"/>
                    </a:ext>
                  </a:extLst>
                </p:cNvPr>
                <p:cNvSpPr txBox="1"/>
                <p:nvPr/>
              </p:nvSpPr>
              <p:spPr>
                <a:xfrm>
                  <a:off x="2860378" y="146833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8C312DE-6CD5-4D01-8588-9A38EF103FF8}"/>
                    </a:ext>
                  </a:extLst>
                </p:cNvPr>
                <p:cNvSpPr txBox="1"/>
                <p:nvPr/>
              </p:nvSpPr>
              <p:spPr>
                <a:xfrm>
                  <a:off x="2795720" y="2046993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6D85C5E4-78FD-4863-AB88-83FFD854469A}"/>
                  </a:ext>
                </a:extLst>
              </p:cNvPr>
              <p:cNvGrpSpPr/>
              <p:nvPr/>
            </p:nvGrpSpPr>
            <p:grpSpPr>
              <a:xfrm>
                <a:off x="4839914" y="2598922"/>
                <a:ext cx="694713" cy="1235002"/>
                <a:chOff x="4839914" y="2598922"/>
                <a:chExt cx="694713" cy="1235002"/>
              </a:xfrm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2B9DF55-DFE1-4193-A692-EA3AF1CF1EC6}"/>
                    </a:ext>
                  </a:extLst>
                </p:cNvPr>
                <p:cNvGrpSpPr/>
                <p:nvPr/>
              </p:nvGrpSpPr>
              <p:grpSpPr>
                <a:xfrm>
                  <a:off x="4839914" y="2598922"/>
                  <a:ext cx="640862" cy="1235002"/>
                  <a:chOff x="4297817" y="1113450"/>
                  <a:chExt cx="640862" cy="1235002"/>
                </a:xfrm>
              </p:grpSpPr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2516D1F6-27AF-4644-AE11-66B82570E64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L</a:t>
                    </a:r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FC29DB79-5E0B-4897-AB6D-AC0E0FA61466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94C669E2-5345-4500-BFB5-13D4CEB790CC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D43F4E46-60C1-44E8-AB1F-48F839E37629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41329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F097F832-9CE3-468F-A227-06AD42416018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76221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6EC15F9-BAD4-4CD1-B047-13714455C51A}"/>
                      </a:ext>
                    </a:extLst>
                  </p:cNvPr>
                  <p:cNvSpPr txBox="1"/>
                  <p:nvPr/>
                </p:nvSpPr>
                <p:spPr>
                  <a:xfrm>
                    <a:off x="4411952" y="15288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B39CA09-8A5F-4088-A5AB-6E5C1E3F1706}"/>
                    </a:ext>
                  </a:extLst>
                </p:cNvPr>
                <p:cNvSpPr txBox="1"/>
                <p:nvPr/>
              </p:nvSpPr>
              <p:spPr>
                <a:xfrm>
                  <a:off x="5209949" y="293839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5</a:t>
                  </a:r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3C9D13AA-659E-4786-AE02-615BEFDB25AF}"/>
                </a:ext>
              </a:extLst>
            </p:cNvPr>
            <p:cNvGrpSpPr/>
            <p:nvPr/>
          </p:nvGrpSpPr>
          <p:grpSpPr>
            <a:xfrm>
              <a:off x="540379" y="2649877"/>
              <a:ext cx="1217859" cy="1462423"/>
              <a:chOff x="9477096" y="2368055"/>
              <a:chExt cx="1217859" cy="1462423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6B65074A-8E52-4E4D-A642-0B825654F196}"/>
                  </a:ext>
                </a:extLst>
              </p:cNvPr>
              <p:cNvGrpSpPr/>
              <p:nvPr/>
            </p:nvGrpSpPr>
            <p:grpSpPr>
              <a:xfrm>
                <a:off x="9477096" y="2368055"/>
                <a:ext cx="1123889" cy="1462423"/>
                <a:chOff x="7434957" y="888674"/>
                <a:chExt cx="1123889" cy="1462423"/>
              </a:xfrm>
            </p:grpSpPr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BBB964C6-1031-4AD5-8F3D-B67950EF5148}"/>
                    </a:ext>
                  </a:extLst>
                </p:cNvPr>
                <p:cNvSpPr/>
                <p:nvPr/>
              </p:nvSpPr>
              <p:spPr>
                <a:xfrm>
                  <a:off x="7677150" y="1181998"/>
                  <a:ext cx="667502" cy="8629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E33D543F-1DA7-43CD-BF29-1F9758EF864C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549615" y="88910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F5462B6F-E126-409F-B16B-9610FBE3AAF5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485413" y="198175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DF0EDBF5-4132-4802-A2A5-647A42B83048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234168" y="198176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707BE033-E36D-449B-8536-40C3EAE74D4A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22188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H</a:t>
                  </a: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8603960C-E74F-4E95-95B8-D7D2A7EB1973}"/>
                    </a:ext>
                  </a:extLst>
                </p:cNvPr>
                <p:cNvSpPr txBox="1"/>
                <p:nvPr/>
              </p:nvSpPr>
              <p:spPr>
                <a:xfrm rot="10800000">
                  <a:off x="7496340" y="143210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983A6C2E-F630-4187-AF72-67C08404A2B0}"/>
                    </a:ext>
                  </a:extLst>
                </p:cNvPr>
                <p:cNvSpPr txBox="1"/>
                <p:nvPr/>
              </p:nvSpPr>
              <p:spPr>
                <a:xfrm>
                  <a:off x="8201485" y="1394245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0B517C4D-41EB-4F03-AEAA-3CA566764B33}"/>
                    </a:ext>
                  </a:extLst>
                </p:cNvPr>
                <p:cNvSpPr txBox="1"/>
                <p:nvPr/>
              </p:nvSpPr>
              <p:spPr>
                <a:xfrm rot="5400000">
                  <a:off x="7867343" y="18794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6BD581ED-B18E-4D2C-880A-24972ED6DA6A}"/>
                    </a:ext>
                  </a:extLst>
                </p:cNvPr>
                <p:cNvSpPr txBox="1"/>
                <p:nvPr/>
              </p:nvSpPr>
              <p:spPr>
                <a:xfrm rot="16200000">
                  <a:off x="7833138" y="97799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D63920A7-0006-4F01-8668-5E8A6F684D58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7876" y="942535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0B8D91F-A4A1-4305-8D94-1103966329FF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889025" y="204491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2CA05C44-5276-4F7E-9B8E-9F3782985DBF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434957" y="146515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A30CC4-1690-462F-96F1-7D85DCD184A3}"/>
                  </a:ext>
                </a:extLst>
              </p:cNvPr>
              <p:cNvSpPr txBox="1"/>
              <p:nvPr/>
            </p:nvSpPr>
            <p:spPr>
              <a:xfrm rot="10800000" flipV="1">
                <a:off x="10370277" y="295191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3E50F-DE25-475B-9292-F9ADF10E662C}"/>
              </a:ext>
            </a:extLst>
          </p:cNvPr>
          <p:cNvGrpSpPr/>
          <p:nvPr/>
        </p:nvGrpSpPr>
        <p:grpSpPr>
          <a:xfrm>
            <a:off x="7639763" y="518074"/>
            <a:ext cx="1613739" cy="5434333"/>
            <a:chOff x="7800815" y="594277"/>
            <a:chExt cx="1613739" cy="5434333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55AE7BD-539D-4FFC-AAAC-981CC826CF45}"/>
                </a:ext>
              </a:extLst>
            </p:cNvPr>
            <p:cNvGrpSpPr/>
            <p:nvPr/>
          </p:nvGrpSpPr>
          <p:grpSpPr>
            <a:xfrm>
              <a:off x="7987854" y="594277"/>
              <a:ext cx="1239660" cy="1479392"/>
              <a:chOff x="2334065" y="871139"/>
              <a:chExt cx="1239660" cy="1479392"/>
            </a:xfrm>
          </p:grpSpPr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CEE1060A-BD3F-4D50-990C-14A0DA54B43A}"/>
                  </a:ext>
                </a:extLst>
              </p:cNvPr>
              <p:cNvSpPr/>
              <p:nvPr/>
            </p:nvSpPr>
            <p:spPr>
              <a:xfrm>
                <a:off x="2527617" y="1173796"/>
                <a:ext cx="804863" cy="874078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345AD5D-0D53-421A-B4EE-C381AA587DDE}"/>
                  </a:ext>
                </a:extLst>
              </p:cNvPr>
              <p:cNvSpPr txBox="1"/>
              <p:nvPr/>
            </p:nvSpPr>
            <p:spPr>
              <a:xfrm>
                <a:off x="2767709" y="87113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5A1C75-5792-4B84-AB11-6556736FC1FE}"/>
                  </a:ext>
                </a:extLst>
              </p:cNvPr>
              <p:cNvSpPr txBox="1"/>
              <p:nvPr/>
            </p:nvSpPr>
            <p:spPr>
              <a:xfrm>
                <a:off x="3249047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L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4532C17-8831-4F04-9D6C-6E0718944555}"/>
                  </a:ext>
                </a:extLst>
              </p:cNvPr>
              <p:cNvSpPr txBox="1"/>
              <p:nvPr/>
            </p:nvSpPr>
            <p:spPr>
              <a:xfrm>
                <a:off x="2334065" y="198119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E7BE153-DC57-4B15-B468-D3B50B960235}"/>
                  </a:ext>
                </a:extLst>
              </p:cNvPr>
              <p:cNvSpPr txBox="1"/>
              <p:nvPr/>
            </p:nvSpPr>
            <p:spPr>
              <a:xfrm rot="12237650">
                <a:off x="2544450" y="14271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5847801-3EE6-40BC-8C00-64B95FFFF092}"/>
                  </a:ext>
                </a:extLst>
              </p:cNvPr>
              <p:cNvSpPr txBox="1"/>
              <p:nvPr/>
            </p:nvSpPr>
            <p:spPr>
              <a:xfrm rot="20076765">
                <a:off x="2968308" y="1383859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v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91AE58-B145-4E9A-B81F-D1EE1B90468B}"/>
                  </a:ext>
                </a:extLst>
              </p:cNvPr>
              <p:cNvSpPr txBox="1"/>
              <p:nvPr/>
            </p:nvSpPr>
            <p:spPr>
              <a:xfrm rot="5400000">
                <a:off x="2767709" y="188398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DD7612C-D335-415D-9CE7-019804914BCE}"/>
                  </a:ext>
                </a:extLst>
              </p:cNvPr>
              <p:cNvSpPr txBox="1"/>
              <p:nvPr/>
            </p:nvSpPr>
            <p:spPr>
              <a:xfrm>
                <a:off x="2475427" y="1460502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DE2EE55-B001-4475-A014-A1DB45DC6B23}"/>
                  </a:ext>
                </a:extLst>
              </p:cNvPr>
              <p:cNvSpPr txBox="1"/>
              <p:nvPr/>
            </p:nvSpPr>
            <p:spPr>
              <a:xfrm>
                <a:off x="3128045" y="1453600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8F7D55-D933-4AC1-91FA-D710435259ED}"/>
                  </a:ext>
                </a:extLst>
              </p:cNvPr>
              <p:cNvSpPr txBox="1"/>
              <p:nvPr/>
            </p:nvSpPr>
            <p:spPr>
              <a:xfrm>
                <a:off x="2795720" y="2046993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2</a:t>
                </a:r>
              </a:p>
            </p:txBody>
          </p: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8205D96F-6287-4351-9918-76C59D7698B6}"/>
                </a:ext>
              </a:extLst>
            </p:cNvPr>
            <p:cNvGrpSpPr/>
            <p:nvPr/>
          </p:nvGrpSpPr>
          <p:grpSpPr>
            <a:xfrm>
              <a:off x="8163364" y="2580232"/>
              <a:ext cx="888640" cy="1479392"/>
              <a:chOff x="1197241" y="2383306"/>
              <a:chExt cx="888640" cy="1479392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DC56250-55C4-4F91-9793-0A00DF0C11D1}"/>
                  </a:ext>
                </a:extLst>
              </p:cNvPr>
              <p:cNvGrpSpPr/>
              <p:nvPr/>
            </p:nvGrpSpPr>
            <p:grpSpPr>
              <a:xfrm>
                <a:off x="1197241" y="2383306"/>
                <a:ext cx="627768" cy="1479392"/>
                <a:chOff x="1195041" y="871139"/>
                <a:chExt cx="627768" cy="1479392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E45C4E9-7FAB-4F86-ADB9-987E956D9410}"/>
                    </a:ext>
                  </a:extLst>
                </p:cNvPr>
                <p:cNvSpPr txBox="1"/>
                <p:nvPr/>
              </p:nvSpPr>
              <p:spPr>
                <a:xfrm>
                  <a:off x="1457395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H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B7BA215F-8159-4A3D-AD98-3A7EEB0E0D18}"/>
                    </a:ext>
                  </a:extLst>
                </p:cNvPr>
                <p:cNvSpPr txBox="1"/>
                <p:nvPr/>
              </p:nvSpPr>
              <p:spPr>
                <a:xfrm>
                  <a:off x="1427232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9CBBB93-F75C-49DA-A675-EEA5BF6428AE}"/>
                    </a:ext>
                  </a:extLst>
                </p:cNvPr>
                <p:cNvSpPr/>
                <p:nvPr/>
              </p:nvSpPr>
              <p:spPr>
                <a:xfrm rot="16200000">
                  <a:off x="1067125" y="1541303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00551DBA-B6C0-4DB4-B7C2-EE0B174A03C1}"/>
                    </a:ext>
                  </a:extLst>
                </p:cNvPr>
                <p:cNvSpPr/>
                <p:nvPr/>
              </p:nvSpPr>
              <p:spPr>
                <a:xfrm rot="5400000">
                  <a:off x="1183963" y="1541380"/>
                  <a:ext cx="874077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FE616B0E-7CF9-4281-A749-CAFBEE97563B}"/>
                    </a:ext>
                  </a:extLst>
                </p:cNvPr>
                <p:cNvSpPr txBox="1"/>
                <p:nvPr/>
              </p:nvSpPr>
              <p:spPr>
                <a:xfrm>
                  <a:off x="1302676" y="1391836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75C31662-7CFE-4DDB-810E-FC60D3DF768F}"/>
                    </a:ext>
                  </a:extLst>
                </p:cNvPr>
                <p:cNvSpPr txBox="1"/>
                <p:nvPr/>
              </p:nvSpPr>
              <p:spPr>
                <a:xfrm rot="10800000">
                  <a:off x="1498131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2BBC2A3-7428-4B36-9999-2A028D64B837}"/>
                    </a:ext>
                  </a:extLst>
                </p:cNvPr>
                <p:cNvSpPr txBox="1"/>
                <p:nvPr/>
              </p:nvSpPr>
              <p:spPr>
                <a:xfrm>
                  <a:off x="1195041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21329D14-D6D6-41B1-9840-7ACCE8C28606}"/>
                  </a:ext>
                </a:extLst>
              </p:cNvPr>
              <p:cNvGrpSpPr/>
              <p:nvPr/>
            </p:nvGrpSpPr>
            <p:grpSpPr>
              <a:xfrm>
                <a:off x="1299886" y="2685964"/>
                <a:ext cx="626348" cy="874154"/>
                <a:chOff x="1195041" y="1173797"/>
                <a:chExt cx="626348" cy="874154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2FFDA0A4-3DE6-472A-AAEB-24B1116AF79E}"/>
                    </a:ext>
                  </a:extLst>
                </p:cNvPr>
                <p:cNvGrpSpPr/>
                <p:nvPr/>
              </p:nvGrpSpPr>
              <p:grpSpPr>
                <a:xfrm>
                  <a:off x="1195041" y="1173797"/>
                  <a:ext cx="618243" cy="874154"/>
                  <a:chOff x="1195041" y="1173797"/>
                  <a:chExt cx="618243" cy="874154"/>
                </a:xfrm>
              </p:grpSpPr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55038CAE-4504-407A-979E-6E5F8D2AEE2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67125" y="1541303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B8C11C7C-2323-42F5-9178-8A32C85F31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83963" y="1541380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E1FDAC3E-168A-4290-B29E-CE722D2D4982}"/>
                      </a:ext>
                    </a:extLst>
                  </p:cNvPr>
                  <p:cNvSpPr txBox="1"/>
                  <p:nvPr/>
                </p:nvSpPr>
                <p:spPr>
                  <a:xfrm rot="21150276">
                    <a:off x="1305851" y="151248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5D511D94-9E23-4375-B790-C82E89053CF6}"/>
                      </a:ext>
                    </a:extLst>
                  </p:cNvPr>
                  <p:cNvSpPr txBox="1"/>
                  <p:nvPr/>
                </p:nvSpPr>
                <p:spPr>
                  <a:xfrm rot="10066267">
                    <a:off x="1488606" y="1300162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8D10D1C2-2D6F-4C20-8187-432A6962A957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041" y="1460502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fr-BE" sz="1100" dirty="0"/>
                  </a:p>
                </p:txBody>
              </p:sp>
            </p:grp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850F9E6B-B591-406D-8F87-3F04EBA0BBB2}"/>
                    </a:ext>
                  </a:extLst>
                </p:cNvPr>
                <p:cNvSpPr txBox="1"/>
                <p:nvPr/>
              </p:nvSpPr>
              <p:spPr>
                <a:xfrm>
                  <a:off x="1496711" y="1575204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</p:grp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73DEE4B-17EB-4D3F-856B-CDA8EC084ED5}"/>
                  </a:ext>
                </a:extLst>
              </p:cNvPr>
              <p:cNvSpPr txBox="1"/>
              <p:nvPr/>
            </p:nvSpPr>
            <p:spPr>
              <a:xfrm>
                <a:off x="1394401" y="3185476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3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D1D845E-300E-46EF-8186-8AD63934FF06}"/>
                  </a:ext>
                </a:extLst>
              </p:cNvPr>
              <p:cNvSpPr txBox="1"/>
              <p:nvPr/>
            </p:nvSpPr>
            <p:spPr>
              <a:xfrm>
                <a:off x="1761203" y="2823358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067537B-9AE5-4E1F-A024-E5E7824D5E9E}"/>
                </a:ext>
              </a:extLst>
            </p:cNvPr>
            <p:cNvGrpSpPr/>
            <p:nvPr/>
          </p:nvGrpSpPr>
          <p:grpSpPr>
            <a:xfrm>
              <a:off x="7800815" y="4566187"/>
              <a:ext cx="1613739" cy="1462423"/>
              <a:chOff x="9477096" y="2368055"/>
              <a:chExt cx="1613739" cy="1462423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ECED423E-2167-4CEE-830E-F67DFEECFBFB}"/>
                  </a:ext>
                </a:extLst>
              </p:cNvPr>
              <p:cNvGrpSpPr/>
              <p:nvPr/>
            </p:nvGrpSpPr>
            <p:grpSpPr>
              <a:xfrm>
                <a:off x="9477096" y="2368055"/>
                <a:ext cx="1123889" cy="1462423"/>
                <a:chOff x="9477096" y="2368055"/>
                <a:chExt cx="1123889" cy="14624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10ADAFD-488B-43E2-A4FA-ACF0FB709174}"/>
                    </a:ext>
                  </a:extLst>
                </p:cNvPr>
                <p:cNvGrpSpPr/>
                <p:nvPr/>
              </p:nvGrpSpPr>
              <p:grpSpPr>
                <a:xfrm>
                  <a:off x="9477096" y="2368055"/>
                  <a:ext cx="1123889" cy="1462423"/>
                  <a:chOff x="7434957" y="888674"/>
                  <a:chExt cx="1123889" cy="1462423"/>
                </a:xfrm>
              </p:grpSpPr>
              <p:sp>
                <p:nvSpPr>
                  <p:cNvPr id="349" name="Rectangle 348">
                    <a:extLst>
                      <a:ext uri="{FF2B5EF4-FFF2-40B4-BE49-F238E27FC236}">
                        <a16:creationId xmlns:a16="http://schemas.microsoft.com/office/drawing/2014/main" id="{82A3E8EA-703A-4926-AB6E-89688C71E5DF}"/>
                      </a:ext>
                    </a:extLst>
                  </p:cNvPr>
                  <p:cNvSpPr/>
                  <p:nvPr/>
                </p:nvSpPr>
                <p:spPr>
                  <a:xfrm>
                    <a:off x="7677150" y="1181998"/>
                    <a:ext cx="667502" cy="86291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/>
                  </a:p>
                </p:txBody>
              </p:sp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48C84243-CD82-49F7-99DC-DF88DF534579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549615" y="88910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L</a:t>
                    </a:r>
                  </a:p>
                </p:txBody>
              </p:sp>
              <p:sp>
                <p:nvSpPr>
                  <p:cNvPr id="351" name="TextBox 350">
                    <a:extLst>
                      <a:ext uri="{FF2B5EF4-FFF2-40B4-BE49-F238E27FC236}">
                        <a16:creationId xmlns:a16="http://schemas.microsoft.com/office/drawing/2014/main" id="{5E5CB7CD-BB31-41C9-B96D-C666257D3C80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7485413" y="198175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W</a:t>
                    </a:r>
                  </a:p>
                </p:txBody>
              </p:sp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433EEEC8-8980-4F9A-B526-A359F5F38A3C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8234168" y="1981765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L</a:t>
                    </a:r>
                  </a:p>
                </p:txBody>
              </p:sp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44D4FA20-666D-4732-8D07-0389E92CC6AD}"/>
                      </a:ext>
                    </a:extLst>
                  </p:cNvPr>
                  <p:cNvSpPr txBox="1"/>
                  <p:nvPr/>
                </p:nvSpPr>
                <p:spPr>
                  <a:xfrm rot="10800000" flipH="1" flipV="1">
                    <a:off x="8221885" y="888674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H</a:t>
                    </a:r>
                  </a:p>
                </p:txBody>
              </p:sp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B582E093-D2EA-42E4-8F41-3FE64050B7CF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7496340" y="143210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C6279FED-1C9D-45E7-A0DB-9ADB73F5122B}"/>
                      </a:ext>
                    </a:extLst>
                  </p:cNvPr>
                  <p:cNvSpPr txBox="1"/>
                  <p:nvPr/>
                </p:nvSpPr>
                <p:spPr>
                  <a:xfrm>
                    <a:off x="8201485" y="1394245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C4CD1158-3E53-4344-BF09-1C6575CADCD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867343" y="187943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782ABBE4-EAC1-49FD-8C9F-35D62883BB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833138" y="982227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CC7D0701-E819-4A18-B960-8AB01EBF1C09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887876" y="955787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>
                        <a:solidFill>
                          <a:srgbClr val="C00000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F6978FDD-20D2-4A32-A791-1B486CE873F5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889025" y="2044914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2</a:t>
                    </a:r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D31E1D8B-E25E-4320-9DFD-EF7BA5146EEC}"/>
                      </a:ext>
                    </a:extLst>
                  </p:cNvPr>
                  <p:cNvSpPr txBox="1"/>
                  <p:nvPr/>
                </p:nvSpPr>
                <p:spPr>
                  <a:xfrm rot="10800000" flipV="1">
                    <a:off x="7434957" y="146515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3</a:t>
                    </a:r>
                  </a:p>
                </p:txBody>
              </p:sp>
            </p:grp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179794D0-D020-455B-8CC8-761E4B700CBA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157552" y="295191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3C166BC8-D75C-4257-A49D-C3C0D001889E}"/>
                  </a:ext>
                </a:extLst>
              </p:cNvPr>
              <p:cNvGrpSpPr/>
              <p:nvPr/>
            </p:nvGrpSpPr>
            <p:grpSpPr>
              <a:xfrm>
                <a:off x="10396122" y="2592065"/>
                <a:ext cx="694713" cy="1235002"/>
                <a:chOff x="4839914" y="2598922"/>
                <a:chExt cx="694713" cy="1235002"/>
              </a:xfrm>
            </p:grpSpPr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8E9DDF42-0C20-4FBC-9C20-83DE664CD1C1}"/>
                    </a:ext>
                  </a:extLst>
                </p:cNvPr>
                <p:cNvGrpSpPr/>
                <p:nvPr/>
              </p:nvGrpSpPr>
              <p:grpSpPr>
                <a:xfrm>
                  <a:off x="4839914" y="2598922"/>
                  <a:ext cx="640862" cy="1235002"/>
                  <a:chOff x="4297817" y="1113450"/>
                  <a:chExt cx="640862" cy="1235002"/>
                </a:xfrm>
              </p:grpSpPr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15047D43-C2AE-4F02-A318-C46B2BA7AED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L</a:t>
                    </a:r>
                  </a:p>
                </p:txBody>
              </p:sp>
              <p:sp>
                <p:nvSpPr>
                  <p:cNvPr id="383" name="Freeform: Shape 382">
                    <a:extLst>
                      <a:ext uri="{FF2B5EF4-FFF2-40B4-BE49-F238E27FC236}">
                        <a16:creationId xmlns:a16="http://schemas.microsoft.com/office/drawing/2014/main" id="{4863647C-5621-46E7-A9E6-A63DA5786CD7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CE72F998-700E-416D-B5BC-5ACD1A2F553B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60813F51-0E48-465B-8002-62FCCD745110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41329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0F5AD7BF-C3B9-412A-8D24-028267DBB6D8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76221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40292FFF-1467-48B9-9AEF-091984ECE028}"/>
                      </a:ext>
                    </a:extLst>
                  </p:cNvPr>
                  <p:cNvSpPr txBox="1"/>
                  <p:nvPr/>
                </p:nvSpPr>
                <p:spPr>
                  <a:xfrm>
                    <a:off x="4411952" y="15288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>
                        <a:solidFill>
                          <a:srgbClr val="C0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55309BEB-BD52-4A9C-8043-C35AE77AF97F}"/>
                    </a:ext>
                  </a:extLst>
                </p:cNvPr>
                <p:cNvSpPr txBox="1"/>
                <p:nvPr/>
              </p:nvSpPr>
              <p:spPr>
                <a:xfrm>
                  <a:off x="5209949" y="293839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2A80B8-0C72-4C5E-A371-84E1E35763D5}"/>
              </a:ext>
            </a:extLst>
          </p:cNvPr>
          <p:cNvGrpSpPr/>
          <p:nvPr/>
        </p:nvGrpSpPr>
        <p:grpSpPr>
          <a:xfrm>
            <a:off x="10018796" y="525560"/>
            <a:ext cx="1576165" cy="5372858"/>
            <a:chOff x="9942593" y="601763"/>
            <a:chExt cx="1576165" cy="5372858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311923C-B63A-424A-8EB0-EB2B6C350366}"/>
                </a:ext>
              </a:extLst>
            </p:cNvPr>
            <p:cNvGrpSpPr/>
            <p:nvPr/>
          </p:nvGrpSpPr>
          <p:grpSpPr>
            <a:xfrm>
              <a:off x="10110493" y="601763"/>
              <a:ext cx="1240364" cy="1464420"/>
              <a:chOff x="6202293" y="888674"/>
              <a:chExt cx="1240364" cy="1464420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0E90774-3D04-4973-A6A0-BFDA5D8C3DFE}"/>
                  </a:ext>
                </a:extLst>
              </p:cNvPr>
              <p:cNvSpPr txBox="1"/>
              <p:nvPr/>
            </p:nvSpPr>
            <p:spPr>
              <a:xfrm rot="10800000" flipV="1">
                <a:off x="6605356" y="1983762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W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2A1CD7-2C6C-4DE1-A858-9F32BE5E0177}"/>
                  </a:ext>
                </a:extLst>
              </p:cNvPr>
              <p:cNvSpPr txBox="1"/>
              <p:nvPr/>
            </p:nvSpPr>
            <p:spPr>
              <a:xfrm rot="10800000" flipV="1">
                <a:off x="6207441" y="889663"/>
                <a:ext cx="324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rgbClr val="C00000"/>
                    </a:solidFill>
                  </a:rPr>
                  <a:t>H</a:t>
                </a: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5B7BF90-27C9-4EE5-95AF-28F18A067703}"/>
                  </a:ext>
                </a:extLst>
              </p:cNvPr>
              <p:cNvSpPr/>
              <p:nvPr/>
            </p:nvSpPr>
            <p:spPr>
              <a:xfrm rot="3992223" flipV="1">
                <a:off x="6034429" y="1585783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FB66930-9DE7-4EF6-A1EB-E8DAF5A89F06}"/>
                  </a:ext>
                </a:extLst>
              </p:cNvPr>
              <p:cNvSpPr/>
              <p:nvPr/>
            </p:nvSpPr>
            <p:spPr>
              <a:xfrm rot="14792223" flipV="1">
                <a:off x="6141573" y="1539185"/>
                <a:ext cx="971598" cy="139065"/>
              </a:xfrm>
              <a:custGeom>
                <a:avLst/>
                <a:gdLst>
                  <a:gd name="connsiteX0" fmla="*/ 13335 w 605790"/>
                  <a:gd name="connsiteY0" fmla="*/ 139065 h 139065"/>
                  <a:gd name="connsiteX1" fmla="*/ 592455 w 605790"/>
                  <a:gd name="connsiteY1" fmla="*/ 139065 h 139065"/>
                  <a:gd name="connsiteX2" fmla="*/ 605790 w 605790"/>
                  <a:gd name="connsiteY2" fmla="*/ 125730 h 139065"/>
                  <a:gd name="connsiteX3" fmla="*/ 0 w 605790"/>
                  <a:gd name="connsiteY3" fmla="*/ 125730 h 139065"/>
                  <a:gd name="connsiteX4" fmla="*/ 13335 w 605790"/>
                  <a:gd name="connsiteY4" fmla="*/ 139065 h 1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" h="139065">
                    <a:moveTo>
                      <a:pt x="13335" y="139065"/>
                    </a:moveTo>
                    <a:cubicBezTo>
                      <a:pt x="173355" y="-20955"/>
                      <a:pt x="432435" y="-20955"/>
                      <a:pt x="592455" y="139065"/>
                    </a:cubicBezTo>
                    <a:lnTo>
                      <a:pt x="605790" y="125730"/>
                    </a:lnTo>
                    <a:cubicBezTo>
                      <a:pt x="438150" y="-41910"/>
                      <a:pt x="166688" y="-41910"/>
                      <a:pt x="0" y="125730"/>
                    </a:cubicBezTo>
                    <a:lnTo>
                      <a:pt x="13335" y="13906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6E925E5-363F-4480-A0B5-ED7446C7AFFA}"/>
                  </a:ext>
                </a:extLst>
              </p:cNvPr>
              <p:cNvSpPr txBox="1"/>
              <p:nvPr/>
            </p:nvSpPr>
            <p:spPr>
              <a:xfrm rot="9491508" flipV="1">
                <a:off x="6305421" y="1428672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95441FC-C23A-4EB8-995A-957B5085C153}"/>
                  </a:ext>
                </a:extLst>
              </p:cNvPr>
              <p:cNvSpPr txBox="1"/>
              <p:nvPr/>
            </p:nvSpPr>
            <p:spPr>
              <a:xfrm rot="20212276" flipV="1">
                <a:off x="6494483" y="1371981"/>
                <a:ext cx="324678" cy="41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/>
                  <a:t>v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3690F90-EC4E-4559-B44C-029A1633F2C8}"/>
                  </a:ext>
                </a:extLst>
              </p:cNvPr>
              <p:cNvSpPr txBox="1"/>
              <p:nvPr/>
            </p:nvSpPr>
            <p:spPr>
              <a:xfrm rot="10800000" flipV="1">
                <a:off x="6202293" y="1510643"/>
                <a:ext cx="324678" cy="290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1</a:t>
                </a: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B60E501-7051-4C9F-91C0-8E387A5F7CEC}"/>
                  </a:ext>
                </a:extLst>
              </p:cNvPr>
              <p:cNvGrpSpPr/>
              <p:nvPr/>
            </p:nvGrpSpPr>
            <p:grpSpPr>
              <a:xfrm>
                <a:off x="6769921" y="888674"/>
                <a:ext cx="672736" cy="1250243"/>
                <a:chOff x="6769921" y="888674"/>
                <a:chExt cx="672736" cy="1250243"/>
              </a:xfrm>
            </p:grpSpPr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B70B008-CB8B-4914-87EA-4EBE8528EF28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086105" y="888674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L</a:t>
                  </a: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CADBE55-2EDE-4E2E-BB96-B2D365526D16}"/>
                    </a:ext>
                  </a:extLst>
                </p:cNvPr>
                <p:cNvSpPr/>
                <p:nvPr/>
              </p:nvSpPr>
              <p:spPr>
                <a:xfrm rot="17607777" flipH="1" flipV="1">
                  <a:off x="6593126" y="1585189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A60E63F9-52E8-46F9-8665-E68712E95A13}"/>
                    </a:ext>
                  </a:extLst>
                </p:cNvPr>
                <p:cNvSpPr/>
                <p:nvPr/>
              </p:nvSpPr>
              <p:spPr>
                <a:xfrm rot="6807777" flipH="1" flipV="1">
                  <a:off x="6485982" y="1538591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AAF5596-085C-4572-B1F9-2D4E20AEE29A}"/>
                    </a:ext>
                  </a:extLst>
                </p:cNvPr>
                <p:cNvSpPr txBox="1"/>
                <p:nvPr/>
              </p:nvSpPr>
              <p:spPr>
                <a:xfrm rot="1425000" flipH="1" flipV="1">
                  <a:off x="6959032" y="1449810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F951361-48FF-46E5-8B37-CDADA24A3780}"/>
                    </a:ext>
                  </a:extLst>
                </p:cNvPr>
                <p:cNvSpPr txBox="1"/>
                <p:nvPr/>
              </p:nvSpPr>
              <p:spPr>
                <a:xfrm rot="12192259" flipH="1" flipV="1">
                  <a:off x="6769921" y="1386887"/>
                  <a:ext cx="324678" cy="409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6D4C2D1-2B8D-4C51-99F8-DF8FFE80B3D0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7117979" y="153008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163FD88-CB23-4325-9E3B-26224825D91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6782055" y="131042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8ABAC78-1415-4534-A4A5-81C40529FCEE}"/>
                  </a:ext>
                </a:extLst>
              </p:cNvPr>
              <p:cNvSpPr txBox="1"/>
              <p:nvPr/>
            </p:nvSpPr>
            <p:spPr>
              <a:xfrm rot="10800000" flipV="1">
                <a:off x="6566881" y="1307907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/>
                  <a:t>4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80AFB9B4-B111-4F31-86B0-B2620A859C26}"/>
                </a:ext>
              </a:extLst>
            </p:cNvPr>
            <p:cNvGrpSpPr/>
            <p:nvPr/>
          </p:nvGrpSpPr>
          <p:grpSpPr>
            <a:xfrm>
              <a:off x="9942593" y="2540835"/>
              <a:ext cx="1576165" cy="1479392"/>
              <a:chOff x="2350039" y="2383306"/>
              <a:chExt cx="1576165" cy="1479392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FAED506-5D54-4B6F-A15B-E7B8B5B7AAB9}"/>
                  </a:ext>
                </a:extLst>
              </p:cNvPr>
              <p:cNvGrpSpPr/>
              <p:nvPr/>
            </p:nvGrpSpPr>
            <p:grpSpPr>
              <a:xfrm>
                <a:off x="2350039" y="2383306"/>
                <a:ext cx="1153935" cy="1479392"/>
                <a:chOff x="2334065" y="871139"/>
                <a:chExt cx="1153935" cy="1479392"/>
              </a:xfrm>
            </p:grpSpPr>
            <p:sp>
              <p:nvSpPr>
                <p:cNvPr id="239" name="Isosceles Triangle 238">
                  <a:extLst>
                    <a:ext uri="{FF2B5EF4-FFF2-40B4-BE49-F238E27FC236}">
                      <a16:creationId xmlns:a16="http://schemas.microsoft.com/office/drawing/2014/main" id="{8BCDBC31-091F-4CE7-A9B9-D59CA458072A}"/>
                    </a:ext>
                  </a:extLst>
                </p:cNvPr>
                <p:cNvSpPr/>
                <p:nvPr/>
              </p:nvSpPr>
              <p:spPr>
                <a:xfrm>
                  <a:off x="2527617" y="1173796"/>
                  <a:ext cx="804863" cy="874078"/>
                </a:xfrm>
                <a:prstGeom prst="triangl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2DE1CDC8-68EF-4B79-B34D-88A11C8AFF8A}"/>
                    </a:ext>
                  </a:extLst>
                </p:cNvPr>
                <p:cNvSpPr txBox="1"/>
                <p:nvPr/>
              </p:nvSpPr>
              <p:spPr>
                <a:xfrm>
                  <a:off x="2967734" y="87113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H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0A1C6DE4-48B4-49B4-9EB8-50CBADD42AF9}"/>
                    </a:ext>
                  </a:extLst>
                </p:cNvPr>
                <p:cNvSpPr txBox="1"/>
                <p:nvPr/>
              </p:nvSpPr>
              <p:spPr>
                <a:xfrm>
                  <a:off x="3163322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W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9FCFC447-BB52-41CA-9B7F-C5D007C04AB8}"/>
                    </a:ext>
                  </a:extLst>
                </p:cNvPr>
                <p:cNvSpPr txBox="1"/>
                <p:nvPr/>
              </p:nvSpPr>
              <p:spPr>
                <a:xfrm>
                  <a:off x="2334065" y="198119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57871E22-585E-4027-9108-568336E34C7C}"/>
                    </a:ext>
                  </a:extLst>
                </p:cNvPr>
                <p:cNvSpPr txBox="1"/>
                <p:nvPr/>
              </p:nvSpPr>
              <p:spPr>
                <a:xfrm rot="12237650">
                  <a:off x="2544450" y="1427162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3900E1C7-1A57-42F2-86EF-7E033E75FD41}"/>
                    </a:ext>
                  </a:extLst>
                </p:cNvPr>
                <p:cNvSpPr txBox="1"/>
                <p:nvPr/>
              </p:nvSpPr>
              <p:spPr>
                <a:xfrm rot="20076765">
                  <a:off x="2968308" y="1383859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2911A65-C2C1-43C2-84C4-F8B951BBBBD8}"/>
                    </a:ext>
                  </a:extLst>
                </p:cNvPr>
                <p:cNvSpPr txBox="1"/>
                <p:nvPr/>
              </p:nvSpPr>
              <p:spPr>
                <a:xfrm rot="5400000">
                  <a:off x="2767709" y="1883983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/>
                    <a:t>v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A0B67D4C-BCB1-45A9-902B-1C6B05A06AA6}"/>
                    </a:ext>
                  </a:extLst>
                </p:cNvPr>
                <p:cNvSpPr txBox="1"/>
                <p:nvPr/>
              </p:nvSpPr>
              <p:spPr>
                <a:xfrm>
                  <a:off x="2475427" y="146050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3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43B7B60F-7D80-4C41-B79F-FAF0FF852C95}"/>
                    </a:ext>
                  </a:extLst>
                </p:cNvPr>
                <p:cNvSpPr txBox="1"/>
                <p:nvPr/>
              </p:nvSpPr>
              <p:spPr>
                <a:xfrm>
                  <a:off x="2860378" y="1468332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1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0C02C71F-A780-4AFD-89E6-8209BDE57BAA}"/>
                    </a:ext>
                  </a:extLst>
                </p:cNvPr>
                <p:cNvSpPr txBox="1"/>
                <p:nvPr/>
              </p:nvSpPr>
              <p:spPr>
                <a:xfrm>
                  <a:off x="2795720" y="2046993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2</a:t>
                  </a:r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1BD9DCA-2027-4B1B-BD21-A4BCDF841778}"/>
                  </a:ext>
                </a:extLst>
              </p:cNvPr>
              <p:cNvGrpSpPr/>
              <p:nvPr/>
            </p:nvGrpSpPr>
            <p:grpSpPr>
              <a:xfrm>
                <a:off x="3231491" y="2617090"/>
                <a:ext cx="640862" cy="1235002"/>
                <a:chOff x="4297817" y="1113450"/>
                <a:chExt cx="640862" cy="1235002"/>
              </a:xfrm>
            </p:grpSpPr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2A1C4FE-8A8E-4011-911A-E7168AC0FB45}"/>
                    </a:ext>
                  </a:extLst>
                </p:cNvPr>
                <p:cNvSpPr txBox="1"/>
                <p:nvPr/>
              </p:nvSpPr>
              <p:spPr>
                <a:xfrm flipH="1">
                  <a:off x="4614001" y="1979120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L</a:t>
                  </a: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596377B8-1E12-4409-AB64-0EDC0E7A31D7}"/>
                    </a:ext>
                  </a:extLst>
                </p:cNvPr>
                <p:cNvSpPr/>
                <p:nvPr/>
              </p:nvSpPr>
              <p:spPr>
                <a:xfrm rot="3992223" flipH="1">
                  <a:off x="4121022" y="1528112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F0452FA0-6F94-417D-974F-09C33E49C6D1}"/>
                    </a:ext>
                  </a:extLst>
                </p:cNvPr>
                <p:cNvSpPr/>
                <p:nvPr/>
              </p:nvSpPr>
              <p:spPr>
                <a:xfrm rot="14792223" flipH="1">
                  <a:off x="4013878" y="1574710"/>
                  <a:ext cx="968390" cy="139065"/>
                </a:xfrm>
                <a:custGeom>
                  <a:avLst/>
                  <a:gdLst>
                    <a:gd name="connsiteX0" fmla="*/ 13335 w 605790"/>
                    <a:gd name="connsiteY0" fmla="*/ 139065 h 139065"/>
                    <a:gd name="connsiteX1" fmla="*/ 592455 w 605790"/>
                    <a:gd name="connsiteY1" fmla="*/ 139065 h 139065"/>
                    <a:gd name="connsiteX2" fmla="*/ 605790 w 605790"/>
                    <a:gd name="connsiteY2" fmla="*/ 125730 h 139065"/>
                    <a:gd name="connsiteX3" fmla="*/ 0 w 605790"/>
                    <a:gd name="connsiteY3" fmla="*/ 125730 h 139065"/>
                    <a:gd name="connsiteX4" fmla="*/ 13335 w 605790"/>
                    <a:gd name="connsiteY4" fmla="*/ 139065 h 1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" h="139065">
                      <a:moveTo>
                        <a:pt x="13335" y="139065"/>
                      </a:moveTo>
                      <a:cubicBezTo>
                        <a:pt x="173355" y="-20955"/>
                        <a:pt x="432435" y="-20955"/>
                        <a:pt x="592455" y="139065"/>
                      </a:cubicBezTo>
                      <a:lnTo>
                        <a:pt x="605790" y="125730"/>
                      </a:lnTo>
                      <a:cubicBezTo>
                        <a:pt x="438150" y="-41910"/>
                        <a:pt x="166688" y="-41910"/>
                        <a:pt x="0" y="125730"/>
                      </a:cubicBezTo>
                      <a:lnTo>
                        <a:pt x="13335" y="13906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BE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E181E826-7E0E-430E-9183-92B224DF64B3}"/>
                    </a:ext>
                  </a:extLst>
                </p:cNvPr>
                <p:cNvSpPr txBox="1"/>
                <p:nvPr/>
              </p:nvSpPr>
              <p:spPr>
                <a:xfrm rot="9224005" flipH="1">
                  <a:off x="4489045" y="1413298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440C8DB5-3709-4370-9C67-CAEB1FF71580}"/>
                    </a:ext>
                  </a:extLst>
                </p:cNvPr>
                <p:cNvSpPr txBox="1"/>
                <p:nvPr/>
              </p:nvSpPr>
              <p:spPr>
                <a:xfrm rot="20047533" flipH="1">
                  <a:off x="4297817" y="1476221"/>
                  <a:ext cx="324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dirty="0">
                      <a:solidFill>
                        <a:srgbClr val="C00000"/>
                      </a:solidFill>
                    </a:rPr>
                    <a:t>v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D738D35-38A6-4368-8F4C-A4FB9EF6D864}"/>
                    </a:ext>
                  </a:extLst>
                </p:cNvPr>
                <p:cNvSpPr txBox="1"/>
                <p:nvPr/>
              </p:nvSpPr>
              <p:spPr>
                <a:xfrm>
                  <a:off x="4411952" y="1528830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603935D0-60F6-408D-B1CF-2078FFCDC780}"/>
                  </a:ext>
                </a:extLst>
              </p:cNvPr>
              <p:cNvSpPr txBox="1"/>
              <p:nvPr/>
            </p:nvSpPr>
            <p:spPr>
              <a:xfrm>
                <a:off x="3601526" y="2956566"/>
                <a:ext cx="324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1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78711A-4601-43BC-8E8D-5374BEAF328B}"/>
                </a:ext>
              </a:extLst>
            </p:cNvPr>
            <p:cNvGrpSpPr/>
            <p:nvPr/>
          </p:nvGrpSpPr>
          <p:grpSpPr>
            <a:xfrm>
              <a:off x="10020168" y="4494879"/>
              <a:ext cx="1421014" cy="1479742"/>
              <a:chOff x="1176682" y="4070552"/>
              <a:chExt cx="1421014" cy="1479742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A2D7CFA8-D8AC-4920-9C74-EC059F3DC086}"/>
                  </a:ext>
                </a:extLst>
              </p:cNvPr>
              <p:cNvGrpSpPr/>
              <p:nvPr/>
            </p:nvGrpSpPr>
            <p:grpSpPr>
              <a:xfrm>
                <a:off x="1176682" y="4070552"/>
                <a:ext cx="888640" cy="1479742"/>
                <a:chOff x="1197241" y="2382956"/>
                <a:chExt cx="888640" cy="1479742"/>
              </a:xfrm>
            </p:grpSpPr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15736C27-252B-4A39-97EB-B890729244E1}"/>
                    </a:ext>
                  </a:extLst>
                </p:cNvPr>
                <p:cNvGrpSpPr/>
                <p:nvPr/>
              </p:nvGrpSpPr>
              <p:grpSpPr>
                <a:xfrm>
                  <a:off x="1197241" y="2382956"/>
                  <a:ext cx="800619" cy="1479742"/>
                  <a:chOff x="1195041" y="870789"/>
                  <a:chExt cx="800619" cy="1479742"/>
                </a:xfrm>
              </p:grpSpPr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AD0DD086-6FBC-4B08-A75D-00F904189721}"/>
                      </a:ext>
                    </a:extLst>
                  </p:cNvPr>
                  <p:cNvSpPr txBox="1"/>
                  <p:nvPr/>
                </p:nvSpPr>
                <p:spPr>
                  <a:xfrm>
                    <a:off x="1670982" y="87078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H</a:t>
                    </a:r>
                  </a:p>
                </p:txBody>
              </p:sp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CA4A19AC-487C-4D1D-88E7-E538CD482E59}"/>
                      </a:ext>
                    </a:extLst>
                  </p:cNvPr>
                  <p:cNvSpPr txBox="1"/>
                  <p:nvPr/>
                </p:nvSpPr>
                <p:spPr>
                  <a:xfrm>
                    <a:off x="1427232" y="1981199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W</a:t>
                    </a:r>
                  </a:p>
                </p:txBody>
              </p:sp>
              <p:sp>
                <p:nvSpPr>
                  <p:cNvPr id="403" name="Freeform: Shape 402">
                    <a:extLst>
                      <a:ext uri="{FF2B5EF4-FFF2-40B4-BE49-F238E27FC236}">
                        <a16:creationId xmlns:a16="http://schemas.microsoft.com/office/drawing/2014/main" id="{3BAD4667-0847-406A-A028-484C2AAB8B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67125" y="1541303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3EE4EEC9-1887-466F-8135-F0BEAD9C0E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83963" y="1541380"/>
                    <a:ext cx="874077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233064C5-536E-4F9B-8153-FC834E4E0952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676" y="1391836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5AA49549-AF83-49FC-A3F2-5470818192FF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498131" y="1427162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/>
                      <a:t>v</a:t>
                    </a:r>
                  </a:p>
                </p:txBody>
              </p:sp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06307212-7A65-40A2-8A8A-3EA1E9D0BF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041" y="1460502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1</a:t>
                    </a:r>
                  </a:p>
                </p:txBody>
              </p:sp>
            </p:grpSp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A59B665B-2AD3-43F8-AEBE-0427D4AC1245}"/>
                    </a:ext>
                  </a:extLst>
                </p:cNvPr>
                <p:cNvGrpSpPr/>
                <p:nvPr/>
              </p:nvGrpSpPr>
              <p:grpSpPr>
                <a:xfrm>
                  <a:off x="1299886" y="2685964"/>
                  <a:ext cx="626348" cy="874154"/>
                  <a:chOff x="1195041" y="1173797"/>
                  <a:chExt cx="626348" cy="874154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2ACD1792-7D7F-40BF-8477-72E528A9F442}"/>
                      </a:ext>
                    </a:extLst>
                  </p:cNvPr>
                  <p:cNvGrpSpPr/>
                  <p:nvPr/>
                </p:nvGrpSpPr>
                <p:grpSpPr>
                  <a:xfrm>
                    <a:off x="1195041" y="1173797"/>
                    <a:ext cx="618243" cy="874154"/>
                    <a:chOff x="1195041" y="1173797"/>
                    <a:chExt cx="618243" cy="874154"/>
                  </a:xfrm>
                </p:grpSpPr>
                <p:sp>
                  <p:nvSpPr>
                    <p:cNvPr id="396" name="Freeform: Shape 395">
                      <a:extLst>
                        <a:ext uri="{FF2B5EF4-FFF2-40B4-BE49-F238E27FC236}">
                          <a16:creationId xmlns:a16="http://schemas.microsoft.com/office/drawing/2014/main" id="{DB8B993C-420F-43D1-A0C4-7BA1DB7CA7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67125" y="1541303"/>
                      <a:ext cx="874077" cy="139065"/>
                    </a:xfrm>
                    <a:custGeom>
                      <a:avLst/>
                      <a:gdLst>
                        <a:gd name="connsiteX0" fmla="*/ 13335 w 605790"/>
                        <a:gd name="connsiteY0" fmla="*/ 139065 h 139065"/>
                        <a:gd name="connsiteX1" fmla="*/ 592455 w 605790"/>
                        <a:gd name="connsiteY1" fmla="*/ 139065 h 139065"/>
                        <a:gd name="connsiteX2" fmla="*/ 605790 w 605790"/>
                        <a:gd name="connsiteY2" fmla="*/ 125730 h 139065"/>
                        <a:gd name="connsiteX3" fmla="*/ 0 w 605790"/>
                        <a:gd name="connsiteY3" fmla="*/ 125730 h 139065"/>
                        <a:gd name="connsiteX4" fmla="*/ 13335 w 605790"/>
                        <a:gd name="connsiteY4" fmla="*/ 139065 h 139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790" h="139065">
                          <a:moveTo>
                            <a:pt x="13335" y="139065"/>
                          </a:moveTo>
                          <a:cubicBezTo>
                            <a:pt x="173355" y="-20955"/>
                            <a:pt x="432435" y="-20955"/>
                            <a:pt x="592455" y="139065"/>
                          </a:cubicBezTo>
                          <a:lnTo>
                            <a:pt x="605790" y="125730"/>
                          </a:lnTo>
                          <a:cubicBezTo>
                            <a:pt x="438150" y="-41910"/>
                            <a:pt x="166688" y="-41910"/>
                            <a:pt x="0" y="125730"/>
                          </a:cubicBezTo>
                          <a:lnTo>
                            <a:pt x="13335" y="1390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fr-BE"/>
                    </a:p>
                  </p:txBody>
                </p:sp>
                <p:sp>
                  <p:nvSpPr>
                    <p:cNvPr id="397" name="Freeform: Shape 396">
                      <a:extLst>
                        <a:ext uri="{FF2B5EF4-FFF2-40B4-BE49-F238E27FC236}">
                          <a16:creationId xmlns:a16="http://schemas.microsoft.com/office/drawing/2014/main" id="{9D5E3655-4B42-4896-8452-91FAD3A4BD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183963" y="1541380"/>
                      <a:ext cx="874077" cy="139065"/>
                    </a:xfrm>
                    <a:custGeom>
                      <a:avLst/>
                      <a:gdLst>
                        <a:gd name="connsiteX0" fmla="*/ 13335 w 605790"/>
                        <a:gd name="connsiteY0" fmla="*/ 139065 h 139065"/>
                        <a:gd name="connsiteX1" fmla="*/ 592455 w 605790"/>
                        <a:gd name="connsiteY1" fmla="*/ 139065 h 139065"/>
                        <a:gd name="connsiteX2" fmla="*/ 605790 w 605790"/>
                        <a:gd name="connsiteY2" fmla="*/ 125730 h 139065"/>
                        <a:gd name="connsiteX3" fmla="*/ 0 w 605790"/>
                        <a:gd name="connsiteY3" fmla="*/ 125730 h 139065"/>
                        <a:gd name="connsiteX4" fmla="*/ 13335 w 605790"/>
                        <a:gd name="connsiteY4" fmla="*/ 139065 h 1390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05790" h="139065">
                          <a:moveTo>
                            <a:pt x="13335" y="139065"/>
                          </a:moveTo>
                          <a:cubicBezTo>
                            <a:pt x="173355" y="-20955"/>
                            <a:pt x="432435" y="-20955"/>
                            <a:pt x="592455" y="139065"/>
                          </a:cubicBezTo>
                          <a:lnTo>
                            <a:pt x="605790" y="125730"/>
                          </a:lnTo>
                          <a:cubicBezTo>
                            <a:pt x="438150" y="-41910"/>
                            <a:pt x="166688" y="-41910"/>
                            <a:pt x="0" y="125730"/>
                          </a:cubicBezTo>
                          <a:lnTo>
                            <a:pt x="13335" y="1390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fr-BE"/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9224EAD6-8BDE-4886-BB17-AAFD60F381E4}"/>
                        </a:ext>
                      </a:extLst>
                    </p:cNvPr>
                    <p:cNvSpPr txBox="1"/>
                    <p:nvPr/>
                  </p:nvSpPr>
                  <p:spPr>
                    <a:xfrm rot="21150276">
                      <a:off x="1305851" y="1512486"/>
                      <a:ext cx="3246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BE" dirty="0"/>
                        <a:t>v</a:t>
                      </a:r>
                    </a:p>
                  </p:txBody>
                </p:sp>
                <p:sp>
                  <p:nvSpPr>
                    <p:cNvPr id="399" name="TextBox 398">
                      <a:extLst>
                        <a:ext uri="{FF2B5EF4-FFF2-40B4-BE49-F238E27FC236}">
                          <a16:creationId xmlns:a16="http://schemas.microsoft.com/office/drawing/2014/main" id="{ADC62215-2FD2-402B-B4BA-E1B49C65427A}"/>
                        </a:ext>
                      </a:extLst>
                    </p:cNvPr>
                    <p:cNvSpPr txBox="1"/>
                    <p:nvPr/>
                  </p:nvSpPr>
                  <p:spPr>
                    <a:xfrm rot="10066267">
                      <a:off x="1488606" y="1300162"/>
                      <a:ext cx="3246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BE" dirty="0"/>
                        <a:t>v</a:t>
                      </a:r>
                    </a:p>
                  </p:txBody>
                </p:sp>
                <p:sp>
                  <p:nvSpPr>
                    <p:cNvPr id="400" name="TextBox 399">
                      <a:extLst>
                        <a:ext uri="{FF2B5EF4-FFF2-40B4-BE49-F238E27FC236}">
                          <a16:creationId xmlns:a16="http://schemas.microsoft.com/office/drawing/2014/main" id="{2CF54161-B7B4-472B-9A40-5E14EE07B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5041" y="1460502"/>
                      <a:ext cx="32467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fr-BE" sz="1100" dirty="0"/>
                    </a:p>
                  </p:txBody>
                </p:sp>
              </p:grp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9BC3A3B3-525C-4CBF-A979-5366063F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6711" y="1575204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/>
                      <a:t>2</a:t>
                    </a:r>
                  </a:p>
                </p:txBody>
              </p:sp>
            </p:grp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A36B8C82-B56F-4E8F-AEDC-2B97E21DC177}"/>
                    </a:ext>
                  </a:extLst>
                </p:cNvPr>
                <p:cNvSpPr txBox="1"/>
                <p:nvPr/>
              </p:nvSpPr>
              <p:spPr>
                <a:xfrm>
                  <a:off x="1394401" y="3185476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3</a:t>
                  </a:r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774C9685-AA2E-437A-A27A-7DE73669B70D}"/>
                    </a:ext>
                  </a:extLst>
                </p:cNvPr>
                <p:cNvSpPr txBox="1"/>
                <p:nvPr/>
              </p:nvSpPr>
              <p:spPr>
                <a:xfrm>
                  <a:off x="1761203" y="282335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/>
                    <a:t>4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B31390B9-5859-4A68-8CAF-B0EA3D29DC6A}"/>
                  </a:ext>
                </a:extLst>
              </p:cNvPr>
              <p:cNvGrpSpPr/>
              <p:nvPr/>
            </p:nvGrpSpPr>
            <p:grpSpPr>
              <a:xfrm>
                <a:off x="1902983" y="4304374"/>
                <a:ext cx="694713" cy="1235002"/>
                <a:chOff x="4839914" y="2598922"/>
                <a:chExt cx="694713" cy="1235002"/>
              </a:xfrm>
            </p:grpSpPr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9272C69B-E92A-4BE8-A527-E1860A263580}"/>
                    </a:ext>
                  </a:extLst>
                </p:cNvPr>
                <p:cNvGrpSpPr/>
                <p:nvPr/>
              </p:nvGrpSpPr>
              <p:grpSpPr>
                <a:xfrm>
                  <a:off x="4839914" y="2598922"/>
                  <a:ext cx="640862" cy="1235002"/>
                  <a:chOff x="4297817" y="1113450"/>
                  <a:chExt cx="640862" cy="1235002"/>
                </a:xfrm>
              </p:grpSpPr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0DDD22D9-B6A9-403B-9201-C11A14A45A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614001" y="1979120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L</a:t>
                    </a:r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B287B4B6-DBC0-4E45-8703-E4588187DF79}"/>
                      </a:ext>
                    </a:extLst>
                  </p:cNvPr>
                  <p:cNvSpPr/>
                  <p:nvPr/>
                </p:nvSpPr>
                <p:spPr>
                  <a:xfrm rot="3992223" flipH="1">
                    <a:off x="4121022" y="1528112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13" name="Freeform: Shape 412">
                    <a:extLst>
                      <a:ext uri="{FF2B5EF4-FFF2-40B4-BE49-F238E27FC236}">
                        <a16:creationId xmlns:a16="http://schemas.microsoft.com/office/drawing/2014/main" id="{ECB0CA93-3AFD-469F-BC6D-2878FE0F8DF4}"/>
                      </a:ext>
                    </a:extLst>
                  </p:cNvPr>
                  <p:cNvSpPr/>
                  <p:nvPr/>
                </p:nvSpPr>
                <p:spPr>
                  <a:xfrm rot="14792223" flipH="1">
                    <a:off x="4013878" y="1574710"/>
                    <a:ext cx="968390" cy="139065"/>
                  </a:xfrm>
                  <a:custGeom>
                    <a:avLst/>
                    <a:gdLst>
                      <a:gd name="connsiteX0" fmla="*/ 13335 w 605790"/>
                      <a:gd name="connsiteY0" fmla="*/ 139065 h 139065"/>
                      <a:gd name="connsiteX1" fmla="*/ 592455 w 605790"/>
                      <a:gd name="connsiteY1" fmla="*/ 139065 h 139065"/>
                      <a:gd name="connsiteX2" fmla="*/ 605790 w 605790"/>
                      <a:gd name="connsiteY2" fmla="*/ 125730 h 139065"/>
                      <a:gd name="connsiteX3" fmla="*/ 0 w 605790"/>
                      <a:gd name="connsiteY3" fmla="*/ 125730 h 139065"/>
                      <a:gd name="connsiteX4" fmla="*/ 13335 w 605790"/>
                      <a:gd name="connsiteY4" fmla="*/ 139065 h 139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5790" h="139065">
                        <a:moveTo>
                          <a:pt x="13335" y="139065"/>
                        </a:moveTo>
                        <a:cubicBezTo>
                          <a:pt x="173355" y="-20955"/>
                          <a:pt x="432435" y="-20955"/>
                          <a:pt x="592455" y="139065"/>
                        </a:cubicBezTo>
                        <a:lnTo>
                          <a:pt x="605790" y="125730"/>
                        </a:lnTo>
                        <a:cubicBezTo>
                          <a:pt x="438150" y="-41910"/>
                          <a:pt x="166688" y="-41910"/>
                          <a:pt x="0" y="125730"/>
                        </a:cubicBezTo>
                        <a:lnTo>
                          <a:pt x="13335" y="13906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fr-BE"/>
                  </a:p>
                </p:txBody>
              </p:sp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4F23AF58-2188-4FB0-8976-84869597125B}"/>
                      </a:ext>
                    </a:extLst>
                  </p:cNvPr>
                  <p:cNvSpPr txBox="1"/>
                  <p:nvPr/>
                </p:nvSpPr>
                <p:spPr>
                  <a:xfrm rot="9224005" flipH="1">
                    <a:off x="4489045" y="1413298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2254248F-F13D-4EFB-94FC-640F5606477A}"/>
                      </a:ext>
                    </a:extLst>
                  </p:cNvPr>
                  <p:cNvSpPr txBox="1"/>
                  <p:nvPr/>
                </p:nvSpPr>
                <p:spPr>
                  <a:xfrm rot="20047533" flipH="1">
                    <a:off x="4297817" y="1476221"/>
                    <a:ext cx="3246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dirty="0">
                        <a:solidFill>
                          <a:srgbClr val="C0000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BAE5FF0A-B342-4E72-9624-D55FF0F9D4EA}"/>
                      </a:ext>
                    </a:extLst>
                  </p:cNvPr>
                  <p:cNvSpPr txBox="1"/>
                  <p:nvPr/>
                </p:nvSpPr>
                <p:spPr>
                  <a:xfrm>
                    <a:off x="4411952" y="1528830"/>
                    <a:ext cx="3246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BE" sz="1100" dirty="0">
                        <a:solidFill>
                          <a:srgbClr val="C00000"/>
                        </a:solidFill>
                      </a:rPr>
                      <a:t>5</a:t>
                    </a:r>
                  </a:p>
                </p:txBody>
              </p:sp>
            </p:grp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283D43D5-426E-425E-A001-37FF2AA95A10}"/>
                    </a:ext>
                  </a:extLst>
                </p:cNvPr>
                <p:cNvSpPr txBox="1"/>
                <p:nvPr/>
              </p:nvSpPr>
              <p:spPr>
                <a:xfrm>
                  <a:off x="5209949" y="2938398"/>
                  <a:ext cx="3246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BE" sz="1100" dirty="0">
                      <a:solidFill>
                        <a:srgbClr val="C00000"/>
                      </a:solidFill>
                    </a:rPr>
                    <a:t>6</a:t>
                  </a:r>
                </a:p>
              </p:txBody>
            </p:sp>
          </p:grpSp>
        </p:grp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A52CE8C7-69E9-4363-AEAC-6D7848BECEEB}"/>
              </a:ext>
            </a:extLst>
          </p:cNvPr>
          <p:cNvSpPr txBox="1"/>
          <p:nvPr/>
        </p:nvSpPr>
        <p:spPr>
          <a:xfrm>
            <a:off x="1063172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562005F-5858-4F77-83AA-122154F8EBD2}"/>
              </a:ext>
            </a:extLst>
          </p:cNvPr>
          <p:cNvSpPr txBox="1"/>
          <p:nvPr/>
        </p:nvSpPr>
        <p:spPr>
          <a:xfrm>
            <a:off x="3459711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2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8B3A7A7-722C-4F4F-B810-767C9AA49667}"/>
              </a:ext>
            </a:extLst>
          </p:cNvPr>
          <p:cNvSpPr txBox="1"/>
          <p:nvPr/>
        </p:nvSpPr>
        <p:spPr>
          <a:xfrm>
            <a:off x="5890149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3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0640A28-764E-43EC-ABB4-E6BC9CBD8BBA}"/>
              </a:ext>
            </a:extLst>
          </p:cNvPr>
          <p:cNvSpPr txBox="1"/>
          <p:nvPr/>
        </p:nvSpPr>
        <p:spPr>
          <a:xfrm>
            <a:off x="8284293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4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82138D0-9A4F-438D-B7FE-66D1D7CF227E}"/>
              </a:ext>
            </a:extLst>
          </p:cNvPr>
          <p:cNvSpPr txBox="1"/>
          <p:nvPr/>
        </p:nvSpPr>
        <p:spPr>
          <a:xfrm>
            <a:off x="10644539" y="1974090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5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59AD452-271A-4C45-8B5C-8F0C23087032}"/>
              </a:ext>
            </a:extLst>
          </p:cNvPr>
          <p:cNvSpPr txBox="1"/>
          <p:nvPr/>
        </p:nvSpPr>
        <p:spPr>
          <a:xfrm>
            <a:off x="1063172" y="4005698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6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19DA6B9-D44A-49C6-ACE6-3203488BAD54}"/>
              </a:ext>
            </a:extLst>
          </p:cNvPr>
          <p:cNvSpPr txBox="1"/>
          <p:nvPr/>
        </p:nvSpPr>
        <p:spPr>
          <a:xfrm>
            <a:off x="3459711" y="4005698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7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49E27EC-15A7-44C4-991A-534CFC172413}"/>
              </a:ext>
            </a:extLst>
          </p:cNvPr>
          <p:cNvSpPr txBox="1"/>
          <p:nvPr/>
        </p:nvSpPr>
        <p:spPr>
          <a:xfrm>
            <a:off x="5890149" y="4005698"/>
            <a:ext cx="3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8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2A6D0A6-6BA5-4C7C-8906-C499086EA00A}"/>
              </a:ext>
            </a:extLst>
          </p:cNvPr>
          <p:cNvSpPr txBox="1"/>
          <p:nvPr/>
        </p:nvSpPr>
        <p:spPr>
          <a:xfrm>
            <a:off x="8284292" y="4005698"/>
            <a:ext cx="48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9</a:t>
            </a:r>
            <a:r>
              <a:rPr lang="fr-BE" sz="2000" b="1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2DAA8D4-5BB6-422E-B801-0AFF02CD2437}"/>
              </a:ext>
            </a:extLst>
          </p:cNvPr>
          <p:cNvSpPr txBox="1"/>
          <p:nvPr/>
        </p:nvSpPr>
        <p:spPr>
          <a:xfrm>
            <a:off x="10557264" y="4005698"/>
            <a:ext cx="49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10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537CC1E4-5207-446D-ACCC-57E2646A0D43}"/>
              </a:ext>
            </a:extLst>
          </p:cNvPr>
          <p:cNvSpPr txBox="1"/>
          <p:nvPr/>
        </p:nvSpPr>
        <p:spPr>
          <a:xfrm>
            <a:off x="970225" y="6004963"/>
            <a:ext cx="51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11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2043F9B-5472-4136-B68C-81686FC67460}"/>
              </a:ext>
            </a:extLst>
          </p:cNvPr>
          <p:cNvSpPr txBox="1"/>
          <p:nvPr/>
        </p:nvSpPr>
        <p:spPr>
          <a:xfrm>
            <a:off x="3360452" y="6004963"/>
            <a:ext cx="52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12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F1C18F0-7CCD-4197-B492-FF27D1639C45}"/>
              </a:ext>
            </a:extLst>
          </p:cNvPr>
          <p:cNvSpPr txBox="1"/>
          <p:nvPr/>
        </p:nvSpPr>
        <p:spPr>
          <a:xfrm>
            <a:off x="5784782" y="6004963"/>
            <a:ext cx="53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13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8A3E716-5CC0-412E-8824-4364C19EC23F}"/>
              </a:ext>
            </a:extLst>
          </p:cNvPr>
          <p:cNvSpPr txBox="1"/>
          <p:nvPr/>
        </p:nvSpPr>
        <p:spPr>
          <a:xfrm>
            <a:off x="8222348" y="6004963"/>
            <a:ext cx="44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14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F1DED86-F098-4FC8-BEB8-19C985D6D8D9}"/>
              </a:ext>
            </a:extLst>
          </p:cNvPr>
          <p:cNvSpPr txBox="1"/>
          <p:nvPr/>
        </p:nvSpPr>
        <p:spPr>
          <a:xfrm>
            <a:off x="10557263" y="6004963"/>
            <a:ext cx="79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15</a:t>
            </a:r>
            <a:r>
              <a:rPr lang="fr-BE" sz="2000" b="1" dirty="0">
                <a:solidFill>
                  <a:srgbClr val="C00000"/>
                </a:solidFill>
              </a:rPr>
              <a:t>*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C9FED1-5D1F-4539-B2B1-1B4C60F4138D}"/>
              </a:ext>
            </a:extLst>
          </p:cNvPr>
          <p:cNvCxnSpPr>
            <a:cxnSpLocks/>
          </p:cNvCxnSpPr>
          <p:nvPr/>
        </p:nvCxnSpPr>
        <p:spPr>
          <a:xfrm flipV="1">
            <a:off x="3235812" y="809359"/>
            <a:ext cx="410400" cy="892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F92D735A-FB49-48B5-B2F5-031D8221803E}"/>
              </a:ext>
            </a:extLst>
          </p:cNvPr>
          <p:cNvCxnSpPr>
            <a:cxnSpLocks/>
          </p:cNvCxnSpPr>
          <p:nvPr/>
        </p:nvCxnSpPr>
        <p:spPr>
          <a:xfrm flipH="1" flipV="1">
            <a:off x="8418513" y="810220"/>
            <a:ext cx="410400" cy="892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96B64EA0-FDCD-4BCF-8FAD-93E22185D74C}"/>
              </a:ext>
            </a:extLst>
          </p:cNvPr>
          <p:cNvCxnSpPr>
            <a:cxnSpLocks/>
          </p:cNvCxnSpPr>
          <p:nvPr/>
        </p:nvCxnSpPr>
        <p:spPr>
          <a:xfrm flipV="1">
            <a:off x="1530281" y="2856624"/>
            <a:ext cx="0" cy="882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6EA7715-44DB-4E9C-8DD2-FC1DE8EA1B5A}"/>
              </a:ext>
            </a:extLst>
          </p:cNvPr>
          <p:cNvCxnSpPr>
            <a:cxnSpLocks/>
          </p:cNvCxnSpPr>
          <p:nvPr/>
        </p:nvCxnSpPr>
        <p:spPr>
          <a:xfrm flipV="1">
            <a:off x="848746" y="2865457"/>
            <a:ext cx="68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58BBC10-7B77-44EE-8971-4C1654E37DAD}"/>
              </a:ext>
            </a:extLst>
          </p:cNvPr>
          <p:cNvCxnSpPr>
            <a:cxnSpLocks/>
          </p:cNvCxnSpPr>
          <p:nvPr/>
        </p:nvCxnSpPr>
        <p:spPr>
          <a:xfrm flipV="1">
            <a:off x="2969042" y="2788405"/>
            <a:ext cx="410400" cy="892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9FF95AB4-D769-474D-AB29-7B72F8AE9C55}"/>
              </a:ext>
            </a:extLst>
          </p:cNvPr>
          <p:cNvCxnSpPr>
            <a:cxnSpLocks/>
          </p:cNvCxnSpPr>
          <p:nvPr/>
        </p:nvCxnSpPr>
        <p:spPr>
          <a:xfrm flipV="1">
            <a:off x="10205144" y="2754775"/>
            <a:ext cx="410400" cy="892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C696B8B3-A3D9-49CF-B5CE-FE1784BA2299}"/>
              </a:ext>
            </a:extLst>
          </p:cNvPr>
          <p:cNvCxnSpPr>
            <a:cxnSpLocks/>
          </p:cNvCxnSpPr>
          <p:nvPr/>
        </p:nvCxnSpPr>
        <p:spPr>
          <a:xfrm flipH="1" flipV="1">
            <a:off x="1030593" y="4901933"/>
            <a:ext cx="410400" cy="892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A7A7F93C-16F8-4080-B075-D8B6AFF57243}"/>
              </a:ext>
            </a:extLst>
          </p:cNvPr>
          <p:cNvCxnSpPr>
            <a:cxnSpLocks/>
          </p:cNvCxnSpPr>
          <p:nvPr/>
        </p:nvCxnSpPr>
        <p:spPr>
          <a:xfrm flipV="1">
            <a:off x="8549458" y="4775872"/>
            <a:ext cx="0" cy="882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13EC0671-C8DE-414C-A119-95CF2F4649C1}"/>
              </a:ext>
            </a:extLst>
          </p:cNvPr>
          <p:cNvCxnSpPr>
            <a:cxnSpLocks/>
          </p:cNvCxnSpPr>
          <p:nvPr/>
        </p:nvCxnSpPr>
        <p:spPr>
          <a:xfrm flipV="1">
            <a:off x="7867923" y="4784705"/>
            <a:ext cx="684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620</Words>
  <Application>Microsoft Office PowerPoint</Application>
  <PresentationFormat>Widescreen</PresentationFormat>
  <Paragraphs>618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LECLIPTEUR</dc:creator>
  <cp:lastModifiedBy>Jennifer LECLIPTEUR</cp:lastModifiedBy>
  <cp:revision>29</cp:revision>
  <dcterms:created xsi:type="dcterms:W3CDTF">2021-07-31T19:52:23Z</dcterms:created>
  <dcterms:modified xsi:type="dcterms:W3CDTF">2021-08-02T19:50:54Z</dcterms:modified>
</cp:coreProperties>
</file>