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594" r:id="rId3"/>
    <p:sldId id="259" r:id="rId4"/>
    <p:sldId id="258" r:id="rId5"/>
    <p:sldId id="262" r:id="rId6"/>
    <p:sldId id="780" r:id="rId7"/>
    <p:sldId id="78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23CFA-B893-455A-A121-3A5A95B33012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8FC62-B53A-4B9D-93C5-19892AB36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5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开发者的哲学是：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用一种方法，最好是只有一种方法来做一件事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如果面临多种选择，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开发者一般会拒绝花俏的语法，而选择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明确没有或者很少有歧义的语法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effectLst/>
              </a:rPr>
              <a:t>在 </a:t>
            </a:r>
            <a:r>
              <a:rPr lang="en-US" altLang="zh-CN" dirty="0">
                <a:effectLst/>
              </a:rPr>
              <a:t>Python </a:t>
            </a:r>
            <a:r>
              <a:rPr lang="zh-CN" altLang="en-US" dirty="0">
                <a:effectLst/>
              </a:rPr>
              <a:t>社区，吉多被称为“仁慈的独裁者”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14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同一样问题，用不同的语言解决，代码量差距还是很多的，一般情况下 </a:t>
            </a:r>
            <a:r>
              <a:rPr lang="en-US" altLang="zh-CN" dirty="0"/>
              <a:t>Python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 </a:t>
            </a:r>
            <a:r>
              <a:rPr lang="en-US" altLang="zh-CN" dirty="0"/>
              <a:t>Java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，所以说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人生苦短，我用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33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F2DCD-052F-48FB-95FF-9B465BE69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744EA7-1277-46F6-9A55-824D2953E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30293-4624-4D3E-A19E-97DBE103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E5034-1A10-436A-9DC6-2B0BCFFE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信息工程学院物联网教研室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F8D18-0822-4E1E-87EF-231FB981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F2F93D9-7397-43B3-B937-91C3E0F21B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88913"/>
            <a:ext cx="11874866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BCD19-298E-4D6D-A1FF-5547E411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A6AE5C-359C-4AB1-8306-301A6660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D2A51-D39C-4768-A72A-C90C2F0F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513A2-C367-488E-AB6A-E853818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9104A-9D61-4D51-9159-B5037CF3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E3428-1376-4F90-AC83-334520FBA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4B9106-39C3-4883-A4FA-D333578BE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7F82A-D033-4E52-8D00-C0D8F09E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4702A-8A77-47E7-A7D0-572E40AB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CBBD1-1519-4145-B92E-C466A2AB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B2EAE-3C0A-426A-BB4D-74C86024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2883F-6CAB-4553-A233-5E6FB252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56093-ADFB-455D-BD84-085609B9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12C93-7A73-4F98-A3BD-64C2B53E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4290D-8A00-4BC3-9ADA-A4F2E5DE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4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5258E-6C82-404C-B07C-13E44FA7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9AFA4-A3D5-4C64-B3E3-73928E36F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BE010-D056-41A7-BE6D-D1FAE764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733E3-BFC8-43E3-99D9-B1E34E63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AABDE-F247-4E6C-A5FF-DF599857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16748-E354-4E22-954A-D4E7E2E7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F8F83-EF01-4730-BEC1-2E887E62A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087F9-36E9-42E9-A325-A52035019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FACE7-64E3-46C5-9528-F1FE7AE7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5064A-9120-44B3-A9FA-1666130C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6BCE5-4134-46F2-A644-4B625D24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2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414C2-7A29-4434-8A5D-97B38AC2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6A07D-B916-4657-9747-9270F0A7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98E873-984A-49B8-BDD8-09B449D0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5E9CB9-CB07-46F7-B071-E77F49DE7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CE9780-CA81-42D2-AEF6-9D25C0B75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D44490-2769-4482-88DF-891E1781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C5CFC-1D90-4CED-8291-9A62D84F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2442EA-1F3D-4876-B1D7-E02D0D82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3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00A93-BE29-4FD9-88AB-42F8E2E4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DC9C9A-A000-4204-96D6-85AE2DE5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ADCDCE-33B0-4FC6-917C-62EEE29A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B5E0B9-4362-49CC-9BF5-4CF91DA4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3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D8C94C-97ED-4996-B66D-285588F2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1816E3-8CF4-47A9-949A-7B1837DA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67C1C-D7A1-4093-910F-7B07AF84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29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420EC-9C1A-4217-8AC7-F89DA558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4B26C-3057-4D62-ACDF-CA1592395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6926F-03D3-4786-9B06-4488DA9D5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6F36B6-B911-47A4-B961-B6D1FE82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097A0-4E65-4B29-AB46-6480F999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07A1C-D985-4608-9686-A6E87B27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2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F7266-BB19-40E3-9A98-ECBAC67A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81ADB6-F06A-4C8A-A1E4-814086D41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8CF97A-6A39-4575-9D8C-99FC4FDB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9EF1C-D488-4796-A39A-2E4CCD2E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7360B-7520-4A2D-AE4F-FE2845FC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FE405-1115-407B-97A7-F65F3507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3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5B8273-A0E7-4A20-99CB-5C1ACF5F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6E5A7-FD7C-41F6-8E18-384F5DD17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9E37E-A64B-47F8-873E-5973F848C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A284-5E55-4DCC-8D77-258703799CC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AADD5-063C-46D0-BA7D-CABA243F3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120DC-4256-45E4-A8BC-6258EACED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4F314D7-B258-40F0-9F23-6130282D06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88913"/>
            <a:ext cx="11874866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3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570EA-EB03-454C-BFF9-C83B93BA0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2CDCB8-FC4B-46DC-97DC-A4D6D9C62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人生苦短，我用</a:t>
            </a:r>
            <a:r>
              <a:rPr lang="en-US" altLang="zh-CN" dirty="0"/>
              <a:t>Python</a:t>
            </a:r>
          </a:p>
          <a:p>
            <a:r>
              <a:rPr lang="zh-CN" altLang="en-US" dirty="0"/>
              <a:t>（非计算机类专业</a:t>
            </a:r>
            <a:r>
              <a:rPr lang="en-US" altLang="zh-CN" dirty="0"/>
              <a:t>48</a:t>
            </a:r>
            <a:r>
              <a:rPr lang="zh-CN" altLang="en-US" dirty="0"/>
              <a:t>课时版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兼顾计算机等级考试二级</a:t>
            </a:r>
            <a:r>
              <a:rPr lang="en-US" altLang="zh-CN" dirty="0"/>
              <a:t>Python)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59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75B6B-FEED-473F-B0EF-93310727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任课老师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C2D30-86E6-4F45-9F62-D8DEB952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陈福明</a:t>
            </a:r>
          </a:p>
          <a:p>
            <a:pPr lvl="1"/>
            <a:r>
              <a:rPr lang="zh-CN" altLang="en-US" dirty="0"/>
              <a:t>信息学院</a:t>
            </a:r>
            <a:endParaRPr lang="en-US" altLang="zh-CN" dirty="0"/>
          </a:p>
          <a:p>
            <a:pPr lvl="1"/>
            <a:r>
              <a:rPr lang="zh-CN" altLang="en-US" dirty="0"/>
              <a:t>物联网教研室</a:t>
            </a:r>
          </a:p>
          <a:p>
            <a:pPr lvl="1"/>
            <a:r>
              <a:rPr lang="zh-CN" altLang="en-US" dirty="0"/>
              <a:t>邮箱</a:t>
            </a:r>
            <a:r>
              <a:rPr lang="en-US" altLang="zh-CN" dirty="0"/>
              <a:t>:ds_cfm@163.com</a:t>
            </a:r>
          </a:p>
          <a:p>
            <a:pPr lvl="1"/>
            <a:r>
              <a:rPr lang="zh-CN" altLang="en-US" dirty="0"/>
              <a:t>微信</a:t>
            </a:r>
            <a:r>
              <a:rPr lang="en-US" altLang="zh-CN" dirty="0"/>
              <a:t>:18613838275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52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1CE33-19F1-4928-AD50-B5363DEB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教材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83773-5E47-4D07-AA0E-43631B94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基础与案例教程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AEAA321-272C-42EC-ACCD-561B478A326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37F54A-CBBB-4930-9E3B-CE8FCFC27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226" y="517808"/>
            <a:ext cx="3813122" cy="54077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76F8EF-0BED-41B1-B64D-7419EF559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179" y="533160"/>
            <a:ext cx="3813121" cy="53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5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08FBA-1E39-4D63-AC01-C04FD238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参考教材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B88DC-AD99-4455-89A9-433CDD6D9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《Python</a:t>
            </a:r>
            <a:r>
              <a:rPr lang="zh-CN" altLang="en-US" dirty="0"/>
              <a:t>语言基础教程</a:t>
            </a:r>
            <a:r>
              <a:rPr lang="en-US" altLang="zh-CN" dirty="0"/>
              <a:t>》</a:t>
            </a:r>
            <a:r>
              <a:rPr lang="zh-CN" altLang="en-US" dirty="0"/>
              <a:t>，王茂发，陈福明，韩定良，孙晓叶，北京师范大学出版社；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月；</a:t>
            </a:r>
            <a:endParaRPr lang="en-US" altLang="zh-CN" dirty="0"/>
          </a:p>
          <a:p>
            <a:r>
              <a:rPr lang="en-US" altLang="zh-CN" dirty="0"/>
              <a:t>《Python</a:t>
            </a:r>
            <a:r>
              <a:rPr lang="zh-CN" altLang="en-US" dirty="0"/>
              <a:t>可以这样学</a:t>
            </a:r>
            <a:r>
              <a:rPr lang="en-US" altLang="zh-CN" dirty="0"/>
              <a:t>》</a:t>
            </a:r>
            <a:r>
              <a:rPr lang="zh-CN" altLang="en-US" dirty="0"/>
              <a:t>，董付国著，清华大学出版社，</a:t>
            </a:r>
            <a:r>
              <a:rPr lang="en-US" altLang="zh-CN" dirty="0"/>
              <a:t>2017-04</a:t>
            </a: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18DE4EB-174F-43EE-A401-BBC9DD21536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09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F1E14-5DD2-4977-856B-50F51959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学习与作业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7A9FD-2B92-45C6-8448-575ABD506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488"/>
            <a:ext cx="10515600" cy="4351338"/>
          </a:xfrm>
        </p:spPr>
        <p:txBody>
          <a:bodyPr/>
          <a:lstStyle/>
          <a:p>
            <a:r>
              <a:rPr lang="zh-CN" altLang="en-US" dirty="0"/>
              <a:t>按照当前学过的知识点完成微信小程序</a:t>
            </a:r>
            <a:r>
              <a:rPr lang="en-US" altLang="zh-CN" dirty="0"/>
              <a:t>《</a:t>
            </a:r>
            <a:r>
              <a:rPr lang="zh-CN" altLang="en-US" dirty="0"/>
              <a:t>建木</a:t>
            </a:r>
            <a:r>
              <a:rPr lang="en-US" altLang="zh-CN" dirty="0"/>
              <a:t>Python</a:t>
            </a:r>
            <a:r>
              <a:rPr lang="zh-CN" altLang="en-US" dirty="0"/>
              <a:t>学习</a:t>
            </a:r>
            <a:r>
              <a:rPr lang="en-US" altLang="zh-CN" dirty="0"/>
              <a:t>》</a:t>
            </a:r>
            <a:r>
              <a:rPr lang="zh-CN" altLang="en-US" dirty="0"/>
              <a:t>中相应知识点，老师随时会在小程序中检查，请同学使用小程序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92DE501-41FA-4635-A73C-A0697DC34AE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969656-458C-4FF2-8F1D-48CE45572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2590713"/>
            <a:ext cx="9736667" cy="35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8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F4A-469A-4EC0-936C-5227C9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BB1F-C236-4EA3-8C90-9A3240B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zh-CN" altLang="en-US" b="1" dirty="0"/>
              <a:t>笔试闭卷</a:t>
            </a:r>
            <a:endParaRPr lang="en-US" altLang="zh-CN" b="1" dirty="0"/>
          </a:p>
          <a:p>
            <a:r>
              <a:rPr lang="zh-CN" altLang="en-US" b="1" dirty="0"/>
              <a:t>题型包括选择题、填空题、判断题、运行结果题或者程序填空题以及编程题，比例待定，题量较大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期中考试只考选择题、填空题、判断题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8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F4A-469A-4EC0-936C-5227C9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BB1F-C236-4EA3-8C90-9A3240B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认识 </a:t>
            </a:r>
            <a:r>
              <a:rPr lang="en-US" altLang="zh-CN" b="1" dirty="0"/>
              <a:t>Python</a:t>
            </a:r>
          </a:p>
          <a:p>
            <a:r>
              <a:rPr lang="en-US" altLang="zh-CN" b="1" dirty="0"/>
              <a:t>Python</a:t>
            </a:r>
            <a:r>
              <a:rPr lang="zh-CN" altLang="en-US" b="1" dirty="0"/>
              <a:t>程序</a:t>
            </a:r>
            <a:endParaRPr lang="en-US" altLang="zh-CN" b="1" dirty="0"/>
          </a:p>
          <a:p>
            <a:r>
              <a:rPr lang="zh-CN" altLang="en-US" b="1" dirty="0"/>
              <a:t>注释与变量</a:t>
            </a:r>
            <a:endParaRPr lang="en-US" altLang="zh-CN" b="1" dirty="0"/>
          </a:p>
          <a:p>
            <a:r>
              <a:rPr lang="zh-CN" altLang="en-US" b="1" dirty="0"/>
              <a:t>数字数据类型及其运算</a:t>
            </a:r>
            <a:endParaRPr lang="en-US" altLang="zh-CN" b="1" dirty="0"/>
          </a:p>
          <a:p>
            <a:r>
              <a:rPr lang="zh-CN" altLang="en-US" b="1" dirty="0"/>
              <a:t>流控制与判断语句</a:t>
            </a:r>
            <a:endParaRPr lang="en-US" altLang="zh-CN" b="1" dirty="0"/>
          </a:p>
          <a:p>
            <a:r>
              <a:rPr lang="zh-CN" altLang="en-US" b="1" dirty="0"/>
              <a:t>循环与异常</a:t>
            </a:r>
            <a:endParaRPr lang="en-US" altLang="zh-CN" b="1" dirty="0"/>
          </a:p>
          <a:p>
            <a:r>
              <a:rPr lang="zh-CN" altLang="en-US" b="1" dirty="0"/>
              <a:t>字符串</a:t>
            </a:r>
            <a:endParaRPr lang="en-US" altLang="zh-CN" b="1" dirty="0"/>
          </a:p>
          <a:p>
            <a:r>
              <a:rPr lang="zh-CN" altLang="en-US" b="1" dirty="0"/>
              <a:t>高级数据类型</a:t>
            </a:r>
            <a:endParaRPr lang="en-US" altLang="zh-CN" b="1" dirty="0"/>
          </a:p>
          <a:p>
            <a:r>
              <a:rPr lang="zh-CN" altLang="en-US" b="1" dirty="0"/>
              <a:t>函数与模块</a:t>
            </a:r>
            <a:endParaRPr lang="en-US" altLang="zh-CN" b="1" dirty="0"/>
          </a:p>
          <a:p>
            <a:r>
              <a:rPr lang="zh-CN" altLang="en-US" b="1" dirty="0"/>
              <a:t>文件与数据处理</a:t>
            </a:r>
            <a:endParaRPr lang="en-US" altLang="zh-CN" b="1" dirty="0"/>
          </a:p>
          <a:p>
            <a:r>
              <a:rPr lang="zh-CN" altLang="en-US" b="1" dirty="0"/>
              <a:t>综合应用 </a:t>
            </a:r>
            <a:r>
              <a:rPr lang="en-US" altLang="zh-CN" b="1"/>
              <a:t>—— </a:t>
            </a:r>
            <a:r>
              <a:rPr lang="zh-CN" altLang="en-US" b="1"/>
              <a:t>信息管理</a:t>
            </a:r>
            <a:r>
              <a:rPr lang="zh-CN" altLang="en-US" b="1" dirty="0"/>
              <a:t>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66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320</Words>
  <Application>Microsoft Office PowerPoint</Application>
  <PresentationFormat>宽屏</PresentationFormat>
  <Paragraphs>45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Python程序设计基础</vt:lpstr>
      <vt:lpstr>任课老师</vt:lpstr>
      <vt:lpstr>教材</vt:lpstr>
      <vt:lpstr>参考教材</vt:lpstr>
      <vt:lpstr>学习与作业</vt:lpstr>
      <vt:lpstr>期末考试</vt:lpstr>
      <vt:lpstr>课程内容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</dc:title>
  <dc:creator> </dc:creator>
  <cp:lastModifiedBy> </cp:lastModifiedBy>
  <cp:revision>137</cp:revision>
  <dcterms:created xsi:type="dcterms:W3CDTF">2019-01-23T01:29:25Z</dcterms:created>
  <dcterms:modified xsi:type="dcterms:W3CDTF">2020-09-21T00:57:29Z</dcterms:modified>
</cp:coreProperties>
</file>