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786563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EE19A"/>
    <a:srgbClr val="FFFBF3"/>
    <a:srgbClr val="FDFFEF"/>
    <a:srgbClr val="FFCC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2212-7E0D-A297-3800-FBB100B67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75872-09C4-EA20-F925-4F358C33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7314E-90D1-9766-4672-C1515630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C3C8D-2B3A-DB58-C551-58EE5B1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C8A53-6F74-5ED7-098D-0B5F8613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8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05EC0-FBF1-917E-AC4F-3DEBE344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27692-C54A-0346-83E6-CC86BA74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69133-C001-15A0-36F1-BDB70E5B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6827A-9769-F84A-53E9-7F18CBE6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E2CB7-2CDB-0964-5350-896F367F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04807-4312-650F-2186-0B657B513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5C8BE-6401-726A-02F8-B1D8BF71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6A930-E807-9D65-0E75-385000B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B8A63-DDAB-2C53-BC5E-DFB1E37C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65154-72A2-5B00-2F2B-51CF464B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7F28-38D3-2803-5A84-7BDDA5A7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2A82B-6E16-5FC8-7E50-52B8DF25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C1C9C-D95E-2C6D-C777-9DE14916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89F4C-E952-EA1E-C9CB-A7D555D6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63F6-73F2-144F-64C8-2955442D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A274-7C29-4832-366A-60A9A18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5F45A-BAAD-82A4-8593-078A7A1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7CCD-84C1-2C4F-D8E5-700D4C2D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F00E4-DFCC-3AB5-2E9C-BAB2A80F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017B-67CF-3E2A-ACA3-21985119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15647-F6F2-972F-1E5C-D4F69230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2A70D-1AF6-A650-A428-DA7E2201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3DAA5-D94B-4792-E00A-0E2807AD3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09873-9471-C82A-8102-7A3154D9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70FB4-BDF8-1CC3-5461-20167DD7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305D7-4670-6DED-EA38-690BD776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7787-00D1-23A7-07B4-1B19CF20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A55B8-D98D-1004-BAFC-9B559721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009BC-EE61-EB06-6804-9694FCCB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70836-A4BE-810D-8B0A-F667453BD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ADDB2D-0EEC-BB11-0F95-CD49BB7BA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22F37-A0B8-460F-0B17-DB55F00F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7FAE6-9035-B0A6-CA2E-C5B6B355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545FAE-9142-5AD9-EF6E-F568217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9604-BCE8-8F49-2DC7-96D82AE6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0594C-FB5D-E706-80B2-6AC53D50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89B1B-7FC9-39C1-BAA5-2190142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680DE-94BF-4E39-BBFA-9886F5CF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6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E15CDB-0BDC-A1F3-08CF-FC89E33D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1AD95-180B-6DFA-47D3-AF0050D7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1F701-0396-0393-2C60-5E9E168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DC3F3-0E6E-AA76-38C9-BF56736A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A873-622F-0857-C65A-EDC93694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621CF-CCEB-72CD-DDE9-DA4427FE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980F2-D7F4-0F0F-B8EB-3E8D1E7F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C06A6-8392-3566-8A63-B8356220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70BCA-29D7-314E-2893-774C2FA4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FA6F4-76A3-C179-8F70-B0EC9A5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B66DE-9469-87F4-8A13-90148289D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B8234-8C2B-88F6-179B-67863BA8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AFA59-E5BA-57AB-578C-03C7361A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ADEF2-6949-E0D9-C4A2-A5AAE664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2611-08CC-6DB0-1F99-B865C9C0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7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5863F-9A29-E32B-9C25-8A215961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772F4-1891-FEAD-9532-3C2E11FC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BAC2C-855A-2D27-E31F-70A1F27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5D50E-E351-4030-A478-5B878EF32C92}" type="datetimeFigureOut">
              <a:rPr lang="ko-KR" altLang="en-US" smtClean="0"/>
              <a:t>2025-07-21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931A-7C0C-6D20-1711-0E3C0811A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5E14-89CA-5249-E97C-18F2943F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EA4AF9-136D-AB48-F7CB-93B466880D93}"/>
              </a:ext>
            </a:extLst>
          </p:cNvPr>
          <p:cNvSpPr/>
          <p:nvPr/>
        </p:nvSpPr>
        <p:spPr>
          <a:xfrm>
            <a:off x="3435927" y="1071418"/>
            <a:ext cx="8072582" cy="5366322"/>
          </a:xfrm>
          <a:prstGeom prst="rect">
            <a:avLst/>
          </a:prstGeom>
          <a:solidFill>
            <a:srgbClr val="FDFFEF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F0B0-EF7A-F52C-F222-9065511CB8C1}"/>
              </a:ext>
            </a:extLst>
          </p:cNvPr>
          <p:cNvSpPr txBox="1"/>
          <p:nvPr/>
        </p:nvSpPr>
        <p:spPr>
          <a:xfrm>
            <a:off x="406399" y="267855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B04398-8739-D147-C78B-1C488393E60C}"/>
              </a:ext>
            </a:extLst>
          </p:cNvPr>
          <p:cNvSpPr/>
          <p:nvPr/>
        </p:nvSpPr>
        <p:spPr>
          <a:xfrm>
            <a:off x="7037310" y="1327978"/>
            <a:ext cx="714377" cy="1959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59E08-C291-CA1F-FB85-68FC485B1C1E}"/>
              </a:ext>
            </a:extLst>
          </p:cNvPr>
          <p:cNvSpPr txBox="1"/>
          <p:nvPr/>
        </p:nvSpPr>
        <p:spPr>
          <a:xfrm>
            <a:off x="7916094" y="1942465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19044A-2DC9-ABB3-7684-CCE16847CB55}"/>
              </a:ext>
            </a:extLst>
          </p:cNvPr>
          <p:cNvGrpSpPr/>
          <p:nvPr/>
        </p:nvGrpSpPr>
        <p:grpSpPr>
          <a:xfrm>
            <a:off x="8598463" y="1336643"/>
            <a:ext cx="2383573" cy="4741389"/>
            <a:chOff x="6920701" y="838584"/>
            <a:chExt cx="2383573" cy="4229929"/>
          </a:xfrm>
          <a:solidFill>
            <a:srgbClr val="FFFFFF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F5E4C4-7413-5BC9-D673-04E5E1FC1578}"/>
                </a:ext>
              </a:extLst>
            </p:cNvPr>
            <p:cNvSpPr/>
            <p:nvPr/>
          </p:nvSpPr>
          <p:spPr>
            <a:xfrm>
              <a:off x="6942842" y="1107147"/>
              <a:ext cx="2361432" cy="3961366"/>
            </a:xfrm>
            <a:prstGeom prst="roundRect">
              <a:avLst>
                <a:gd name="adj" fmla="val 3931"/>
              </a:avLst>
            </a:prstGeom>
            <a:solidFill>
              <a:srgbClr val="FFFB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43CCC7-21DB-9F5D-28DD-20564E5275B5}"/>
                </a:ext>
              </a:extLst>
            </p:cNvPr>
            <p:cNvSpPr/>
            <p:nvPr/>
          </p:nvSpPr>
          <p:spPr>
            <a:xfrm>
              <a:off x="7192819" y="1365380"/>
              <a:ext cx="801253" cy="659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AXI4</a:t>
              </a:r>
              <a:br>
                <a:rPr lang="en-US" altLang="ko-KR" sz="1400" dirty="0"/>
              </a:br>
              <a:r>
                <a:rPr lang="en-US" altLang="ko-KR" sz="1400" dirty="0"/>
                <a:t>Lite</a:t>
              </a:r>
              <a:endParaRPr lang="ko-KR" altLang="en-US" sz="1400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33AD656-DF7A-1F0B-8B40-DF34137D91E4}"/>
                </a:ext>
              </a:extLst>
            </p:cNvPr>
            <p:cNvGrpSpPr/>
            <p:nvPr/>
          </p:nvGrpSpPr>
          <p:grpSpPr>
            <a:xfrm>
              <a:off x="7156811" y="2702558"/>
              <a:ext cx="1905356" cy="2109587"/>
              <a:chOff x="7156811" y="3395285"/>
              <a:chExt cx="1905356" cy="2109587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DA11EEA-D360-44A6-7A91-9F27BE3B3E05}"/>
                  </a:ext>
                </a:extLst>
              </p:cNvPr>
              <p:cNvSpPr/>
              <p:nvPr/>
            </p:nvSpPr>
            <p:spPr>
              <a:xfrm>
                <a:off x="7192819" y="3648363"/>
                <a:ext cx="1869348" cy="185650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7FC05F2-EC0B-D747-3685-15A8DD52639E}"/>
                  </a:ext>
                </a:extLst>
              </p:cNvPr>
              <p:cNvSpPr/>
              <p:nvPr/>
            </p:nvSpPr>
            <p:spPr>
              <a:xfrm>
                <a:off x="7419901" y="3870960"/>
                <a:ext cx="1415184" cy="5461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Core</a:t>
                </a:r>
                <a:endParaRPr lang="ko-KR" altLang="en-US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51276B2-7140-8D48-6005-53D80A55EE61}"/>
                  </a:ext>
                </a:extLst>
              </p:cNvPr>
              <p:cNvSpPr/>
              <p:nvPr/>
            </p:nvSpPr>
            <p:spPr>
              <a:xfrm>
                <a:off x="7419901" y="4752068"/>
                <a:ext cx="1415184" cy="5461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FC Core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91212-5E98-AAA4-9953-EEB1F19A255C}"/>
                  </a:ext>
                </a:extLst>
              </p:cNvPr>
              <p:cNvSpPr txBox="1"/>
              <p:nvPr/>
            </p:nvSpPr>
            <p:spPr>
              <a:xfrm>
                <a:off x="7156811" y="3395285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Data Mover</a:t>
                </a:r>
                <a:endParaRPr lang="ko-KR" altLang="en-US" sz="1200" b="1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5AAC7-4332-5050-B99F-EDB5B48AA0F8}"/>
                </a:ext>
              </a:extLst>
            </p:cNvPr>
            <p:cNvSpPr txBox="1"/>
            <p:nvPr/>
          </p:nvSpPr>
          <p:spPr>
            <a:xfrm>
              <a:off x="6920701" y="838584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Accelerator</a:t>
              </a:r>
              <a:endParaRPr lang="ko-KR" altLang="en-US" sz="1200" b="1" dirty="0"/>
            </a:p>
          </p:txBody>
        </p:sp>
      </p:grp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723C0C05-1640-137E-CD9D-678A585D2939}"/>
              </a:ext>
            </a:extLst>
          </p:cNvPr>
          <p:cNvSpPr/>
          <p:nvPr/>
        </p:nvSpPr>
        <p:spPr>
          <a:xfrm rot="16200000">
            <a:off x="8247467" y="1859551"/>
            <a:ext cx="155102" cy="8749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왼쪽/위쪽 48">
            <a:extLst>
              <a:ext uri="{FF2B5EF4-FFF2-40B4-BE49-F238E27FC236}">
                <a16:creationId xmlns:a16="http://schemas.microsoft.com/office/drawing/2014/main" id="{7006C03C-86E2-B043-2772-6D94AE1EF368}"/>
              </a:ext>
            </a:extLst>
          </p:cNvPr>
          <p:cNvSpPr/>
          <p:nvPr/>
        </p:nvSpPr>
        <p:spPr>
          <a:xfrm rot="16200000">
            <a:off x="9468963" y="2534254"/>
            <a:ext cx="1337173" cy="707592"/>
          </a:xfrm>
          <a:prstGeom prst="leftUpArrow">
            <a:avLst>
              <a:gd name="adj1" fmla="val 13949"/>
              <a:gd name="adj2" fmla="val 14025"/>
              <a:gd name="adj3" fmla="val 213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C0F531-FF49-5F71-E8FC-13BAFE7C1332}"/>
              </a:ext>
            </a:extLst>
          </p:cNvPr>
          <p:cNvGrpSpPr/>
          <p:nvPr/>
        </p:nvGrpSpPr>
        <p:grpSpPr>
          <a:xfrm>
            <a:off x="5208658" y="3709679"/>
            <a:ext cx="923636" cy="2185126"/>
            <a:chOff x="5669437" y="3688888"/>
            <a:chExt cx="923636" cy="218512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D33CC2-F7DE-DD7D-E851-18E3F4A2EE38}"/>
                </a:ext>
              </a:extLst>
            </p:cNvPr>
            <p:cNvSpPr/>
            <p:nvPr/>
          </p:nvSpPr>
          <p:spPr>
            <a:xfrm>
              <a:off x="5669437" y="3688888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799C094-BB1E-2472-41BD-C09B2796F744}"/>
                </a:ext>
              </a:extLst>
            </p:cNvPr>
            <p:cNvSpPr/>
            <p:nvPr/>
          </p:nvSpPr>
          <p:spPr>
            <a:xfrm>
              <a:off x="5669437" y="5309867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19F0056-3602-94F9-AB40-7F4E7B1BB2C1}"/>
                </a:ext>
              </a:extLst>
            </p:cNvPr>
            <p:cNvSpPr/>
            <p:nvPr/>
          </p:nvSpPr>
          <p:spPr>
            <a:xfrm>
              <a:off x="5669437" y="4498525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19BAAA0-BA38-FAA9-CBEB-5A83495D4DDF}"/>
              </a:ext>
            </a:extLst>
          </p:cNvPr>
          <p:cNvSpPr/>
          <p:nvPr/>
        </p:nvSpPr>
        <p:spPr>
          <a:xfrm>
            <a:off x="7037310" y="3709679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0D4E1C-57F6-8C0B-5B9C-FBBE3671E196}"/>
              </a:ext>
            </a:extLst>
          </p:cNvPr>
          <p:cNvSpPr/>
          <p:nvPr/>
        </p:nvSpPr>
        <p:spPr>
          <a:xfrm>
            <a:off x="7037307" y="4519315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2CA505-914E-C7A7-4B22-0F13FB7C72EF}"/>
              </a:ext>
            </a:extLst>
          </p:cNvPr>
          <p:cNvSpPr/>
          <p:nvPr/>
        </p:nvSpPr>
        <p:spPr>
          <a:xfrm>
            <a:off x="7037308" y="5328951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B99E86-5433-B9CE-B287-35CDF8F346A6}"/>
              </a:ext>
            </a:extLst>
          </p:cNvPr>
          <p:cNvCxnSpPr>
            <a:cxnSpLocks/>
          </p:cNvCxnSpPr>
          <p:nvPr/>
        </p:nvCxnSpPr>
        <p:spPr>
          <a:xfrm>
            <a:off x="7887553" y="3991752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9220BE8-31E1-5A2E-A884-173560599B36}"/>
              </a:ext>
            </a:extLst>
          </p:cNvPr>
          <p:cNvCxnSpPr>
            <a:cxnSpLocks/>
          </p:cNvCxnSpPr>
          <p:nvPr/>
        </p:nvCxnSpPr>
        <p:spPr>
          <a:xfrm>
            <a:off x="7887553" y="4801388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055400-73F8-3E31-062E-7A3148620E1C}"/>
              </a:ext>
            </a:extLst>
          </p:cNvPr>
          <p:cNvCxnSpPr>
            <a:cxnSpLocks/>
          </p:cNvCxnSpPr>
          <p:nvPr/>
        </p:nvCxnSpPr>
        <p:spPr>
          <a:xfrm>
            <a:off x="7887553" y="5611024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AF3F5A6-DA15-9B7E-EF13-A896152CDC95}"/>
              </a:ext>
            </a:extLst>
          </p:cNvPr>
          <p:cNvCxnSpPr>
            <a:cxnSpLocks/>
          </p:cNvCxnSpPr>
          <p:nvPr/>
        </p:nvCxnSpPr>
        <p:spPr>
          <a:xfrm>
            <a:off x="6184096" y="3991752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565313-7948-D024-0008-48FD6A021734}"/>
              </a:ext>
            </a:extLst>
          </p:cNvPr>
          <p:cNvSpPr txBox="1"/>
          <p:nvPr/>
        </p:nvSpPr>
        <p:spPr>
          <a:xfrm>
            <a:off x="7887553" y="3627879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539770-7A96-F107-89A3-5ED6B6E7E9AA}"/>
              </a:ext>
            </a:extLst>
          </p:cNvPr>
          <p:cNvSpPr txBox="1"/>
          <p:nvPr/>
        </p:nvSpPr>
        <p:spPr>
          <a:xfrm>
            <a:off x="7894821" y="4437514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41754-8408-972C-0394-B1E0F9D1CDBB}"/>
              </a:ext>
            </a:extLst>
          </p:cNvPr>
          <p:cNvSpPr txBox="1"/>
          <p:nvPr/>
        </p:nvSpPr>
        <p:spPr>
          <a:xfrm>
            <a:off x="7887553" y="5246267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1FCA34B-1E73-243B-0A0C-C2202FEFF971}"/>
              </a:ext>
            </a:extLst>
          </p:cNvPr>
          <p:cNvCxnSpPr>
            <a:cxnSpLocks/>
          </p:cNvCxnSpPr>
          <p:nvPr/>
        </p:nvCxnSpPr>
        <p:spPr>
          <a:xfrm>
            <a:off x="6184096" y="4801388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756221-B7BF-0407-ED6F-F38414ABCC97}"/>
              </a:ext>
            </a:extLst>
          </p:cNvPr>
          <p:cNvCxnSpPr>
            <a:cxnSpLocks/>
          </p:cNvCxnSpPr>
          <p:nvPr/>
        </p:nvCxnSpPr>
        <p:spPr>
          <a:xfrm>
            <a:off x="6184096" y="5611024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7C48B44-96DD-95FF-A308-56765092FB38}"/>
              </a:ext>
            </a:extLst>
          </p:cNvPr>
          <p:cNvSpPr txBox="1"/>
          <p:nvPr/>
        </p:nvSpPr>
        <p:spPr>
          <a:xfrm>
            <a:off x="6150971" y="3623010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372AF2-7E96-54AD-F268-744F967699F3}"/>
              </a:ext>
            </a:extLst>
          </p:cNvPr>
          <p:cNvSpPr txBox="1"/>
          <p:nvPr/>
        </p:nvSpPr>
        <p:spPr>
          <a:xfrm>
            <a:off x="6150971" y="4437514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F8CDD-E8EF-D27E-DE37-4860D8B7CFE5}"/>
              </a:ext>
            </a:extLst>
          </p:cNvPr>
          <p:cNvSpPr txBox="1"/>
          <p:nvPr/>
        </p:nvSpPr>
        <p:spPr>
          <a:xfrm>
            <a:off x="6134507" y="5252939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DB44B5-97CD-1104-1F44-3C6939603657}"/>
              </a:ext>
            </a:extLst>
          </p:cNvPr>
          <p:cNvSpPr/>
          <p:nvPr/>
        </p:nvSpPr>
        <p:spPr>
          <a:xfrm>
            <a:off x="3769152" y="3709678"/>
            <a:ext cx="714377" cy="2183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AXI4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04030E4-0B74-AD5E-6E33-F7A603197435}"/>
              </a:ext>
            </a:extLst>
          </p:cNvPr>
          <p:cNvSpPr/>
          <p:nvPr/>
        </p:nvSpPr>
        <p:spPr>
          <a:xfrm>
            <a:off x="3732969" y="2333251"/>
            <a:ext cx="1071418" cy="7076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CDMA</a:t>
            </a:r>
            <a:endParaRPr lang="ko-KR" altLang="en-US" dirty="0"/>
          </a:p>
        </p:txBody>
      </p:sp>
      <p:sp>
        <p:nvSpPr>
          <p:cNvPr id="83" name="화살표: 위쪽/아래쪽 82">
            <a:extLst>
              <a:ext uri="{FF2B5EF4-FFF2-40B4-BE49-F238E27FC236}">
                <a16:creationId xmlns:a16="http://schemas.microsoft.com/office/drawing/2014/main" id="{883F7273-AB9A-2E33-5D43-376FCBF2BC26}"/>
              </a:ext>
            </a:extLst>
          </p:cNvPr>
          <p:cNvSpPr/>
          <p:nvPr/>
        </p:nvSpPr>
        <p:spPr>
          <a:xfrm rot="16200000">
            <a:off x="5831682" y="1704461"/>
            <a:ext cx="149794" cy="193265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DA6C7C-E926-07CC-8074-742B7D5C0046}"/>
              </a:ext>
            </a:extLst>
          </p:cNvPr>
          <p:cNvSpPr txBox="1"/>
          <p:nvPr/>
        </p:nvSpPr>
        <p:spPr>
          <a:xfrm>
            <a:off x="5494984" y="2314599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2359414-B4B3-FE13-C88D-6E0DC8D47C69}"/>
              </a:ext>
            </a:extLst>
          </p:cNvPr>
          <p:cNvGrpSpPr/>
          <p:nvPr/>
        </p:nvGrpSpPr>
        <p:grpSpPr>
          <a:xfrm>
            <a:off x="4526972" y="3623010"/>
            <a:ext cx="646546" cy="464071"/>
            <a:chOff x="3995087" y="5927494"/>
            <a:chExt cx="646546" cy="464071"/>
          </a:xfrm>
        </p:grpSpPr>
        <p:sp>
          <p:nvSpPr>
            <p:cNvPr id="89" name="화살표: 위쪽/아래쪽 88">
              <a:extLst>
                <a:ext uri="{FF2B5EF4-FFF2-40B4-BE49-F238E27FC236}">
                  <a16:creationId xmlns:a16="http://schemas.microsoft.com/office/drawing/2014/main" id="{246F651C-08C0-AF57-1F4D-06C4D5B59917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278643-8983-E57D-4FE8-0F9F983AFA3A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91A42B1-E3D9-36CB-13A3-F1D66FC2C783}"/>
              </a:ext>
            </a:extLst>
          </p:cNvPr>
          <p:cNvGrpSpPr/>
          <p:nvPr/>
        </p:nvGrpSpPr>
        <p:grpSpPr>
          <a:xfrm>
            <a:off x="4522820" y="4437514"/>
            <a:ext cx="646546" cy="464071"/>
            <a:chOff x="3995087" y="5927494"/>
            <a:chExt cx="646546" cy="464071"/>
          </a:xfrm>
        </p:grpSpPr>
        <p:sp>
          <p:nvSpPr>
            <p:cNvPr id="92" name="화살표: 위쪽/아래쪽 91">
              <a:extLst>
                <a:ext uri="{FF2B5EF4-FFF2-40B4-BE49-F238E27FC236}">
                  <a16:creationId xmlns:a16="http://schemas.microsoft.com/office/drawing/2014/main" id="{D6EFD1CE-3211-6FE1-4E26-F3271E7E6B5A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209144-36D4-5485-D939-6AA84419FC47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6C388D7-F5B0-A573-E6EE-9C82A7281725}"/>
              </a:ext>
            </a:extLst>
          </p:cNvPr>
          <p:cNvGrpSpPr/>
          <p:nvPr/>
        </p:nvGrpSpPr>
        <p:grpSpPr>
          <a:xfrm>
            <a:off x="4526973" y="5273224"/>
            <a:ext cx="646546" cy="464071"/>
            <a:chOff x="3995087" y="5927494"/>
            <a:chExt cx="646546" cy="464071"/>
          </a:xfrm>
        </p:grpSpPr>
        <p:sp>
          <p:nvSpPr>
            <p:cNvPr id="95" name="화살표: 위쪽/아래쪽 94">
              <a:extLst>
                <a:ext uri="{FF2B5EF4-FFF2-40B4-BE49-F238E27FC236}">
                  <a16:creationId xmlns:a16="http://schemas.microsoft.com/office/drawing/2014/main" id="{72E52280-29B1-880D-A5A2-A63566623329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68720C-684F-AEE4-C059-A71D895672FF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sp>
        <p:nvSpPr>
          <p:cNvPr id="97" name="화살표: 위쪽/아래쪽 96">
            <a:extLst>
              <a:ext uri="{FF2B5EF4-FFF2-40B4-BE49-F238E27FC236}">
                <a16:creationId xmlns:a16="http://schemas.microsoft.com/office/drawing/2014/main" id="{24A91817-3217-3F13-AF2E-744704656FC9}"/>
              </a:ext>
            </a:extLst>
          </p:cNvPr>
          <p:cNvSpPr/>
          <p:nvPr/>
        </p:nvSpPr>
        <p:spPr>
          <a:xfrm>
            <a:off x="4058459" y="3129746"/>
            <a:ext cx="165117" cy="50930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790FAD-5C01-807D-8314-9C9D967788A9}"/>
              </a:ext>
            </a:extLst>
          </p:cNvPr>
          <p:cNvSpPr txBox="1"/>
          <p:nvPr/>
        </p:nvSpPr>
        <p:spPr>
          <a:xfrm>
            <a:off x="4084453" y="3272578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4969EA-EE81-0BE7-022A-B07BF056BE76}"/>
              </a:ext>
            </a:extLst>
          </p:cNvPr>
          <p:cNvCxnSpPr>
            <a:stCxn id="103" idx="3"/>
            <a:endCxn id="81" idx="1"/>
          </p:cNvCxnSpPr>
          <p:nvPr/>
        </p:nvCxnSpPr>
        <p:spPr>
          <a:xfrm>
            <a:off x="3171792" y="1598021"/>
            <a:ext cx="4629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B11F067-873B-9C9E-083E-A1F020D9AEF6}"/>
              </a:ext>
            </a:extLst>
          </p:cNvPr>
          <p:cNvGrpSpPr/>
          <p:nvPr/>
        </p:nvGrpSpPr>
        <p:grpSpPr>
          <a:xfrm>
            <a:off x="2189216" y="904059"/>
            <a:ext cx="2830973" cy="1175277"/>
            <a:chOff x="2189216" y="904059"/>
            <a:chExt cx="2830973" cy="1175277"/>
          </a:xfrm>
          <a:solidFill>
            <a:srgbClr val="FDFFEF"/>
          </a:solidFill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A20D69C-E084-CC78-2055-E495FDFA62CB}"/>
                </a:ext>
              </a:extLst>
            </p:cNvPr>
            <p:cNvSpPr/>
            <p:nvPr/>
          </p:nvSpPr>
          <p:spPr>
            <a:xfrm>
              <a:off x="2189216" y="904059"/>
              <a:ext cx="2830973" cy="1175277"/>
            </a:xfrm>
            <a:prstGeom prst="roundRect">
              <a:avLst>
                <a:gd name="adj" fmla="val 8462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32A74B1-0F65-DF45-0828-B9CB69E22F83}"/>
                </a:ext>
              </a:extLst>
            </p:cNvPr>
            <p:cNvSpPr/>
            <p:nvPr/>
          </p:nvSpPr>
          <p:spPr>
            <a:xfrm>
              <a:off x="3634757" y="1253967"/>
              <a:ext cx="1177637" cy="688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Zynq</a:t>
              </a:r>
              <a:endParaRPr lang="ko-KR" altLang="en-US" b="1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171F483D-6C7D-74A8-A050-D2BED142DAAA}"/>
                </a:ext>
              </a:extLst>
            </p:cNvPr>
            <p:cNvSpPr/>
            <p:nvPr/>
          </p:nvSpPr>
          <p:spPr>
            <a:xfrm>
              <a:off x="2382982" y="1253967"/>
              <a:ext cx="788810" cy="68810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DDR3</a:t>
              </a:r>
              <a:endParaRPr lang="ko-KR" altLang="en-US" sz="16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BBB0136-9923-B93A-C51E-8D1F615E843F}"/>
              </a:ext>
            </a:extLst>
          </p:cNvPr>
          <p:cNvGrpSpPr/>
          <p:nvPr/>
        </p:nvGrpSpPr>
        <p:grpSpPr>
          <a:xfrm>
            <a:off x="4731000" y="1253967"/>
            <a:ext cx="2213228" cy="448743"/>
            <a:chOff x="3961465" y="5927494"/>
            <a:chExt cx="646546" cy="448743"/>
          </a:xfrm>
        </p:grpSpPr>
        <p:sp>
          <p:nvSpPr>
            <p:cNvPr id="85" name="화살표: 위쪽/아래쪽 84">
              <a:extLst>
                <a:ext uri="{FF2B5EF4-FFF2-40B4-BE49-F238E27FC236}">
                  <a16:creationId xmlns:a16="http://schemas.microsoft.com/office/drawing/2014/main" id="{8F4B72F6-968F-9688-21D6-E11EEF3D0ED5}"/>
                </a:ext>
              </a:extLst>
            </p:cNvPr>
            <p:cNvSpPr/>
            <p:nvPr/>
          </p:nvSpPr>
          <p:spPr>
            <a:xfrm rot="16200000">
              <a:off x="4229987" y="6019050"/>
              <a:ext cx="149793" cy="564582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588218-8E1C-E641-A3D2-8448A44E0DA9}"/>
                </a:ext>
              </a:extLst>
            </p:cNvPr>
            <p:cNvSpPr txBox="1"/>
            <p:nvPr/>
          </p:nvSpPr>
          <p:spPr>
            <a:xfrm>
              <a:off x="3961465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9982E-8D51-32BD-40CC-2649AA2D6B6F}"/>
              </a:ext>
            </a:extLst>
          </p:cNvPr>
          <p:cNvSpPr txBox="1"/>
          <p:nvPr/>
        </p:nvSpPr>
        <p:spPr>
          <a:xfrm>
            <a:off x="4223575" y="2068205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Interrupt</a:t>
            </a:r>
            <a:endParaRPr lang="ko-KR" altLang="en-US" sz="105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B45E6CB-FC04-BB5B-F3A4-7ABBBDC34AC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4268678" y="1942074"/>
            <a:ext cx="0" cy="3911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9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2132E-3B10-C838-8247-1D0049AC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56AB-07DF-23DC-1026-EE0F8891AF16}"/>
              </a:ext>
            </a:extLst>
          </p:cNvPr>
          <p:cNvSpPr txBox="1"/>
          <p:nvPr/>
        </p:nvSpPr>
        <p:spPr>
          <a:xfrm>
            <a:off x="406400" y="26785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F4356-DB55-BD2D-C801-FA63366C6287}"/>
              </a:ext>
            </a:extLst>
          </p:cNvPr>
          <p:cNvGrpSpPr/>
          <p:nvPr/>
        </p:nvGrpSpPr>
        <p:grpSpPr>
          <a:xfrm>
            <a:off x="1144718" y="1058305"/>
            <a:ext cx="2383573" cy="4741389"/>
            <a:chOff x="1144718" y="1058305"/>
            <a:chExt cx="2383573" cy="474138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ABD0ABB-1241-1C60-7F75-7C49A12ED27D}"/>
                </a:ext>
              </a:extLst>
            </p:cNvPr>
            <p:cNvGrpSpPr/>
            <p:nvPr/>
          </p:nvGrpSpPr>
          <p:grpSpPr>
            <a:xfrm>
              <a:off x="1144718" y="1058305"/>
              <a:ext cx="2383573" cy="4741389"/>
              <a:chOff x="6920701" y="838584"/>
              <a:chExt cx="2383573" cy="4229929"/>
            </a:xfrm>
            <a:solidFill>
              <a:srgbClr val="FFFFFF"/>
            </a:solidFill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C5D2235-D3E3-0D9D-DCBC-428B595F5A5D}"/>
                  </a:ext>
                </a:extLst>
              </p:cNvPr>
              <p:cNvSpPr/>
              <p:nvPr/>
            </p:nvSpPr>
            <p:spPr>
              <a:xfrm>
                <a:off x="6942842" y="1107147"/>
                <a:ext cx="2361432" cy="3961366"/>
              </a:xfrm>
              <a:prstGeom prst="roundRect">
                <a:avLst>
                  <a:gd name="adj" fmla="val 3931"/>
                </a:avLst>
              </a:prstGeom>
              <a:solidFill>
                <a:srgbClr val="FFFB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A5B9474-FCA0-4D3A-747C-80F505D88D02}"/>
                  </a:ext>
                </a:extLst>
              </p:cNvPr>
              <p:cNvSpPr/>
              <p:nvPr/>
            </p:nvSpPr>
            <p:spPr>
              <a:xfrm>
                <a:off x="7192819" y="1365380"/>
                <a:ext cx="801253" cy="6599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AXI4</a:t>
                </a:r>
                <a:br>
                  <a:rPr lang="en-US" altLang="ko-KR" sz="1400" dirty="0"/>
                </a:br>
                <a:r>
                  <a:rPr lang="en-US" altLang="ko-KR" sz="1400" dirty="0"/>
                  <a:t>Lite</a:t>
                </a:r>
                <a:endParaRPr lang="ko-KR" altLang="en-US" sz="1400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6A24CA4-EB00-2591-7FD7-89CE8DC85B8B}"/>
                  </a:ext>
                </a:extLst>
              </p:cNvPr>
              <p:cNvGrpSpPr/>
              <p:nvPr/>
            </p:nvGrpSpPr>
            <p:grpSpPr>
              <a:xfrm>
                <a:off x="7156811" y="2702558"/>
                <a:ext cx="1905356" cy="2109587"/>
                <a:chOff x="7156811" y="3395285"/>
                <a:chExt cx="1905356" cy="2109587"/>
              </a:xfrm>
              <a:grpFill/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4BD93D6-2097-ED32-9C13-19D5F5D4BF47}"/>
                    </a:ext>
                  </a:extLst>
                </p:cNvPr>
                <p:cNvSpPr/>
                <p:nvPr/>
              </p:nvSpPr>
              <p:spPr>
                <a:xfrm>
                  <a:off x="7192819" y="3648363"/>
                  <a:ext cx="1869348" cy="1856509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3B830762-4415-878A-3DD6-12B28D4E8B58}"/>
                    </a:ext>
                  </a:extLst>
                </p:cNvPr>
                <p:cNvSpPr/>
                <p:nvPr/>
              </p:nvSpPr>
              <p:spPr>
                <a:xfrm>
                  <a:off x="7419901" y="3870960"/>
                  <a:ext cx="1415184" cy="5461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CNN Core</a:t>
                  </a:r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E6D335AC-B8B5-2123-47F3-DC59B04B2853}"/>
                    </a:ext>
                  </a:extLst>
                </p:cNvPr>
                <p:cNvSpPr/>
                <p:nvPr/>
              </p:nvSpPr>
              <p:spPr>
                <a:xfrm>
                  <a:off x="7419901" y="4752068"/>
                  <a:ext cx="1415184" cy="5461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FC Core</a:t>
                  </a:r>
                  <a:endParaRPr lang="ko-KR" alt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BDA9E7C-CD1B-52B0-C697-A339B487822D}"/>
                    </a:ext>
                  </a:extLst>
                </p:cNvPr>
                <p:cNvSpPr txBox="1"/>
                <p:nvPr/>
              </p:nvSpPr>
              <p:spPr>
                <a:xfrm>
                  <a:off x="7156811" y="3395285"/>
                  <a:ext cx="11176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Data Mover</a:t>
                  </a:r>
                  <a:endParaRPr lang="ko-KR" altLang="en-US" sz="1200" b="1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EFC700-9F2A-08C9-7E64-5EA67286BF97}"/>
                  </a:ext>
                </a:extLst>
              </p:cNvPr>
              <p:cNvSpPr txBox="1"/>
              <p:nvPr/>
            </p:nvSpPr>
            <p:spPr>
              <a:xfrm>
                <a:off x="6920701" y="838584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Accelerator</a:t>
                </a:r>
                <a:endParaRPr lang="ko-KR" altLang="en-US" sz="1200" b="1" dirty="0"/>
              </a:p>
            </p:txBody>
          </p:sp>
        </p:grpSp>
        <p:sp>
          <p:nvSpPr>
            <p:cNvPr id="17" name="화살표: 왼쪽/위쪽 16">
              <a:extLst>
                <a:ext uri="{FF2B5EF4-FFF2-40B4-BE49-F238E27FC236}">
                  <a16:creationId xmlns:a16="http://schemas.microsoft.com/office/drawing/2014/main" id="{B517A934-E90F-8074-D080-8B403C32EDF0}"/>
                </a:ext>
              </a:extLst>
            </p:cNvPr>
            <p:cNvSpPr/>
            <p:nvPr/>
          </p:nvSpPr>
          <p:spPr>
            <a:xfrm rot="16200000">
              <a:off x="2032783" y="2252105"/>
              <a:ext cx="1337173" cy="707592"/>
            </a:xfrm>
            <a:prstGeom prst="leftUpArrow">
              <a:avLst>
                <a:gd name="adj1" fmla="val 13949"/>
                <a:gd name="adj2" fmla="val 14025"/>
                <a:gd name="adj3" fmla="val 2131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4DE47E-A2D8-FA1D-6601-027B99025216}"/>
              </a:ext>
            </a:extLst>
          </p:cNvPr>
          <p:cNvGrpSpPr/>
          <p:nvPr/>
        </p:nvGrpSpPr>
        <p:grpSpPr>
          <a:xfrm>
            <a:off x="5195446" y="1810036"/>
            <a:ext cx="2239827" cy="1464452"/>
            <a:chOff x="4761337" y="743039"/>
            <a:chExt cx="2239827" cy="1464452"/>
          </a:xfrm>
        </p:grpSpPr>
        <p:sp>
          <p:nvSpPr>
            <p:cNvPr id="21" name="사각형: 위쪽 모서리의 한쪽은 둥글고 다른 한쪽은 잘림 20">
              <a:extLst>
                <a:ext uri="{FF2B5EF4-FFF2-40B4-BE49-F238E27FC236}">
                  <a16:creationId xmlns:a16="http://schemas.microsoft.com/office/drawing/2014/main" id="{A607BA27-9B12-060A-D336-BCC4754FC525}"/>
                </a:ext>
              </a:extLst>
            </p:cNvPr>
            <p:cNvSpPr/>
            <p:nvPr/>
          </p:nvSpPr>
          <p:spPr>
            <a:xfrm>
              <a:off x="4784436" y="1058305"/>
              <a:ext cx="2216728" cy="1149186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CDBF2EF-2141-AD2A-2891-ED6E72488D1A}"/>
                </a:ext>
              </a:extLst>
            </p:cNvPr>
            <p:cNvSpPr/>
            <p:nvPr/>
          </p:nvSpPr>
          <p:spPr>
            <a:xfrm>
              <a:off x="4982864" y="1213551"/>
              <a:ext cx="1415184" cy="6122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CNN Core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34D763-0D62-A680-34AB-CC2C69DFF09A}"/>
                </a:ext>
              </a:extLst>
            </p:cNvPr>
            <p:cNvSpPr/>
            <p:nvPr/>
          </p:nvSpPr>
          <p:spPr>
            <a:xfrm>
              <a:off x="5783676" y="1723177"/>
              <a:ext cx="812800" cy="3140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Kernel</a:t>
              </a:r>
              <a:endParaRPr lang="ko-KR" alt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588FA-4BE3-F17A-991D-066B05706A4F}"/>
                </a:ext>
              </a:extLst>
            </p:cNvPr>
            <p:cNvSpPr txBox="1"/>
            <p:nvPr/>
          </p:nvSpPr>
          <p:spPr>
            <a:xfrm>
              <a:off x="4761337" y="743039"/>
              <a:ext cx="1117601" cy="31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 Mover</a:t>
              </a:r>
              <a:endParaRPr lang="ko-KR" altLang="en-US" sz="12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5547D1-3700-ADE5-76A6-FA835EFA4C92}"/>
              </a:ext>
            </a:extLst>
          </p:cNvPr>
          <p:cNvGrpSpPr/>
          <p:nvPr/>
        </p:nvGrpSpPr>
        <p:grpSpPr>
          <a:xfrm>
            <a:off x="5195445" y="3677073"/>
            <a:ext cx="2239828" cy="1445303"/>
            <a:chOff x="4761336" y="3968616"/>
            <a:chExt cx="2239828" cy="1445303"/>
          </a:xfrm>
        </p:grpSpPr>
        <p:sp>
          <p:nvSpPr>
            <p:cNvPr id="22" name="사각형: 위쪽 모서리의 한쪽은 둥글고 다른 한쪽은 잘림 21">
              <a:extLst>
                <a:ext uri="{FF2B5EF4-FFF2-40B4-BE49-F238E27FC236}">
                  <a16:creationId xmlns:a16="http://schemas.microsoft.com/office/drawing/2014/main" id="{FCE04074-E3E1-053A-9F0A-21222A64D99F}"/>
                </a:ext>
              </a:extLst>
            </p:cNvPr>
            <p:cNvSpPr/>
            <p:nvPr/>
          </p:nvSpPr>
          <p:spPr>
            <a:xfrm>
              <a:off x="4784436" y="4264733"/>
              <a:ext cx="2216728" cy="1149186"/>
            </a:xfrm>
            <a:prstGeom prst="snip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94753E3-F6E2-51F6-39B9-77C8E5F71381}"/>
                </a:ext>
              </a:extLst>
            </p:cNvPr>
            <p:cNvSpPr/>
            <p:nvPr/>
          </p:nvSpPr>
          <p:spPr>
            <a:xfrm>
              <a:off x="4982864" y="4414586"/>
              <a:ext cx="1415184" cy="61220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FC Core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2972C6-3E5F-2085-49BD-044C0B94D43E}"/>
                </a:ext>
              </a:extLst>
            </p:cNvPr>
            <p:cNvSpPr/>
            <p:nvPr/>
          </p:nvSpPr>
          <p:spPr>
            <a:xfrm>
              <a:off x="5783676" y="4906316"/>
              <a:ext cx="812800" cy="3140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Kernel</a:t>
              </a:r>
              <a:endParaRPr lang="ko-KR" altLang="en-US" sz="1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23A6B-519D-2BD0-A205-A42DCEB08F77}"/>
                </a:ext>
              </a:extLst>
            </p:cNvPr>
            <p:cNvSpPr txBox="1"/>
            <p:nvPr/>
          </p:nvSpPr>
          <p:spPr>
            <a:xfrm>
              <a:off x="4761336" y="3968616"/>
              <a:ext cx="1117601" cy="31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 Mover</a:t>
              </a:r>
              <a:endParaRPr lang="ko-KR" altLang="en-US" sz="12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1DF08B-FAC6-6DF2-8AE2-FC84D26BA65D}"/>
              </a:ext>
            </a:extLst>
          </p:cNvPr>
          <p:cNvSpPr txBox="1"/>
          <p:nvPr/>
        </p:nvSpPr>
        <p:spPr>
          <a:xfrm>
            <a:off x="8820727" y="1524000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곱셈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9D87DF-6CBD-331C-A84B-0C371F714E19}"/>
              </a:ext>
            </a:extLst>
          </p:cNvPr>
          <p:cNvSpPr txBox="1"/>
          <p:nvPr/>
        </p:nvSpPr>
        <p:spPr>
          <a:xfrm>
            <a:off x="8820726" y="2120528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 dirty="0" err="1"/>
              <a:t>누산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CC514A-AE16-9C0E-DE4C-9E9FA8B280E3}"/>
              </a:ext>
            </a:extLst>
          </p:cNvPr>
          <p:cNvSpPr txBox="1"/>
          <p:nvPr/>
        </p:nvSpPr>
        <p:spPr>
          <a:xfrm>
            <a:off x="8820726" y="2717056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바이어스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0E3D0E-99A1-857E-4F52-65DCDFE3DFF5}"/>
              </a:ext>
            </a:extLst>
          </p:cNvPr>
          <p:cNvSpPr txBox="1"/>
          <p:nvPr/>
        </p:nvSpPr>
        <p:spPr>
          <a:xfrm>
            <a:off x="8820725" y="3313584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/>
              <a:t>ReLU, </a:t>
            </a:r>
            <a:r>
              <a:rPr lang="ko-KR" altLang="en-US"/>
              <a:t>양자화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7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748B-DF48-1BF9-0C8B-A7A63E2DE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49089-1008-D5EB-0EDA-98EBBF6D2287}"/>
              </a:ext>
            </a:extLst>
          </p:cNvPr>
          <p:cNvSpPr txBox="1"/>
          <p:nvPr/>
        </p:nvSpPr>
        <p:spPr>
          <a:xfrm>
            <a:off x="406400" y="26785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B54433-2AE1-AC2E-DA12-BBC6AB2AAC11}"/>
              </a:ext>
            </a:extLst>
          </p:cNvPr>
          <p:cNvGrpSpPr/>
          <p:nvPr/>
        </p:nvGrpSpPr>
        <p:grpSpPr>
          <a:xfrm>
            <a:off x="3432029" y="1963313"/>
            <a:ext cx="4736816" cy="2673251"/>
            <a:chOff x="2726166" y="2360475"/>
            <a:chExt cx="4736816" cy="267325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7B1D81-1335-1331-7BE7-FECEA74DD594}"/>
                </a:ext>
              </a:extLst>
            </p:cNvPr>
            <p:cNvSpPr/>
            <p:nvPr/>
          </p:nvSpPr>
          <p:spPr>
            <a:xfrm>
              <a:off x="2726168" y="2498234"/>
              <a:ext cx="714377" cy="5944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endParaRPr lang="ko-KR" altLang="en-US" sz="1200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EFB702-446E-2699-57A9-9ED92D3A02C8}"/>
                </a:ext>
              </a:extLst>
            </p:cNvPr>
            <p:cNvGrpSpPr/>
            <p:nvPr/>
          </p:nvGrpSpPr>
          <p:grpSpPr>
            <a:xfrm>
              <a:off x="5223155" y="2360475"/>
              <a:ext cx="2239827" cy="1464452"/>
              <a:chOff x="4761337" y="743039"/>
              <a:chExt cx="2239827" cy="1464452"/>
            </a:xfrm>
          </p:grpSpPr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FC7A18A6-ABD2-B146-F5AE-0CA19008E36E}"/>
                  </a:ext>
                </a:extLst>
              </p:cNvPr>
              <p:cNvSpPr/>
              <p:nvPr/>
            </p:nvSpPr>
            <p:spPr>
              <a:xfrm>
                <a:off x="4784436" y="1058305"/>
                <a:ext cx="2216728" cy="1149186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A0A990B-A4FE-47FD-42E2-EDD127F52773}"/>
                  </a:ext>
                </a:extLst>
              </p:cNvPr>
              <p:cNvSpPr/>
              <p:nvPr/>
            </p:nvSpPr>
            <p:spPr>
              <a:xfrm>
                <a:off x="4982864" y="1213551"/>
                <a:ext cx="1415184" cy="61220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Core</a:t>
                </a:r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8B5B88-CB44-1B72-B039-04433CC4ADB7}"/>
                  </a:ext>
                </a:extLst>
              </p:cNvPr>
              <p:cNvSpPr/>
              <p:nvPr/>
            </p:nvSpPr>
            <p:spPr>
              <a:xfrm>
                <a:off x="5783676" y="1723177"/>
                <a:ext cx="812800" cy="3140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Kernel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B7812B-78AE-C140-3069-C7926A046F97}"/>
                  </a:ext>
                </a:extLst>
              </p:cNvPr>
              <p:cNvSpPr txBox="1"/>
              <p:nvPr/>
            </p:nvSpPr>
            <p:spPr>
              <a:xfrm>
                <a:off x="4761337" y="743039"/>
                <a:ext cx="1117601" cy="31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Data Mover</a:t>
                </a:r>
                <a:endParaRPr lang="ko-KR" altLang="en-US" sz="1200" b="1" dirty="0"/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BA17493-105E-E257-ED23-73F14C538614}"/>
                </a:ext>
              </a:extLst>
            </p:cNvPr>
            <p:cNvSpPr/>
            <p:nvPr/>
          </p:nvSpPr>
          <p:spPr>
            <a:xfrm>
              <a:off x="2726167" y="3427622"/>
              <a:ext cx="714377" cy="5944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endParaRPr lang="ko-KR" altLang="en-US" sz="12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135DB32-5441-5132-2355-178338A83FA7}"/>
                </a:ext>
              </a:extLst>
            </p:cNvPr>
            <p:cNvSpPr/>
            <p:nvPr/>
          </p:nvSpPr>
          <p:spPr>
            <a:xfrm>
              <a:off x="2726166" y="4359281"/>
              <a:ext cx="714377" cy="5944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endParaRPr lang="ko-KR" altLang="en-US" sz="1200" b="1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9A31853-7887-0B4F-BC37-C6CD60AC94E1}"/>
                </a:ext>
              </a:extLst>
            </p:cNvPr>
            <p:cNvSpPr/>
            <p:nvPr/>
          </p:nvSpPr>
          <p:spPr>
            <a:xfrm>
              <a:off x="3435928" y="2798618"/>
              <a:ext cx="1787228" cy="295564"/>
            </a:xfrm>
            <a:custGeom>
              <a:avLst/>
              <a:gdLst>
                <a:gd name="connsiteX0" fmla="*/ 0 w 1810327"/>
                <a:gd name="connsiteY0" fmla="*/ 0 h 295564"/>
                <a:gd name="connsiteX1" fmla="*/ 849745 w 1810327"/>
                <a:gd name="connsiteY1" fmla="*/ 0 h 295564"/>
                <a:gd name="connsiteX2" fmla="*/ 849745 w 1810327"/>
                <a:gd name="connsiteY2" fmla="*/ 295564 h 295564"/>
                <a:gd name="connsiteX3" fmla="*/ 1810327 w 1810327"/>
                <a:gd name="connsiteY3" fmla="*/ 295564 h 29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0327" h="295564">
                  <a:moveTo>
                    <a:pt x="0" y="0"/>
                  </a:moveTo>
                  <a:lnTo>
                    <a:pt x="849745" y="0"/>
                  </a:lnTo>
                  <a:lnTo>
                    <a:pt x="849745" y="295564"/>
                  </a:lnTo>
                  <a:lnTo>
                    <a:pt x="1810327" y="295564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46F1CF7-9DF3-1A91-A30A-ACB0758278F9}"/>
                </a:ext>
              </a:extLst>
            </p:cNvPr>
            <p:cNvSpPr/>
            <p:nvPr/>
          </p:nvSpPr>
          <p:spPr>
            <a:xfrm>
              <a:off x="3435927" y="3408218"/>
              <a:ext cx="1787228" cy="314037"/>
            </a:xfrm>
            <a:custGeom>
              <a:avLst/>
              <a:gdLst>
                <a:gd name="connsiteX0" fmla="*/ 0 w 1810328"/>
                <a:gd name="connsiteY0" fmla="*/ 314037 h 314037"/>
                <a:gd name="connsiteX1" fmla="*/ 849746 w 1810328"/>
                <a:gd name="connsiteY1" fmla="*/ 314037 h 314037"/>
                <a:gd name="connsiteX2" fmla="*/ 849746 w 1810328"/>
                <a:gd name="connsiteY2" fmla="*/ 0 h 314037"/>
                <a:gd name="connsiteX3" fmla="*/ 1810328 w 1810328"/>
                <a:gd name="connsiteY3" fmla="*/ 0 h 31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0328" h="314037">
                  <a:moveTo>
                    <a:pt x="0" y="314037"/>
                  </a:moveTo>
                  <a:lnTo>
                    <a:pt x="849746" y="314037"/>
                  </a:lnTo>
                  <a:lnTo>
                    <a:pt x="849746" y="0"/>
                  </a:lnTo>
                  <a:lnTo>
                    <a:pt x="1810328" y="0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29FABB-6EAC-FFB0-A88A-8A76495AC14A}"/>
                </a:ext>
              </a:extLst>
            </p:cNvPr>
            <p:cNvSpPr txBox="1"/>
            <p:nvPr/>
          </p:nvSpPr>
          <p:spPr>
            <a:xfrm>
              <a:off x="3761500" y="2460700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i_fmap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E368D7-A16E-34C9-123A-51105453CEE0}"/>
                </a:ext>
              </a:extLst>
            </p:cNvPr>
            <p:cNvSpPr txBox="1"/>
            <p:nvPr/>
          </p:nvSpPr>
          <p:spPr>
            <a:xfrm>
              <a:off x="3761499" y="3819471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i_weight</a:t>
              </a:r>
              <a:endParaRPr lang="ko-KR" altLang="en-US" sz="1200" b="1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E6611CAA-D93C-D300-A2C9-8472C7A77CA5}"/>
                </a:ext>
              </a:extLst>
            </p:cNvPr>
            <p:cNvSpPr/>
            <p:nvPr/>
          </p:nvSpPr>
          <p:spPr>
            <a:xfrm>
              <a:off x="3435927" y="3823855"/>
              <a:ext cx="2872509" cy="831272"/>
            </a:xfrm>
            <a:custGeom>
              <a:avLst/>
              <a:gdLst>
                <a:gd name="connsiteX0" fmla="*/ 0 w 2872509"/>
                <a:gd name="connsiteY0" fmla="*/ 831272 h 831272"/>
                <a:gd name="connsiteX1" fmla="*/ 2872509 w 2872509"/>
                <a:gd name="connsiteY1" fmla="*/ 831272 h 831272"/>
                <a:gd name="connsiteX2" fmla="*/ 2872509 w 2872509"/>
                <a:gd name="connsiteY2" fmla="*/ 0 h 8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2509" h="831272">
                  <a:moveTo>
                    <a:pt x="0" y="831272"/>
                  </a:moveTo>
                  <a:lnTo>
                    <a:pt x="2872509" y="831272"/>
                  </a:lnTo>
                  <a:lnTo>
                    <a:pt x="2872509" y="0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3CC713-45E7-2D21-5066-8A9C5CD695D4}"/>
                </a:ext>
              </a:extLst>
            </p:cNvPr>
            <p:cNvSpPr txBox="1"/>
            <p:nvPr/>
          </p:nvSpPr>
          <p:spPr>
            <a:xfrm>
              <a:off x="4329541" y="4756727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o_result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7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61219-498F-B4E2-241C-66AD2E875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32921-8F17-2B7B-9B0A-EFAA5C41E913}"/>
              </a:ext>
            </a:extLst>
          </p:cNvPr>
          <p:cNvSpPr txBox="1"/>
          <p:nvPr/>
        </p:nvSpPr>
        <p:spPr>
          <a:xfrm>
            <a:off x="406400" y="23091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2C5C780-D7F6-4810-59D0-B71AEC4F2B90}"/>
              </a:ext>
            </a:extLst>
          </p:cNvPr>
          <p:cNvGrpSpPr/>
          <p:nvPr/>
        </p:nvGrpSpPr>
        <p:grpSpPr>
          <a:xfrm>
            <a:off x="337126" y="1047537"/>
            <a:ext cx="2535383" cy="2492299"/>
            <a:chOff x="872835" y="1269210"/>
            <a:chExt cx="2535383" cy="249229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2134695-1967-539F-E279-C2DF6EAAA01A}"/>
                </a:ext>
              </a:extLst>
            </p:cNvPr>
            <p:cNvGrpSpPr/>
            <p:nvPr/>
          </p:nvGrpSpPr>
          <p:grpSpPr>
            <a:xfrm>
              <a:off x="1099127" y="1634836"/>
              <a:ext cx="2309091" cy="2126673"/>
              <a:chOff x="812800" y="1302327"/>
              <a:chExt cx="2309091" cy="2126673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62F6749-A54F-24B9-7255-4B89B8160F44}"/>
                  </a:ext>
                </a:extLst>
              </p:cNvPr>
              <p:cNvSpPr/>
              <p:nvPr/>
            </p:nvSpPr>
            <p:spPr>
              <a:xfrm>
                <a:off x="812800" y="1302327"/>
                <a:ext cx="2309091" cy="21266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30C0A04A-DAD7-5164-9B7B-8BCE30AF7BC3}"/>
                  </a:ext>
                </a:extLst>
              </p:cNvPr>
              <p:cNvSpPr/>
              <p:nvPr/>
            </p:nvSpPr>
            <p:spPr>
              <a:xfrm>
                <a:off x="812800" y="1302327"/>
                <a:ext cx="775855" cy="7573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F6A4A60-3995-4525-E5DF-85E852B91DC1}"/>
                </a:ext>
              </a:extLst>
            </p:cNvPr>
            <p:cNvSpPr txBox="1"/>
            <p:nvPr/>
          </p:nvSpPr>
          <p:spPr>
            <a:xfrm>
              <a:off x="872835" y="1269210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1</a:t>
              </a:r>
              <a:r>
                <a:rPr lang="en-US" altLang="ko-KR" sz="1200" b="1" baseline="30000" dirty="0"/>
                <a:t>st</a:t>
              </a:r>
              <a:r>
                <a:rPr lang="en-US" altLang="ko-KR" sz="1200" b="1" dirty="0"/>
                <a:t> Window</a:t>
              </a:r>
              <a:endParaRPr lang="ko-KR" altLang="en-US" sz="1200" b="1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34346EE1-34B8-D62D-F455-305891D193E4}"/>
              </a:ext>
            </a:extLst>
          </p:cNvPr>
          <p:cNvGrpSpPr/>
          <p:nvPr/>
        </p:nvGrpSpPr>
        <p:grpSpPr>
          <a:xfrm>
            <a:off x="3810004" y="1786399"/>
            <a:ext cx="1517022" cy="1566479"/>
            <a:chOff x="3754586" y="1324536"/>
            <a:chExt cx="1517022" cy="1566479"/>
          </a:xfrm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64FDB93B-8B56-1DFD-FBD3-C34ABB6A47CC}"/>
                </a:ext>
              </a:extLst>
            </p:cNvPr>
            <p:cNvSpPr/>
            <p:nvPr/>
          </p:nvSpPr>
          <p:spPr>
            <a:xfrm>
              <a:off x="3754587" y="132453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BF8747E4-18D9-8F61-A1B1-5D6D97D4ECB3}"/>
                </a:ext>
              </a:extLst>
            </p:cNvPr>
            <p:cNvSpPr/>
            <p:nvPr/>
          </p:nvSpPr>
          <p:spPr>
            <a:xfrm>
              <a:off x="3754586" y="1634831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EBE75BC4-A18E-0929-C18A-F75F89795869}"/>
                </a:ext>
              </a:extLst>
            </p:cNvPr>
            <p:cNvSpPr/>
            <p:nvPr/>
          </p:nvSpPr>
          <p:spPr>
            <a:xfrm>
              <a:off x="3754586" y="1948877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94AE599D-4D87-E3C3-FBCE-9859D393225C}"/>
                </a:ext>
              </a:extLst>
            </p:cNvPr>
            <p:cNvSpPr/>
            <p:nvPr/>
          </p:nvSpPr>
          <p:spPr>
            <a:xfrm>
              <a:off x="3754586" y="226292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A105FA9-8E0A-C210-99C2-506BB75E87B7}"/>
                </a:ext>
              </a:extLst>
            </p:cNvPr>
            <p:cNvSpPr/>
            <p:nvPr/>
          </p:nvSpPr>
          <p:spPr>
            <a:xfrm>
              <a:off x="3754586" y="2576969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F804EA06-11FA-8EEF-35E7-19301EC6E103}"/>
                </a:ext>
              </a:extLst>
            </p:cNvPr>
            <p:cNvSpPr/>
            <p:nvPr/>
          </p:nvSpPr>
          <p:spPr>
            <a:xfrm>
              <a:off x="4059376" y="132453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249148FD-655C-2A06-99B9-1583558149FF}"/>
                </a:ext>
              </a:extLst>
            </p:cNvPr>
            <p:cNvSpPr/>
            <p:nvPr/>
          </p:nvSpPr>
          <p:spPr>
            <a:xfrm>
              <a:off x="4059375" y="1634831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260526E-9632-D779-5D81-A432422CE93A}"/>
                </a:ext>
              </a:extLst>
            </p:cNvPr>
            <p:cNvSpPr/>
            <p:nvPr/>
          </p:nvSpPr>
          <p:spPr>
            <a:xfrm>
              <a:off x="4059375" y="1948877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342A2871-75B7-B466-1FC9-C6F5660353B7}"/>
                </a:ext>
              </a:extLst>
            </p:cNvPr>
            <p:cNvSpPr/>
            <p:nvPr/>
          </p:nvSpPr>
          <p:spPr>
            <a:xfrm>
              <a:off x="4059375" y="226292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4EDDEF0-FD20-2E60-B39D-818F0E3C2E2B}"/>
                </a:ext>
              </a:extLst>
            </p:cNvPr>
            <p:cNvSpPr/>
            <p:nvPr/>
          </p:nvSpPr>
          <p:spPr>
            <a:xfrm>
              <a:off x="4059375" y="2576969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FA5DF22C-028D-928F-34B0-8C42E1F1A2E2}"/>
                </a:ext>
              </a:extLst>
            </p:cNvPr>
            <p:cNvSpPr/>
            <p:nvPr/>
          </p:nvSpPr>
          <p:spPr>
            <a:xfrm>
              <a:off x="4364165" y="132453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487D2128-987C-6BD4-39B6-2B229E0D1331}"/>
                </a:ext>
              </a:extLst>
            </p:cNvPr>
            <p:cNvSpPr/>
            <p:nvPr/>
          </p:nvSpPr>
          <p:spPr>
            <a:xfrm>
              <a:off x="4364164" y="1634831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403D2CBF-7178-5489-518C-BC0AC2F2EDE3}"/>
                </a:ext>
              </a:extLst>
            </p:cNvPr>
            <p:cNvSpPr/>
            <p:nvPr/>
          </p:nvSpPr>
          <p:spPr>
            <a:xfrm>
              <a:off x="4364164" y="1948877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DE2C4D0-FC85-63FD-CC78-69C9F0CAD88F}"/>
                </a:ext>
              </a:extLst>
            </p:cNvPr>
            <p:cNvSpPr/>
            <p:nvPr/>
          </p:nvSpPr>
          <p:spPr>
            <a:xfrm>
              <a:off x="4364164" y="226292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0EF5F6DD-9097-24BC-987B-3DDE4366D5A2}"/>
                </a:ext>
              </a:extLst>
            </p:cNvPr>
            <p:cNvSpPr/>
            <p:nvPr/>
          </p:nvSpPr>
          <p:spPr>
            <a:xfrm>
              <a:off x="4364164" y="2576969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6FDDA3D2-40D7-0DA8-B384-F9EF15DCDEE6}"/>
                </a:ext>
              </a:extLst>
            </p:cNvPr>
            <p:cNvSpPr/>
            <p:nvPr/>
          </p:nvSpPr>
          <p:spPr>
            <a:xfrm>
              <a:off x="4668954" y="132453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CF7DC9D-9D75-28D0-1DCC-3C2032CD6E26}"/>
                </a:ext>
              </a:extLst>
            </p:cNvPr>
            <p:cNvSpPr/>
            <p:nvPr/>
          </p:nvSpPr>
          <p:spPr>
            <a:xfrm>
              <a:off x="4668953" y="1634831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3D8E813F-3BF8-B6DE-41F4-606B9EA33153}"/>
                </a:ext>
              </a:extLst>
            </p:cNvPr>
            <p:cNvSpPr/>
            <p:nvPr/>
          </p:nvSpPr>
          <p:spPr>
            <a:xfrm>
              <a:off x="4668953" y="1948877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B57897C9-7593-7B50-EBB8-E4968195E5DE}"/>
                </a:ext>
              </a:extLst>
            </p:cNvPr>
            <p:cNvSpPr/>
            <p:nvPr/>
          </p:nvSpPr>
          <p:spPr>
            <a:xfrm>
              <a:off x="4668953" y="226292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C7F77A73-5F09-FB8A-3EFB-187D041A918E}"/>
                </a:ext>
              </a:extLst>
            </p:cNvPr>
            <p:cNvSpPr/>
            <p:nvPr/>
          </p:nvSpPr>
          <p:spPr>
            <a:xfrm>
              <a:off x="4668953" y="2576969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2F7B3A4-029D-FAEF-A472-7E880A66609F}"/>
                </a:ext>
              </a:extLst>
            </p:cNvPr>
            <p:cNvSpPr/>
            <p:nvPr/>
          </p:nvSpPr>
          <p:spPr>
            <a:xfrm>
              <a:off x="4973743" y="132453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F3C85B7-45C5-1C1D-E378-81957B3B081E}"/>
                </a:ext>
              </a:extLst>
            </p:cNvPr>
            <p:cNvSpPr/>
            <p:nvPr/>
          </p:nvSpPr>
          <p:spPr>
            <a:xfrm>
              <a:off x="4973742" y="1634831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E20E5236-87AB-51CD-F69C-12340D451FCE}"/>
                </a:ext>
              </a:extLst>
            </p:cNvPr>
            <p:cNvSpPr/>
            <p:nvPr/>
          </p:nvSpPr>
          <p:spPr>
            <a:xfrm>
              <a:off x="4973742" y="1948877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269CF10C-7BCA-CB9A-59B2-56207430F296}"/>
                </a:ext>
              </a:extLst>
            </p:cNvPr>
            <p:cNvSpPr/>
            <p:nvPr/>
          </p:nvSpPr>
          <p:spPr>
            <a:xfrm>
              <a:off x="4973742" y="226292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570D609B-CBA8-3B8E-BCC1-C77E0480A567}"/>
                </a:ext>
              </a:extLst>
            </p:cNvPr>
            <p:cNvSpPr/>
            <p:nvPr/>
          </p:nvSpPr>
          <p:spPr>
            <a:xfrm>
              <a:off x="4973742" y="2576969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811DC84-76A2-9CA9-5EAA-9E72E14A34B7}"/>
              </a:ext>
            </a:extLst>
          </p:cNvPr>
          <p:cNvGrpSpPr/>
          <p:nvPr/>
        </p:nvGrpSpPr>
        <p:grpSpPr>
          <a:xfrm>
            <a:off x="907471" y="4729018"/>
            <a:ext cx="9716663" cy="904283"/>
            <a:chOff x="907471" y="4729018"/>
            <a:chExt cx="9716663" cy="90428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EB5EA76-9189-D671-0B51-2C661D2CB2E0}"/>
                </a:ext>
              </a:extLst>
            </p:cNvPr>
            <p:cNvSpPr/>
            <p:nvPr/>
          </p:nvSpPr>
          <p:spPr>
            <a:xfrm>
              <a:off x="951345" y="4729018"/>
              <a:ext cx="350982" cy="3509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56FEDEB-4D1F-93CC-2E54-488E331C909D}"/>
                </a:ext>
              </a:extLst>
            </p:cNvPr>
            <p:cNvSpPr/>
            <p:nvPr/>
          </p:nvSpPr>
          <p:spPr>
            <a:xfrm>
              <a:off x="1704109" y="4729018"/>
              <a:ext cx="350982" cy="3509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CEFBD4-EACE-DCB5-88B2-24FC64FD24D4}"/>
                </a:ext>
              </a:extLst>
            </p:cNvPr>
            <p:cNvSpPr/>
            <p:nvPr/>
          </p:nvSpPr>
          <p:spPr>
            <a:xfrm>
              <a:off x="2452255" y="4729018"/>
              <a:ext cx="350982" cy="3509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04BFCAD-B7EE-EB4A-781B-C930536430F4}"/>
                </a:ext>
              </a:extLst>
            </p:cNvPr>
            <p:cNvSpPr/>
            <p:nvPr/>
          </p:nvSpPr>
          <p:spPr>
            <a:xfrm>
              <a:off x="3200401" y="4729018"/>
              <a:ext cx="350982" cy="3509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73AD72B-12A1-D5A9-0540-2456B424F227}"/>
                </a:ext>
              </a:extLst>
            </p:cNvPr>
            <p:cNvSpPr/>
            <p:nvPr/>
          </p:nvSpPr>
          <p:spPr>
            <a:xfrm>
              <a:off x="3948547" y="4729018"/>
              <a:ext cx="350982" cy="3509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444728-7E02-39CE-0F17-BDB8159877FB}"/>
                </a:ext>
              </a:extLst>
            </p:cNvPr>
            <p:cNvSpPr/>
            <p:nvPr/>
          </p:nvSpPr>
          <p:spPr>
            <a:xfrm>
              <a:off x="7227457" y="4729018"/>
              <a:ext cx="350982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4705B3D-75C1-0572-C8D2-D2B725110365}"/>
                </a:ext>
              </a:extLst>
            </p:cNvPr>
            <p:cNvSpPr/>
            <p:nvPr/>
          </p:nvSpPr>
          <p:spPr>
            <a:xfrm>
              <a:off x="7975603" y="4729018"/>
              <a:ext cx="350982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924EB2-FD45-4CB4-34FC-84AB21301830}"/>
                </a:ext>
              </a:extLst>
            </p:cNvPr>
            <p:cNvSpPr/>
            <p:nvPr/>
          </p:nvSpPr>
          <p:spPr>
            <a:xfrm>
              <a:off x="8723749" y="4729018"/>
              <a:ext cx="350982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7223E43-3E51-8DB7-56AA-70F1CF5C8612}"/>
                </a:ext>
              </a:extLst>
            </p:cNvPr>
            <p:cNvSpPr/>
            <p:nvPr/>
          </p:nvSpPr>
          <p:spPr>
            <a:xfrm>
              <a:off x="9471895" y="4729018"/>
              <a:ext cx="350982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3CA68BD-6EDD-72F8-B7AA-B775C1271C89}"/>
                </a:ext>
              </a:extLst>
            </p:cNvPr>
            <p:cNvSpPr/>
            <p:nvPr/>
          </p:nvSpPr>
          <p:spPr>
            <a:xfrm>
              <a:off x="10220041" y="4729018"/>
              <a:ext cx="350982" cy="350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CC1F0EA-0A50-B932-4C1D-3A8BE33FBEB1}"/>
                </a:ext>
              </a:extLst>
            </p:cNvPr>
            <p:cNvGrpSpPr/>
            <p:nvPr/>
          </p:nvGrpSpPr>
          <p:grpSpPr>
            <a:xfrm>
              <a:off x="4902201" y="4849091"/>
              <a:ext cx="1565564" cy="101600"/>
              <a:chOff x="4902201" y="4849091"/>
              <a:chExt cx="1565564" cy="101600"/>
            </a:xfrm>
            <a:solidFill>
              <a:schemeClr val="tx1"/>
            </a:solidFill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6045A402-C65E-3DAD-A073-B092D063EB00}"/>
                  </a:ext>
                </a:extLst>
              </p:cNvPr>
              <p:cNvSpPr/>
              <p:nvPr/>
            </p:nvSpPr>
            <p:spPr>
              <a:xfrm>
                <a:off x="4902201" y="4849091"/>
                <a:ext cx="92364" cy="9236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AE2BE67F-FD99-A391-A911-5D638EE77D78}"/>
                  </a:ext>
                </a:extLst>
              </p:cNvPr>
              <p:cNvSpPr/>
              <p:nvPr/>
            </p:nvSpPr>
            <p:spPr>
              <a:xfrm>
                <a:off x="5638801" y="4858327"/>
                <a:ext cx="92364" cy="9236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EBFD880B-6DAE-11C5-DFC2-AFEE837A6706}"/>
                  </a:ext>
                </a:extLst>
              </p:cNvPr>
              <p:cNvSpPr/>
              <p:nvPr/>
            </p:nvSpPr>
            <p:spPr>
              <a:xfrm>
                <a:off x="6375401" y="4858327"/>
                <a:ext cx="92364" cy="9236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046B1D7-9153-5D49-7A62-C1C047D1E744}"/>
                </a:ext>
              </a:extLst>
            </p:cNvPr>
            <p:cNvSpPr txBox="1"/>
            <p:nvPr/>
          </p:nvSpPr>
          <p:spPr>
            <a:xfrm>
              <a:off x="10166929" y="5356302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[24]</a:t>
              </a:r>
              <a:endParaRPr lang="ko-KR" altLang="en-US" sz="1200" b="1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1D7E61F-7867-6B08-088B-A4C594D949FF}"/>
                </a:ext>
              </a:extLst>
            </p:cNvPr>
            <p:cNvSpPr txBox="1"/>
            <p:nvPr/>
          </p:nvSpPr>
          <p:spPr>
            <a:xfrm>
              <a:off x="9418783" y="5356301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[23]</a:t>
              </a:r>
              <a:endParaRPr lang="ko-KR" altLang="en-US" sz="1200" b="1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D30789C-B6A9-392D-DA3F-F432E7EE7943}"/>
                </a:ext>
              </a:extLst>
            </p:cNvPr>
            <p:cNvSpPr txBox="1"/>
            <p:nvPr/>
          </p:nvSpPr>
          <p:spPr>
            <a:xfrm>
              <a:off x="8670646" y="5356301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[22]</a:t>
              </a:r>
              <a:endParaRPr lang="ko-KR" altLang="en-US" sz="1200" b="1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4D1B54F-3BB4-E0F9-E677-C39C8FBAA84F}"/>
                </a:ext>
              </a:extLst>
            </p:cNvPr>
            <p:cNvSpPr txBox="1"/>
            <p:nvPr/>
          </p:nvSpPr>
          <p:spPr>
            <a:xfrm>
              <a:off x="7922509" y="5356301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[21]</a:t>
              </a:r>
              <a:endParaRPr lang="ko-KR" altLang="en-US" sz="1200" b="1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61C5D66-936F-9E83-FA11-3E9CD937019B}"/>
                </a:ext>
              </a:extLst>
            </p:cNvPr>
            <p:cNvSpPr txBox="1"/>
            <p:nvPr/>
          </p:nvSpPr>
          <p:spPr>
            <a:xfrm>
              <a:off x="7174372" y="5356301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[20]</a:t>
              </a:r>
              <a:endParaRPr lang="ko-KR" altLang="en-US" sz="1200" b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9AC9928-A7EA-BB99-C140-67F095640E1D}"/>
                </a:ext>
              </a:extLst>
            </p:cNvPr>
            <p:cNvSpPr txBox="1"/>
            <p:nvPr/>
          </p:nvSpPr>
          <p:spPr>
            <a:xfrm>
              <a:off x="3900035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[4]</a:t>
              </a:r>
              <a:endParaRPr lang="ko-KR" altLang="en-US" sz="1200" b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F8533CB-99BF-51E0-516F-A4928D9EF3C3}"/>
                </a:ext>
              </a:extLst>
            </p:cNvPr>
            <p:cNvSpPr txBox="1"/>
            <p:nvPr/>
          </p:nvSpPr>
          <p:spPr>
            <a:xfrm>
              <a:off x="3151894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[3]</a:t>
              </a:r>
              <a:endParaRPr lang="ko-KR" altLang="en-US" sz="1200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AEDE42-8461-F987-B996-CC78B5018E9A}"/>
                </a:ext>
              </a:extLst>
            </p:cNvPr>
            <p:cNvSpPr txBox="1"/>
            <p:nvPr/>
          </p:nvSpPr>
          <p:spPr>
            <a:xfrm>
              <a:off x="2403753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[2]</a:t>
              </a:r>
              <a:endParaRPr lang="ko-KR" altLang="en-US" sz="1200" b="1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A96C638-B3EF-3C15-06EB-E9B9B20BA5C3}"/>
                </a:ext>
              </a:extLst>
            </p:cNvPr>
            <p:cNvSpPr txBox="1"/>
            <p:nvPr/>
          </p:nvSpPr>
          <p:spPr>
            <a:xfrm>
              <a:off x="1655612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[1]</a:t>
              </a:r>
              <a:endParaRPr lang="ko-KR" altLang="en-US" sz="1200" b="1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33128E4-3536-9C1E-C40F-CA4DCB6120A4}"/>
                </a:ext>
              </a:extLst>
            </p:cNvPr>
            <p:cNvSpPr txBox="1"/>
            <p:nvPr/>
          </p:nvSpPr>
          <p:spPr>
            <a:xfrm>
              <a:off x="907471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[0]</a:t>
              </a:r>
              <a:endParaRPr lang="ko-KR" altLang="en-US" sz="1200" b="1" dirty="0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8BE7DC2-0345-104C-56D5-81793F32E65D}"/>
              </a:ext>
            </a:extLst>
          </p:cNvPr>
          <p:cNvSpPr txBox="1"/>
          <p:nvPr/>
        </p:nvSpPr>
        <p:spPr>
          <a:xfrm>
            <a:off x="9987975" y="4175369"/>
            <a:ext cx="815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25 </a:t>
            </a:r>
            <a:r>
              <a:rPr lang="en-US" altLang="ko-KR" sz="1200" b="1" dirty="0" err="1"/>
              <a:t>clk</a:t>
            </a:r>
            <a:endParaRPr lang="ko-KR" altLang="en-US" sz="1200" b="1" dirty="0"/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FAC5060F-E090-1E2B-6004-C97B2AEEC132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1339273" y="1413163"/>
            <a:ext cx="3987753" cy="3732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F7DC9502-26FC-031B-ADC4-77BB9D68B65B}"/>
              </a:ext>
            </a:extLst>
          </p:cNvPr>
          <p:cNvCxnSpPr>
            <a:cxnSpLocks/>
            <a:endCxn id="121" idx="3"/>
          </p:cNvCxnSpPr>
          <p:nvPr/>
        </p:nvCxnSpPr>
        <p:spPr>
          <a:xfrm>
            <a:off x="563417" y="2170545"/>
            <a:ext cx="3246587" cy="118233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A164308-9F73-8AB5-FA3A-E1F398D01D8A}"/>
              </a:ext>
            </a:extLst>
          </p:cNvPr>
          <p:cNvGrpSpPr/>
          <p:nvPr/>
        </p:nvGrpSpPr>
        <p:grpSpPr>
          <a:xfrm>
            <a:off x="6707911" y="1047537"/>
            <a:ext cx="2535383" cy="2492299"/>
            <a:chOff x="872835" y="1269210"/>
            <a:chExt cx="2535383" cy="2492299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246D3BD9-CCDD-4448-B4F3-E2AC858265A5}"/>
                </a:ext>
              </a:extLst>
            </p:cNvPr>
            <p:cNvGrpSpPr/>
            <p:nvPr/>
          </p:nvGrpSpPr>
          <p:grpSpPr>
            <a:xfrm>
              <a:off x="1099127" y="1634836"/>
              <a:ext cx="2309091" cy="2126673"/>
              <a:chOff x="812800" y="1302327"/>
              <a:chExt cx="2309091" cy="2126673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9D773227-F9B1-4AB4-EF9C-98B9E3FA908B}"/>
                  </a:ext>
                </a:extLst>
              </p:cNvPr>
              <p:cNvSpPr/>
              <p:nvPr/>
            </p:nvSpPr>
            <p:spPr>
              <a:xfrm>
                <a:off x="812800" y="1302327"/>
                <a:ext cx="2309091" cy="21266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F0BAEAC-42B2-9A86-C958-5CD2C42E07C8}"/>
                  </a:ext>
                </a:extLst>
              </p:cNvPr>
              <p:cNvSpPr/>
              <p:nvPr/>
            </p:nvSpPr>
            <p:spPr>
              <a:xfrm>
                <a:off x="1055310" y="1302327"/>
                <a:ext cx="775855" cy="7573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1075955-902F-FC57-6991-A71CC8B8825E}"/>
                </a:ext>
              </a:extLst>
            </p:cNvPr>
            <p:cNvSpPr txBox="1"/>
            <p:nvPr/>
          </p:nvSpPr>
          <p:spPr>
            <a:xfrm>
              <a:off x="872835" y="1269210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2</a:t>
              </a:r>
              <a:r>
                <a:rPr lang="en-US" altLang="ko-KR" sz="1200" b="1" baseline="30000" dirty="0"/>
                <a:t>nd</a:t>
              </a:r>
              <a:r>
                <a:rPr lang="en-US" altLang="ko-KR" sz="1200" b="1" dirty="0"/>
                <a:t> Window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7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D5DA-30EF-FE75-4729-DE8A8685A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04B0C-BA11-D0B5-DA0C-5DDB409CA2A1}"/>
              </a:ext>
            </a:extLst>
          </p:cNvPr>
          <p:cNvSpPr txBox="1"/>
          <p:nvPr/>
        </p:nvSpPr>
        <p:spPr>
          <a:xfrm>
            <a:off x="406400" y="23091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A7CE3043-C04F-DBDB-286A-EAF56A659B1A}"/>
              </a:ext>
            </a:extLst>
          </p:cNvPr>
          <p:cNvGrpSpPr/>
          <p:nvPr/>
        </p:nvGrpSpPr>
        <p:grpSpPr>
          <a:xfrm>
            <a:off x="907471" y="4729018"/>
            <a:ext cx="9716663" cy="904283"/>
            <a:chOff x="907471" y="4729018"/>
            <a:chExt cx="9716663" cy="90428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D46B0EA-3BE1-BAA4-DF0E-E8022DB5F266}"/>
                </a:ext>
              </a:extLst>
            </p:cNvPr>
            <p:cNvSpPr/>
            <p:nvPr/>
          </p:nvSpPr>
          <p:spPr>
            <a:xfrm>
              <a:off x="951345" y="4729018"/>
              <a:ext cx="350982" cy="350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9717EE2-7DD3-0FF3-6A44-889C95AB60FA}"/>
                </a:ext>
              </a:extLst>
            </p:cNvPr>
            <p:cNvSpPr/>
            <p:nvPr/>
          </p:nvSpPr>
          <p:spPr>
            <a:xfrm>
              <a:off x="1704109" y="4729018"/>
              <a:ext cx="350982" cy="350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B8F53D9-6CB1-8B12-C7F1-03817C0F4281}"/>
                </a:ext>
              </a:extLst>
            </p:cNvPr>
            <p:cNvSpPr/>
            <p:nvPr/>
          </p:nvSpPr>
          <p:spPr>
            <a:xfrm>
              <a:off x="2452255" y="4729018"/>
              <a:ext cx="350982" cy="350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E8DFF61-7DD7-50CF-3F4D-7C7F9720A315}"/>
                </a:ext>
              </a:extLst>
            </p:cNvPr>
            <p:cNvSpPr/>
            <p:nvPr/>
          </p:nvSpPr>
          <p:spPr>
            <a:xfrm>
              <a:off x="3200401" y="4729018"/>
              <a:ext cx="350982" cy="350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5B99823-DDA8-6C25-9A93-45C1B5AB89B1}"/>
                </a:ext>
              </a:extLst>
            </p:cNvPr>
            <p:cNvSpPr/>
            <p:nvPr/>
          </p:nvSpPr>
          <p:spPr>
            <a:xfrm>
              <a:off x="3948547" y="4729018"/>
              <a:ext cx="350982" cy="350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6B17709-E19B-7F04-2EBB-01544113DC6D}"/>
                </a:ext>
              </a:extLst>
            </p:cNvPr>
            <p:cNvSpPr/>
            <p:nvPr/>
          </p:nvSpPr>
          <p:spPr>
            <a:xfrm>
              <a:off x="7227457" y="4729018"/>
              <a:ext cx="350982" cy="350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47FC388-9CDB-ADC1-EDF2-6FEE7560EA1A}"/>
                </a:ext>
              </a:extLst>
            </p:cNvPr>
            <p:cNvSpPr/>
            <p:nvPr/>
          </p:nvSpPr>
          <p:spPr>
            <a:xfrm>
              <a:off x="7975603" y="4729018"/>
              <a:ext cx="350982" cy="350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67C4372-B95B-744D-F5F4-CC2D87DF511D}"/>
                </a:ext>
              </a:extLst>
            </p:cNvPr>
            <p:cNvSpPr/>
            <p:nvPr/>
          </p:nvSpPr>
          <p:spPr>
            <a:xfrm>
              <a:off x="8723749" y="4729018"/>
              <a:ext cx="350982" cy="350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98D1427-434F-CA82-CD4B-327FD12F6AB3}"/>
                </a:ext>
              </a:extLst>
            </p:cNvPr>
            <p:cNvSpPr/>
            <p:nvPr/>
          </p:nvSpPr>
          <p:spPr>
            <a:xfrm>
              <a:off x="9471895" y="4729018"/>
              <a:ext cx="350982" cy="350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6575F7-C0B6-8DF5-7068-099CF0E3A581}"/>
                </a:ext>
              </a:extLst>
            </p:cNvPr>
            <p:cNvSpPr/>
            <p:nvPr/>
          </p:nvSpPr>
          <p:spPr>
            <a:xfrm>
              <a:off x="10220041" y="4729018"/>
              <a:ext cx="350982" cy="350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1501A50-2577-06A5-573F-F610DF5D1168}"/>
                </a:ext>
              </a:extLst>
            </p:cNvPr>
            <p:cNvGrpSpPr/>
            <p:nvPr/>
          </p:nvGrpSpPr>
          <p:grpSpPr>
            <a:xfrm>
              <a:off x="4902201" y="4849091"/>
              <a:ext cx="1565564" cy="101600"/>
              <a:chOff x="4902201" y="4849091"/>
              <a:chExt cx="1565564" cy="101600"/>
            </a:xfrm>
            <a:solidFill>
              <a:schemeClr val="tx1"/>
            </a:solidFill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92FA6479-5499-A7FA-CA9B-1FAA2DA76B67}"/>
                  </a:ext>
                </a:extLst>
              </p:cNvPr>
              <p:cNvSpPr/>
              <p:nvPr/>
            </p:nvSpPr>
            <p:spPr>
              <a:xfrm>
                <a:off x="4902201" y="4849091"/>
                <a:ext cx="92364" cy="9236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F7159CE8-0114-B6CF-0960-0F533909E311}"/>
                  </a:ext>
                </a:extLst>
              </p:cNvPr>
              <p:cNvSpPr/>
              <p:nvPr/>
            </p:nvSpPr>
            <p:spPr>
              <a:xfrm>
                <a:off x="5638801" y="4858327"/>
                <a:ext cx="92364" cy="9236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C6628248-4CB1-476A-AB35-C63B12DD6798}"/>
                  </a:ext>
                </a:extLst>
              </p:cNvPr>
              <p:cNvSpPr/>
              <p:nvPr/>
            </p:nvSpPr>
            <p:spPr>
              <a:xfrm>
                <a:off x="6375401" y="4858327"/>
                <a:ext cx="92364" cy="9236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7BDA1D6-9B72-B921-A75A-AE8ED1FA61A2}"/>
                </a:ext>
              </a:extLst>
            </p:cNvPr>
            <p:cNvSpPr txBox="1"/>
            <p:nvPr/>
          </p:nvSpPr>
          <p:spPr>
            <a:xfrm>
              <a:off x="10166929" y="5356302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[24]</a:t>
              </a:r>
              <a:endParaRPr lang="ko-KR" altLang="en-US" sz="1200" b="1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9DF64D8-F9F9-C489-F6CF-8338C64D6E30}"/>
                </a:ext>
              </a:extLst>
            </p:cNvPr>
            <p:cNvSpPr txBox="1"/>
            <p:nvPr/>
          </p:nvSpPr>
          <p:spPr>
            <a:xfrm>
              <a:off x="9418783" y="5356301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[23]</a:t>
              </a:r>
              <a:endParaRPr lang="ko-KR" altLang="en-US" sz="1200" b="1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89E5C28-05BC-D526-7EC2-3ADDBF6683EB}"/>
                </a:ext>
              </a:extLst>
            </p:cNvPr>
            <p:cNvSpPr txBox="1"/>
            <p:nvPr/>
          </p:nvSpPr>
          <p:spPr>
            <a:xfrm>
              <a:off x="8670646" y="5356301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[22]</a:t>
              </a:r>
              <a:endParaRPr lang="ko-KR" altLang="en-US" sz="1200" b="1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A0CD222-4BF6-D760-1004-243F5866155B}"/>
                </a:ext>
              </a:extLst>
            </p:cNvPr>
            <p:cNvSpPr txBox="1"/>
            <p:nvPr/>
          </p:nvSpPr>
          <p:spPr>
            <a:xfrm>
              <a:off x="7922509" y="5356301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[21]</a:t>
              </a:r>
              <a:endParaRPr lang="ko-KR" altLang="en-US" sz="1200" b="1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7FEBB72-30C6-5177-AF7A-7E43FD6C3DF6}"/>
                </a:ext>
              </a:extLst>
            </p:cNvPr>
            <p:cNvSpPr txBox="1"/>
            <p:nvPr/>
          </p:nvSpPr>
          <p:spPr>
            <a:xfrm>
              <a:off x="7174372" y="5356301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[20]</a:t>
              </a:r>
              <a:endParaRPr lang="ko-KR" altLang="en-US" sz="1200" b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264C0A7-402F-7197-973F-AAABCFB0B48B}"/>
                </a:ext>
              </a:extLst>
            </p:cNvPr>
            <p:cNvSpPr txBox="1"/>
            <p:nvPr/>
          </p:nvSpPr>
          <p:spPr>
            <a:xfrm>
              <a:off x="3900035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[4]</a:t>
              </a:r>
              <a:endParaRPr lang="ko-KR" altLang="en-US" sz="1200" b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27821B9-0D49-144C-C233-FFEAFA9D81C2}"/>
                </a:ext>
              </a:extLst>
            </p:cNvPr>
            <p:cNvSpPr txBox="1"/>
            <p:nvPr/>
          </p:nvSpPr>
          <p:spPr>
            <a:xfrm>
              <a:off x="3151894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[3]</a:t>
              </a:r>
              <a:endParaRPr lang="ko-KR" altLang="en-US" sz="1200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AACA52E-EEC1-7DA0-3174-634CEB5DCCBD}"/>
                </a:ext>
              </a:extLst>
            </p:cNvPr>
            <p:cNvSpPr txBox="1"/>
            <p:nvPr/>
          </p:nvSpPr>
          <p:spPr>
            <a:xfrm>
              <a:off x="2403753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[2]</a:t>
              </a:r>
              <a:endParaRPr lang="ko-KR" altLang="en-US" sz="1200" b="1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DB9391B-8006-69F8-67F5-1A44A38BEFD5}"/>
                </a:ext>
              </a:extLst>
            </p:cNvPr>
            <p:cNvSpPr txBox="1"/>
            <p:nvPr/>
          </p:nvSpPr>
          <p:spPr>
            <a:xfrm>
              <a:off x="1655612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[1]</a:t>
              </a:r>
              <a:endParaRPr lang="ko-KR" altLang="en-US" sz="1200" b="1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51259B2-D621-1B69-A69F-219AA50DC96A}"/>
                </a:ext>
              </a:extLst>
            </p:cNvPr>
            <p:cNvSpPr txBox="1"/>
            <p:nvPr/>
          </p:nvSpPr>
          <p:spPr>
            <a:xfrm>
              <a:off x="907471" y="5352624"/>
              <a:ext cx="457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[0]</a:t>
              </a:r>
              <a:endParaRPr lang="ko-KR" altLang="en-US" sz="1200" b="1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267149-C57B-8990-8089-A291036AA27D}"/>
              </a:ext>
            </a:extLst>
          </p:cNvPr>
          <p:cNvGrpSpPr/>
          <p:nvPr/>
        </p:nvGrpSpPr>
        <p:grpSpPr>
          <a:xfrm>
            <a:off x="325575" y="1016473"/>
            <a:ext cx="2535383" cy="2492299"/>
            <a:chOff x="872835" y="1269210"/>
            <a:chExt cx="2535383" cy="24922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150AA0-56BF-061F-E569-9E4CDEB30561}"/>
                </a:ext>
              </a:extLst>
            </p:cNvPr>
            <p:cNvGrpSpPr/>
            <p:nvPr/>
          </p:nvGrpSpPr>
          <p:grpSpPr>
            <a:xfrm>
              <a:off x="1099127" y="1634836"/>
              <a:ext cx="2309091" cy="2126673"/>
              <a:chOff x="812800" y="1302327"/>
              <a:chExt cx="2309091" cy="212667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ADA4CB7-0464-E703-FAEF-AE2F880DD49E}"/>
                  </a:ext>
                </a:extLst>
              </p:cNvPr>
              <p:cNvSpPr/>
              <p:nvPr/>
            </p:nvSpPr>
            <p:spPr>
              <a:xfrm>
                <a:off x="812800" y="1302327"/>
                <a:ext cx="2309091" cy="21266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403F1E2-393E-2845-BC3A-AC1DF3CACD2A}"/>
                  </a:ext>
                </a:extLst>
              </p:cNvPr>
              <p:cNvSpPr/>
              <p:nvPr/>
            </p:nvSpPr>
            <p:spPr>
              <a:xfrm>
                <a:off x="1055310" y="1302327"/>
                <a:ext cx="775855" cy="7573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3112AE-65D8-CC89-BD11-DE9ED3BAD579}"/>
                </a:ext>
              </a:extLst>
            </p:cNvPr>
            <p:cNvSpPr txBox="1"/>
            <p:nvPr/>
          </p:nvSpPr>
          <p:spPr>
            <a:xfrm>
              <a:off x="872835" y="1269210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2</a:t>
              </a:r>
              <a:r>
                <a:rPr lang="en-US" altLang="ko-KR" sz="1200" b="1" baseline="30000" dirty="0"/>
                <a:t>nd</a:t>
              </a:r>
              <a:r>
                <a:rPr lang="en-US" altLang="ko-KR" sz="1200" b="1" dirty="0"/>
                <a:t> Window</a:t>
              </a:r>
              <a:endParaRPr lang="ko-KR" altLang="en-US" sz="1200" b="1" dirty="0"/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744187-FC37-518E-D196-C97600D26BC2}"/>
              </a:ext>
            </a:extLst>
          </p:cNvPr>
          <p:cNvSpPr/>
          <p:nvPr/>
        </p:nvSpPr>
        <p:spPr>
          <a:xfrm>
            <a:off x="3948548" y="1370763"/>
            <a:ext cx="297865" cy="314046"/>
          </a:xfrm>
          <a:custGeom>
            <a:avLst/>
            <a:gdLst>
              <a:gd name="connsiteX0" fmla="*/ 0 w 297865"/>
              <a:gd name="connsiteY0" fmla="*/ 0 h 314036"/>
              <a:gd name="connsiteX1" fmla="*/ 297865 w 297865"/>
              <a:gd name="connsiteY1" fmla="*/ 0 h 314036"/>
              <a:gd name="connsiteX2" fmla="*/ 297865 w 297865"/>
              <a:gd name="connsiteY2" fmla="*/ 314036 h 314036"/>
              <a:gd name="connsiteX3" fmla="*/ 0 w 297865"/>
              <a:gd name="connsiteY3" fmla="*/ 314036 h 314036"/>
              <a:gd name="connsiteX4" fmla="*/ 0 w 297865"/>
              <a:gd name="connsiteY4" fmla="*/ 0 h 31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865" h="314036">
                <a:moveTo>
                  <a:pt x="0" y="0"/>
                </a:moveTo>
                <a:lnTo>
                  <a:pt x="297865" y="0"/>
                </a:lnTo>
                <a:lnTo>
                  <a:pt x="297865" y="314036"/>
                </a:lnTo>
                <a:lnTo>
                  <a:pt x="0" y="314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DECCD9B-62F0-8DE9-E929-B75C14DCB6CB}"/>
              </a:ext>
            </a:extLst>
          </p:cNvPr>
          <p:cNvSpPr/>
          <p:nvPr/>
        </p:nvSpPr>
        <p:spPr>
          <a:xfrm>
            <a:off x="3948547" y="1681058"/>
            <a:ext cx="297865" cy="314046"/>
          </a:xfrm>
          <a:custGeom>
            <a:avLst/>
            <a:gdLst>
              <a:gd name="connsiteX0" fmla="*/ 0 w 297865"/>
              <a:gd name="connsiteY0" fmla="*/ 0 h 314036"/>
              <a:gd name="connsiteX1" fmla="*/ 297865 w 297865"/>
              <a:gd name="connsiteY1" fmla="*/ 0 h 314036"/>
              <a:gd name="connsiteX2" fmla="*/ 297865 w 297865"/>
              <a:gd name="connsiteY2" fmla="*/ 314036 h 314036"/>
              <a:gd name="connsiteX3" fmla="*/ 0 w 297865"/>
              <a:gd name="connsiteY3" fmla="*/ 314036 h 314036"/>
              <a:gd name="connsiteX4" fmla="*/ 0 w 297865"/>
              <a:gd name="connsiteY4" fmla="*/ 0 h 31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865" h="314036">
                <a:moveTo>
                  <a:pt x="0" y="0"/>
                </a:moveTo>
                <a:lnTo>
                  <a:pt x="297865" y="0"/>
                </a:lnTo>
                <a:lnTo>
                  <a:pt x="297865" y="314036"/>
                </a:lnTo>
                <a:lnTo>
                  <a:pt x="0" y="314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AC5CE7C-3C30-6B85-7DE2-8C0685A139DD}"/>
              </a:ext>
            </a:extLst>
          </p:cNvPr>
          <p:cNvSpPr/>
          <p:nvPr/>
        </p:nvSpPr>
        <p:spPr>
          <a:xfrm>
            <a:off x="3948547" y="1995104"/>
            <a:ext cx="297865" cy="314046"/>
          </a:xfrm>
          <a:custGeom>
            <a:avLst/>
            <a:gdLst>
              <a:gd name="connsiteX0" fmla="*/ 0 w 297865"/>
              <a:gd name="connsiteY0" fmla="*/ 0 h 314036"/>
              <a:gd name="connsiteX1" fmla="*/ 297865 w 297865"/>
              <a:gd name="connsiteY1" fmla="*/ 0 h 314036"/>
              <a:gd name="connsiteX2" fmla="*/ 297865 w 297865"/>
              <a:gd name="connsiteY2" fmla="*/ 314036 h 314036"/>
              <a:gd name="connsiteX3" fmla="*/ 0 w 297865"/>
              <a:gd name="connsiteY3" fmla="*/ 314036 h 314036"/>
              <a:gd name="connsiteX4" fmla="*/ 0 w 297865"/>
              <a:gd name="connsiteY4" fmla="*/ 0 h 31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865" h="314036">
                <a:moveTo>
                  <a:pt x="0" y="0"/>
                </a:moveTo>
                <a:lnTo>
                  <a:pt x="297865" y="0"/>
                </a:lnTo>
                <a:lnTo>
                  <a:pt x="297865" y="314036"/>
                </a:lnTo>
                <a:lnTo>
                  <a:pt x="0" y="314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B28ABB4-CEB3-F2D6-FDBA-7956FA55981B}"/>
              </a:ext>
            </a:extLst>
          </p:cNvPr>
          <p:cNvSpPr/>
          <p:nvPr/>
        </p:nvSpPr>
        <p:spPr>
          <a:xfrm>
            <a:off x="3948547" y="2309150"/>
            <a:ext cx="297865" cy="314046"/>
          </a:xfrm>
          <a:custGeom>
            <a:avLst/>
            <a:gdLst>
              <a:gd name="connsiteX0" fmla="*/ 0 w 297865"/>
              <a:gd name="connsiteY0" fmla="*/ 0 h 314036"/>
              <a:gd name="connsiteX1" fmla="*/ 297865 w 297865"/>
              <a:gd name="connsiteY1" fmla="*/ 0 h 314036"/>
              <a:gd name="connsiteX2" fmla="*/ 297865 w 297865"/>
              <a:gd name="connsiteY2" fmla="*/ 314036 h 314036"/>
              <a:gd name="connsiteX3" fmla="*/ 0 w 297865"/>
              <a:gd name="connsiteY3" fmla="*/ 314036 h 314036"/>
              <a:gd name="connsiteX4" fmla="*/ 0 w 297865"/>
              <a:gd name="connsiteY4" fmla="*/ 0 h 31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865" h="314036">
                <a:moveTo>
                  <a:pt x="0" y="0"/>
                </a:moveTo>
                <a:lnTo>
                  <a:pt x="297865" y="0"/>
                </a:lnTo>
                <a:lnTo>
                  <a:pt x="297865" y="314036"/>
                </a:lnTo>
                <a:lnTo>
                  <a:pt x="0" y="314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135DAEB-FB2F-A37A-5AF3-A7DD57D17A78}"/>
              </a:ext>
            </a:extLst>
          </p:cNvPr>
          <p:cNvSpPr/>
          <p:nvPr/>
        </p:nvSpPr>
        <p:spPr>
          <a:xfrm>
            <a:off x="3948547" y="2623196"/>
            <a:ext cx="297865" cy="314046"/>
          </a:xfrm>
          <a:custGeom>
            <a:avLst/>
            <a:gdLst>
              <a:gd name="connsiteX0" fmla="*/ 0 w 297865"/>
              <a:gd name="connsiteY0" fmla="*/ 0 h 314036"/>
              <a:gd name="connsiteX1" fmla="*/ 297865 w 297865"/>
              <a:gd name="connsiteY1" fmla="*/ 0 h 314036"/>
              <a:gd name="connsiteX2" fmla="*/ 297865 w 297865"/>
              <a:gd name="connsiteY2" fmla="*/ 314036 h 314036"/>
              <a:gd name="connsiteX3" fmla="*/ 0 w 297865"/>
              <a:gd name="connsiteY3" fmla="*/ 314036 h 314036"/>
              <a:gd name="connsiteX4" fmla="*/ 0 w 297865"/>
              <a:gd name="connsiteY4" fmla="*/ 0 h 31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865" h="314036">
                <a:moveTo>
                  <a:pt x="0" y="0"/>
                </a:moveTo>
                <a:lnTo>
                  <a:pt x="297865" y="0"/>
                </a:lnTo>
                <a:lnTo>
                  <a:pt x="297865" y="314036"/>
                </a:lnTo>
                <a:lnTo>
                  <a:pt x="0" y="3140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34457B4-CFF0-3E1D-71D0-4CB6B22872F1}"/>
              </a:ext>
            </a:extLst>
          </p:cNvPr>
          <p:cNvGrpSpPr/>
          <p:nvPr/>
        </p:nvGrpSpPr>
        <p:grpSpPr>
          <a:xfrm>
            <a:off x="4779793" y="1370763"/>
            <a:ext cx="1517021" cy="1566479"/>
            <a:chOff x="4687430" y="1370763"/>
            <a:chExt cx="1517021" cy="1566479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89E77C7-2EAE-3E0E-2983-E8009B54A3C8}"/>
                </a:ext>
              </a:extLst>
            </p:cNvPr>
            <p:cNvSpPr/>
            <p:nvPr/>
          </p:nvSpPr>
          <p:spPr>
            <a:xfrm>
              <a:off x="4687431" y="137076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9316069-C46F-BDA6-543C-D2E8120C49B3}"/>
                </a:ext>
              </a:extLst>
            </p:cNvPr>
            <p:cNvSpPr/>
            <p:nvPr/>
          </p:nvSpPr>
          <p:spPr>
            <a:xfrm>
              <a:off x="4687430" y="1681058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3FD51E1-44D5-AEB0-C722-9BAE12D16D0D}"/>
                </a:ext>
              </a:extLst>
            </p:cNvPr>
            <p:cNvSpPr/>
            <p:nvPr/>
          </p:nvSpPr>
          <p:spPr>
            <a:xfrm>
              <a:off x="4687430" y="1995104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AFA171F-3CB8-C639-DFAE-FD948E121541}"/>
                </a:ext>
              </a:extLst>
            </p:cNvPr>
            <p:cNvSpPr/>
            <p:nvPr/>
          </p:nvSpPr>
          <p:spPr>
            <a:xfrm>
              <a:off x="4687430" y="2309150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8AD9C68-90C1-2663-2D49-DC580B97C415}"/>
                </a:ext>
              </a:extLst>
            </p:cNvPr>
            <p:cNvSpPr/>
            <p:nvPr/>
          </p:nvSpPr>
          <p:spPr>
            <a:xfrm>
              <a:off x="4687430" y="262319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02D063F-5605-6A7D-3E84-67F74398D69E}"/>
                </a:ext>
              </a:extLst>
            </p:cNvPr>
            <p:cNvSpPr/>
            <p:nvPr/>
          </p:nvSpPr>
          <p:spPr>
            <a:xfrm>
              <a:off x="4992220" y="137076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F25EB19-F07F-3116-4071-2D7F9AA4BD1A}"/>
                </a:ext>
              </a:extLst>
            </p:cNvPr>
            <p:cNvSpPr/>
            <p:nvPr/>
          </p:nvSpPr>
          <p:spPr>
            <a:xfrm>
              <a:off x="4992219" y="1681058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2AA6C6F-D5C1-F79A-6F8E-9A1AFB47F35D}"/>
                </a:ext>
              </a:extLst>
            </p:cNvPr>
            <p:cNvSpPr/>
            <p:nvPr/>
          </p:nvSpPr>
          <p:spPr>
            <a:xfrm>
              <a:off x="4992219" y="1995104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E3BBE48-563F-C65C-37A2-2273BFEE65D6}"/>
                </a:ext>
              </a:extLst>
            </p:cNvPr>
            <p:cNvSpPr/>
            <p:nvPr/>
          </p:nvSpPr>
          <p:spPr>
            <a:xfrm>
              <a:off x="4992219" y="2309150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C63B19-7295-008A-B2D9-174D88BFCAE0}"/>
                </a:ext>
              </a:extLst>
            </p:cNvPr>
            <p:cNvSpPr/>
            <p:nvPr/>
          </p:nvSpPr>
          <p:spPr>
            <a:xfrm>
              <a:off x="4992219" y="262319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6F6BA5D-9433-2D02-A326-321EDE8AC07B}"/>
                </a:ext>
              </a:extLst>
            </p:cNvPr>
            <p:cNvSpPr/>
            <p:nvPr/>
          </p:nvSpPr>
          <p:spPr>
            <a:xfrm>
              <a:off x="5297009" y="137076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BB512EE-C05C-EC05-982D-E6399875888A}"/>
                </a:ext>
              </a:extLst>
            </p:cNvPr>
            <p:cNvSpPr/>
            <p:nvPr/>
          </p:nvSpPr>
          <p:spPr>
            <a:xfrm>
              <a:off x="5297008" y="1681058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476B68F-478D-711E-40C4-6031C70411A9}"/>
                </a:ext>
              </a:extLst>
            </p:cNvPr>
            <p:cNvSpPr/>
            <p:nvPr/>
          </p:nvSpPr>
          <p:spPr>
            <a:xfrm>
              <a:off x="5297008" y="1995104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16C3702-3936-17DF-CBFF-7739C5BEE741}"/>
                </a:ext>
              </a:extLst>
            </p:cNvPr>
            <p:cNvSpPr/>
            <p:nvPr/>
          </p:nvSpPr>
          <p:spPr>
            <a:xfrm>
              <a:off x="5297008" y="2309150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86B0DD3-7778-6FFD-E436-7CF1AFE51839}"/>
                </a:ext>
              </a:extLst>
            </p:cNvPr>
            <p:cNvSpPr/>
            <p:nvPr/>
          </p:nvSpPr>
          <p:spPr>
            <a:xfrm>
              <a:off x="5297008" y="262319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928A9EA-DA8B-55AF-D450-8A7F76075897}"/>
                </a:ext>
              </a:extLst>
            </p:cNvPr>
            <p:cNvSpPr/>
            <p:nvPr/>
          </p:nvSpPr>
          <p:spPr>
            <a:xfrm>
              <a:off x="5601798" y="137076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7E866D5-27D3-E0E9-ADFA-24B15557459C}"/>
                </a:ext>
              </a:extLst>
            </p:cNvPr>
            <p:cNvSpPr/>
            <p:nvPr/>
          </p:nvSpPr>
          <p:spPr>
            <a:xfrm>
              <a:off x="5601797" y="1681058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4754371-281F-0120-548E-89F7B3C66373}"/>
                </a:ext>
              </a:extLst>
            </p:cNvPr>
            <p:cNvSpPr/>
            <p:nvPr/>
          </p:nvSpPr>
          <p:spPr>
            <a:xfrm>
              <a:off x="5601797" y="1995104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D98C77A-E8B7-3159-CD9F-697FE576D4C2}"/>
                </a:ext>
              </a:extLst>
            </p:cNvPr>
            <p:cNvSpPr/>
            <p:nvPr/>
          </p:nvSpPr>
          <p:spPr>
            <a:xfrm>
              <a:off x="5601797" y="2309150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47A6BE9-27A8-C7AF-D3B3-767CE21DD9EB}"/>
                </a:ext>
              </a:extLst>
            </p:cNvPr>
            <p:cNvSpPr/>
            <p:nvPr/>
          </p:nvSpPr>
          <p:spPr>
            <a:xfrm>
              <a:off x="5601797" y="262319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3794DEA-3627-8934-FA41-8FA1281B61AC}"/>
                </a:ext>
              </a:extLst>
            </p:cNvPr>
            <p:cNvSpPr/>
            <p:nvPr/>
          </p:nvSpPr>
          <p:spPr>
            <a:xfrm>
              <a:off x="5906586" y="1370763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D0CACE2-63F4-B53A-612A-9875CCCCBA00}"/>
                </a:ext>
              </a:extLst>
            </p:cNvPr>
            <p:cNvSpPr/>
            <p:nvPr/>
          </p:nvSpPr>
          <p:spPr>
            <a:xfrm>
              <a:off x="5906585" y="1681058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8BA3038-7E59-157A-0897-736CDB01009F}"/>
                </a:ext>
              </a:extLst>
            </p:cNvPr>
            <p:cNvSpPr/>
            <p:nvPr/>
          </p:nvSpPr>
          <p:spPr>
            <a:xfrm>
              <a:off x="5906585" y="1995104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8A10901-49E1-9737-014D-F5A104D5729C}"/>
                </a:ext>
              </a:extLst>
            </p:cNvPr>
            <p:cNvSpPr/>
            <p:nvPr/>
          </p:nvSpPr>
          <p:spPr>
            <a:xfrm>
              <a:off x="5906585" y="2309150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3CE95A1-E904-88AC-C3B5-3BDBD6326BF4}"/>
                </a:ext>
              </a:extLst>
            </p:cNvPr>
            <p:cNvSpPr/>
            <p:nvPr/>
          </p:nvSpPr>
          <p:spPr>
            <a:xfrm>
              <a:off x="5906585" y="2623196"/>
              <a:ext cx="297865" cy="314046"/>
            </a:xfrm>
            <a:custGeom>
              <a:avLst/>
              <a:gdLst>
                <a:gd name="connsiteX0" fmla="*/ 0 w 297865"/>
                <a:gd name="connsiteY0" fmla="*/ 0 h 314036"/>
                <a:gd name="connsiteX1" fmla="*/ 297865 w 297865"/>
                <a:gd name="connsiteY1" fmla="*/ 0 h 314036"/>
                <a:gd name="connsiteX2" fmla="*/ 297865 w 297865"/>
                <a:gd name="connsiteY2" fmla="*/ 314036 h 314036"/>
                <a:gd name="connsiteX3" fmla="*/ 0 w 297865"/>
                <a:gd name="connsiteY3" fmla="*/ 314036 h 314036"/>
                <a:gd name="connsiteX4" fmla="*/ 0 w 297865"/>
                <a:gd name="connsiteY4" fmla="*/ 0 h 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65" h="314036">
                  <a:moveTo>
                    <a:pt x="0" y="0"/>
                  </a:moveTo>
                  <a:lnTo>
                    <a:pt x="297865" y="0"/>
                  </a:lnTo>
                  <a:lnTo>
                    <a:pt x="297865" y="314036"/>
                  </a:lnTo>
                  <a:lnTo>
                    <a:pt x="0" y="314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178A8B2-AC53-FACC-A3D1-2DBF0F29BBF5}"/>
              </a:ext>
            </a:extLst>
          </p:cNvPr>
          <p:cNvSpPr/>
          <p:nvPr/>
        </p:nvSpPr>
        <p:spPr>
          <a:xfrm rot="10800000">
            <a:off x="5211549" y="3135833"/>
            <a:ext cx="653507" cy="2309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115D25-67CE-A0F8-0EC2-6F15C33E886E}"/>
              </a:ext>
            </a:extLst>
          </p:cNvPr>
          <p:cNvSpPr txBox="1"/>
          <p:nvPr/>
        </p:nvSpPr>
        <p:spPr>
          <a:xfrm>
            <a:off x="3538678" y="997764"/>
            <a:ext cx="11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delete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6280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6D72-361A-3D11-283A-8A778E60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13E150-648C-B681-5308-0BD8E537BBC3}"/>
              </a:ext>
            </a:extLst>
          </p:cNvPr>
          <p:cNvGrpSpPr/>
          <p:nvPr/>
        </p:nvGrpSpPr>
        <p:grpSpPr>
          <a:xfrm>
            <a:off x="1570182" y="2004527"/>
            <a:ext cx="1505527" cy="877218"/>
            <a:chOff x="1570182" y="2004527"/>
            <a:chExt cx="1505527" cy="87721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B3F4F5-30DC-CBD3-EED8-BE5B967E022F}"/>
                </a:ext>
              </a:extLst>
            </p:cNvPr>
            <p:cNvGrpSpPr/>
            <p:nvPr/>
          </p:nvGrpSpPr>
          <p:grpSpPr>
            <a:xfrm>
              <a:off x="1570182" y="2004527"/>
              <a:ext cx="1505527" cy="877218"/>
              <a:chOff x="1570182" y="2004527"/>
              <a:chExt cx="1505527" cy="87721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53656D9-FBDA-BC54-41C8-6D6AA329704D}"/>
                  </a:ext>
                </a:extLst>
              </p:cNvPr>
              <p:cNvSpPr/>
              <p:nvPr/>
            </p:nvSpPr>
            <p:spPr>
              <a:xfrm>
                <a:off x="1570182" y="2401455"/>
                <a:ext cx="1505527" cy="4802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7208CF-7CF6-96D7-FB2B-A098E7020737}"/>
                  </a:ext>
                </a:extLst>
              </p:cNvPr>
              <p:cNvSpPr txBox="1"/>
              <p:nvPr/>
            </p:nvSpPr>
            <p:spPr>
              <a:xfrm>
                <a:off x="1764144" y="2004527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FIFO</a:t>
                </a:r>
                <a:endParaRPr lang="ko-KR" altLang="en-US" sz="1200" b="1" dirty="0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9F26D7CA-7743-DE7D-932C-078D215FAB97}"/>
                  </a:ext>
                </a:extLst>
              </p:cNvPr>
              <p:cNvCxnSpPr>
                <a:cxnSpLocks/>
                <a:stCxn id="2" idx="0"/>
                <a:endCxn id="2" idx="2"/>
              </p:cNvCxnSpPr>
              <p:nvPr/>
            </p:nvCxnSpPr>
            <p:spPr>
              <a:xfrm>
                <a:off x="2322946" y="2401455"/>
                <a:ext cx="0" cy="4802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92539E4-DF3A-2A82-7FE4-96C392A6444A}"/>
                </a:ext>
              </a:extLst>
            </p:cNvPr>
            <p:cNvCxnSpPr/>
            <p:nvPr/>
          </p:nvCxnSpPr>
          <p:spPr>
            <a:xfrm>
              <a:off x="1948872" y="2401455"/>
              <a:ext cx="0" cy="4802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803D62C-93B8-A47D-2FEB-B8CD026D6FEE}"/>
                </a:ext>
              </a:extLst>
            </p:cNvPr>
            <p:cNvCxnSpPr/>
            <p:nvPr/>
          </p:nvCxnSpPr>
          <p:spPr>
            <a:xfrm>
              <a:off x="2692400" y="2401455"/>
              <a:ext cx="0" cy="4802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007A450-9431-8926-0314-FEBF0B06634E}"/>
              </a:ext>
            </a:extLst>
          </p:cNvPr>
          <p:cNvCxnSpPr/>
          <p:nvPr/>
        </p:nvCxnSpPr>
        <p:spPr>
          <a:xfrm>
            <a:off x="286327" y="2632364"/>
            <a:ext cx="1173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D9C53B-D2DA-34AA-6BDA-EDC573C8C702}"/>
              </a:ext>
            </a:extLst>
          </p:cNvPr>
          <p:cNvSpPr txBox="1"/>
          <p:nvPr/>
        </p:nvSpPr>
        <p:spPr>
          <a:xfrm>
            <a:off x="314035" y="2262955"/>
            <a:ext cx="11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32</a:t>
            </a:r>
            <a:endParaRPr lang="ko-KR" altLang="en-US" sz="12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703938-0DB8-8F72-5793-46DA94283E7E}"/>
              </a:ext>
            </a:extLst>
          </p:cNvPr>
          <p:cNvCxnSpPr>
            <a:cxnSpLocks/>
          </p:cNvCxnSpPr>
          <p:nvPr/>
        </p:nvCxnSpPr>
        <p:spPr>
          <a:xfrm>
            <a:off x="3177309" y="2632364"/>
            <a:ext cx="9236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2B317-8941-7B3C-DBA7-C1FFC5C91D22}"/>
              </a:ext>
            </a:extLst>
          </p:cNvPr>
          <p:cNvSpPr/>
          <p:nvPr/>
        </p:nvSpPr>
        <p:spPr>
          <a:xfrm>
            <a:off x="4248727" y="2401446"/>
            <a:ext cx="2115128" cy="480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E7AFEF-8440-A477-B79E-3E75FEB54F8F}"/>
              </a:ext>
            </a:extLst>
          </p:cNvPr>
          <p:cNvSpPr txBox="1"/>
          <p:nvPr/>
        </p:nvSpPr>
        <p:spPr>
          <a:xfrm>
            <a:off x="4747490" y="2004527"/>
            <a:ext cx="11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Shift REG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3BA6C-D442-2F47-76CB-0616846D9869}"/>
              </a:ext>
            </a:extLst>
          </p:cNvPr>
          <p:cNvSpPr txBox="1"/>
          <p:nvPr/>
        </p:nvSpPr>
        <p:spPr>
          <a:xfrm>
            <a:off x="3080326" y="2281526"/>
            <a:ext cx="11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888A68E0-BCF0-5312-B272-6328D903194E}"/>
              </a:ext>
            </a:extLst>
          </p:cNvPr>
          <p:cNvSpPr/>
          <p:nvPr/>
        </p:nvSpPr>
        <p:spPr>
          <a:xfrm rot="16200000">
            <a:off x="5301674" y="2333490"/>
            <a:ext cx="295565" cy="18287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7196AD-5772-7C88-3CA8-4FF498500B0A}"/>
              </a:ext>
            </a:extLst>
          </p:cNvPr>
          <p:cNvSpPr txBox="1"/>
          <p:nvPr/>
        </p:nvSpPr>
        <p:spPr>
          <a:xfrm>
            <a:off x="5329380" y="2004527"/>
            <a:ext cx="11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224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00276D-CB8F-9ED1-7CB6-41B44461B280}"/>
              </a:ext>
            </a:extLst>
          </p:cNvPr>
          <p:cNvSpPr txBox="1"/>
          <p:nvPr/>
        </p:nvSpPr>
        <p:spPr>
          <a:xfrm>
            <a:off x="4890655" y="3451136"/>
            <a:ext cx="11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200</a:t>
            </a:r>
            <a:endParaRPr lang="ko-KR" altLang="en-US" sz="12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F9A4BD-62D7-9F9E-D3AE-980ED557B315}"/>
              </a:ext>
            </a:extLst>
          </p:cNvPr>
          <p:cNvCxnSpPr>
            <a:stCxn id="29" idx="3"/>
          </p:cNvCxnSpPr>
          <p:nvPr/>
        </p:nvCxnSpPr>
        <p:spPr>
          <a:xfrm flipV="1">
            <a:off x="6008256" y="3589635"/>
            <a:ext cx="15193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F8144D-461B-9A43-46A3-54340EA4A4C2}"/>
              </a:ext>
            </a:extLst>
          </p:cNvPr>
          <p:cNvSpPr/>
          <p:nvPr/>
        </p:nvSpPr>
        <p:spPr>
          <a:xfrm>
            <a:off x="7721600" y="3100106"/>
            <a:ext cx="1191491" cy="99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32CF08-7B42-57A9-A917-8ACD0F363136}"/>
              </a:ext>
            </a:extLst>
          </p:cNvPr>
          <p:cNvSpPr txBox="1"/>
          <p:nvPr/>
        </p:nvSpPr>
        <p:spPr>
          <a:xfrm>
            <a:off x="7758544" y="2743236"/>
            <a:ext cx="111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CNN Kernel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160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DC7A-7A38-6A1D-83D1-3356E9812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26C0FE8E-5F91-2444-3BD9-2E985EE7DF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9760" y="36712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8A587F-DE8D-55D7-2D81-E314FEFB372D}"/>
              </a:ext>
            </a:extLst>
          </p:cNvPr>
          <p:cNvGrpSpPr/>
          <p:nvPr/>
        </p:nvGrpSpPr>
        <p:grpSpPr>
          <a:xfrm>
            <a:off x="1740094" y="1055169"/>
            <a:ext cx="6843034" cy="4498607"/>
            <a:chOff x="1740094" y="1055169"/>
            <a:chExt cx="6843034" cy="44986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999B6C-AD22-21F7-3CA9-612A75AD8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9120" y="1055169"/>
              <a:ext cx="4194008" cy="4498607"/>
            </a:xfrm>
            <a:prstGeom prst="rect">
              <a:avLst/>
            </a:prstGeom>
          </p:spPr>
        </p:pic>
        <p:pic>
          <p:nvPicPr>
            <p:cNvPr id="7" name="그림 6" descr="블랙, 어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D50C2A1-EE29-92D1-361A-4CA0D10DF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094" y="1132772"/>
              <a:ext cx="2381250" cy="4334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9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30AA7-598D-50F7-8331-6CCEC01E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70561A48-AA34-7E14-A181-CE42956BB2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9760" y="36712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B8F4B99-9247-B298-EDE1-B52BB66B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43504968">
            <a:extLst>
              <a:ext uri="{FF2B5EF4-FFF2-40B4-BE49-F238E27FC236}">
                <a16:creationId xmlns:a16="http://schemas.microsoft.com/office/drawing/2014/main" id="{C9270E2C-27B2-CF5D-21FA-8236645A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2784475" cy="22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E95F7CA4-C113-9B41-66E4-5E626767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99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42749136">
            <a:extLst>
              <a:ext uri="{FF2B5EF4-FFF2-40B4-BE49-F238E27FC236}">
                <a16:creationId xmlns:a16="http://schemas.microsoft.com/office/drawing/2014/main" id="{D744485B-24CB-B9A1-B599-209010D1D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60" y="623888"/>
            <a:ext cx="2185987" cy="15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77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15074</TotalTime>
  <Words>210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gihong park</dc:creator>
  <cp:lastModifiedBy>gihong park</cp:lastModifiedBy>
  <cp:revision>111</cp:revision>
  <cp:lastPrinted>2025-07-09T05:02:48Z</cp:lastPrinted>
  <dcterms:created xsi:type="dcterms:W3CDTF">2025-06-27T09:28:58Z</dcterms:created>
  <dcterms:modified xsi:type="dcterms:W3CDTF">2025-07-25T11:00:12Z</dcterms:modified>
</cp:coreProperties>
</file>