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786563" cy="99234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EE19A"/>
    <a:srgbClr val="FFFBF3"/>
    <a:srgbClr val="FDFFEF"/>
    <a:srgbClr val="FFCC99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72212-7E0D-A297-3800-FBB100B67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E75872-09C4-EA20-F925-4F358C330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D7314E-90D1-9766-4672-C1515630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2025-07-14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C3C8D-2B3A-DB58-C551-58EE5B18E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3C8A53-6F74-5ED7-098D-0B5F86131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658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05EC0-FBF1-917E-AC4F-3DEBE3447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427692-C54A-0346-83E6-CC86BA747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769133-C001-15A0-36F1-BDB70E5B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2025-07-14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76827A-9769-F84A-53E9-7F18CBE6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BE2CB7-2CDB-0964-5350-896F367F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712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004807-4312-650F-2186-0B657B5133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15C8BE-6401-726A-02F8-B1D8BF7107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26A930-E807-9D65-0E75-385000BC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2025-07-14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B8A63-DDAB-2C53-BC5E-DFB1E37C9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065154-72A2-5B00-2F2B-51CF464B6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742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37F28-38D3-2803-5A84-7BDDA5A75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2A82B-6E16-5FC8-7E50-52B8DF25C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3C1C9C-D95E-2C6D-C777-9DE14916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2025-07-14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789F4C-E952-EA1E-C9CB-A7D555D68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A63F6-73F2-144F-64C8-2955442D0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708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1A274-7C29-4832-366A-60A9A18FA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35F45A-BAAD-82A4-8593-078A7A186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D57CCD-84C1-2C4F-D8E5-700D4C2D8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2025-07-14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F00E4-DFCC-3AB5-2E9C-BAB2A80FD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B017B-67CF-3E2A-ACA3-21985119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07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15647-F6F2-972F-1E5C-D4F69230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02A70D-1AF6-A650-A428-DA7E22013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A3DAA5-D94B-4792-E00A-0E2807AD3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A09873-9471-C82A-8102-7A3154D9E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2025-07-14 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370FB4-BDF8-1CC3-5461-20167DD7C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C305D7-4670-6DED-EA38-690BD7762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4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97787-00D1-23A7-07B4-1B19CF206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FA55B8-D98D-1004-BAFC-9B559721E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009BC-EE61-EB06-6804-9694FCCB6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E70836-A4BE-810D-8B0A-F667453BDC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ADDB2D-0EEC-BB11-0F95-CD49BB7BA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222F37-A0B8-460F-0B17-DB55F00F3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2025-07-14 Mon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87FAE6-9035-B0A6-CA2E-C5B6B355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D545FAE-9142-5AD9-EF6E-F568217A4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905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19604-BCE8-8F49-2DC7-96D82AE60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720594C-FB5D-E706-80B2-6AC53D50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2025-07-14 Mon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7289B1B-7FC9-39C1-BAA5-2190142A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B2680DE-94BF-4E39-BBFA-9886F5CF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568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E15CDB-0BDC-A1F3-08CF-FC89E33D4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2025-07-14 Mon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4C1AD95-180B-6DFA-47D3-AF0050D74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D1F701-0396-0393-2C60-5E9E16838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949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4DC3F3-0E6E-AA76-38C9-BF56736A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DA873-622F-0857-C65A-EDC93694E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3621CF-CCEB-72CD-DDE9-DA4427FEB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9980F2-D7F4-0F0F-B8EB-3E8D1E7F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2025-07-14 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EC06A6-8392-3566-8A63-B8356220F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A70BCA-29D7-314E-2893-774C2FA4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8220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FA6F4-76A3-C179-8F70-B0EC9A5C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DB66DE-9469-87F4-8A13-90148289D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8B8234-8C2B-88F6-179B-67863BA81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7EAFA59-E5BA-57AB-578C-03C7361A3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5D50E-E351-4030-A478-5B878EF32C92}" type="datetimeFigureOut">
              <a:rPr lang="ko-KR" altLang="en-US" smtClean="0"/>
              <a:t>2025-07-14 Mon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BADEF2-6949-E0D9-C4A2-A5AAE6645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1C2611-08CC-6DB0-1F99-B865C9C04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47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A95863F-9A29-E32B-9C25-8A2159611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0772F4-1891-FEAD-9532-3C2E11FC8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BAC2C-855A-2D27-E31F-70A1F27B3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5D50E-E351-4030-A478-5B878EF32C92}" type="datetimeFigureOut">
              <a:rPr lang="ko-KR" altLang="en-US" smtClean="0"/>
              <a:t>2025-07-14 Mon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CA931A-7C0C-6D20-1711-0E3C0811AD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35E14-89CA-5249-E97C-18F2943F0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B71BFA-5AE3-43E1-A9CE-20B6143A00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983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A5EA4AF9-136D-AB48-F7CB-93B466880D93}"/>
              </a:ext>
            </a:extLst>
          </p:cNvPr>
          <p:cNvSpPr/>
          <p:nvPr/>
        </p:nvSpPr>
        <p:spPr>
          <a:xfrm>
            <a:off x="3435927" y="1071418"/>
            <a:ext cx="8072582" cy="5366322"/>
          </a:xfrm>
          <a:prstGeom prst="rect">
            <a:avLst/>
          </a:prstGeom>
          <a:solidFill>
            <a:srgbClr val="FDFFEF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12F0B0-EF7A-F52C-F222-9065511CB8C1}"/>
              </a:ext>
            </a:extLst>
          </p:cNvPr>
          <p:cNvSpPr txBox="1"/>
          <p:nvPr/>
        </p:nvSpPr>
        <p:spPr>
          <a:xfrm>
            <a:off x="406399" y="267855"/>
            <a:ext cx="3214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System Architecture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9B04398-8739-D147-C78B-1C488393E60C}"/>
              </a:ext>
            </a:extLst>
          </p:cNvPr>
          <p:cNvSpPr/>
          <p:nvPr/>
        </p:nvSpPr>
        <p:spPr>
          <a:xfrm>
            <a:off x="7037310" y="1327978"/>
            <a:ext cx="714377" cy="19594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AXI4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059E08-C291-CA1F-FB85-68FC485B1C1E}"/>
              </a:ext>
            </a:extLst>
          </p:cNvPr>
          <p:cNvSpPr txBox="1"/>
          <p:nvPr/>
        </p:nvSpPr>
        <p:spPr>
          <a:xfrm>
            <a:off x="7916094" y="1942465"/>
            <a:ext cx="646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AXI</a:t>
            </a:r>
            <a:endParaRPr lang="ko-KR" altLang="en-US" sz="1050" b="1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F19044A-2DC9-ABB3-7684-CCE16847CB55}"/>
              </a:ext>
            </a:extLst>
          </p:cNvPr>
          <p:cNvGrpSpPr/>
          <p:nvPr/>
        </p:nvGrpSpPr>
        <p:grpSpPr>
          <a:xfrm>
            <a:off x="8598463" y="1336643"/>
            <a:ext cx="2383573" cy="4741389"/>
            <a:chOff x="6920701" y="838584"/>
            <a:chExt cx="2383573" cy="4229929"/>
          </a:xfrm>
          <a:solidFill>
            <a:srgbClr val="FFFFFF"/>
          </a:solidFill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46F5E4C4-7413-5BC9-D673-04E5E1FC1578}"/>
                </a:ext>
              </a:extLst>
            </p:cNvPr>
            <p:cNvSpPr/>
            <p:nvPr/>
          </p:nvSpPr>
          <p:spPr>
            <a:xfrm>
              <a:off x="6942842" y="1107147"/>
              <a:ext cx="2361432" cy="3961366"/>
            </a:xfrm>
            <a:prstGeom prst="roundRect">
              <a:avLst>
                <a:gd name="adj" fmla="val 3931"/>
              </a:avLst>
            </a:prstGeom>
            <a:solidFill>
              <a:srgbClr val="FFFBF3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D43CCC7-21DB-9F5D-28DD-20564E5275B5}"/>
                </a:ext>
              </a:extLst>
            </p:cNvPr>
            <p:cNvSpPr/>
            <p:nvPr/>
          </p:nvSpPr>
          <p:spPr>
            <a:xfrm>
              <a:off x="7192819" y="1365380"/>
              <a:ext cx="801253" cy="6599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/>
                <a:t>AXI4</a:t>
              </a:r>
              <a:br>
                <a:rPr lang="en-US" altLang="ko-KR" sz="1400" dirty="0"/>
              </a:br>
              <a:r>
                <a:rPr lang="en-US" altLang="ko-KR" sz="1400" dirty="0"/>
                <a:t>Lite</a:t>
              </a:r>
              <a:endParaRPr lang="ko-KR" altLang="en-US" sz="1400" dirty="0"/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333AD656-DF7A-1F0B-8B40-DF34137D91E4}"/>
                </a:ext>
              </a:extLst>
            </p:cNvPr>
            <p:cNvGrpSpPr/>
            <p:nvPr/>
          </p:nvGrpSpPr>
          <p:grpSpPr>
            <a:xfrm>
              <a:off x="7156811" y="2702558"/>
              <a:ext cx="1905356" cy="2109587"/>
              <a:chOff x="7156811" y="3395285"/>
              <a:chExt cx="1905356" cy="2109587"/>
            </a:xfrm>
            <a:grpFill/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3DA11EEA-D360-44A6-7A91-9F27BE3B3E05}"/>
                  </a:ext>
                </a:extLst>
              </p:cNvPr>
              <p:cNvSpPr/>
              <p:nvPr/>
            </p:nvSpPr>
            <p:spPr>
              <a:xfrm>
                <a:off x="7192819" y="3648363"/>
                <a:ext cx="1869348" cy="1856509"/>
              </a:xfrm>
              <a:prstGeom prst="rect">
                <a:avLst/>
              </a:prstGeom>
              <a:grp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17FC05F2-EC0B-D747-3685-15A8DD52639E}"/>
                  </a:ext>
                </a:extLst>
              </p:cNvPr>
              <p:cNvSpPr/>
              <p:nvPr/>
            </p:nvSpPr>
            <p:spPr>
              <a:xfrm>
                <a:off x="7419901" y="3870960"/>
                <a:ext cx="1415184" cy="54616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CNN Core</a:t>
                </a:r>
                <a:endParaRPr lang="ko-KR" altLang="en-US" dirty="0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651276B2-7140-8D48-6005-53D80A55EE61}"/>
                  </a:ext>
                </a:extLst>
              </p:cNvPr>
              <p:cNvSpPr/>
              <p:nvPr/>
            </p:nvSpPr>
            <p:spPr>
              <a:xfrm>
                <a:off x="7419901" y="4752068"/>
                <a:ext cx="1415184" cy="54616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FC Core</a:t>
                </a:r>
                <a:endParaRPr lang="ko-KR" alt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C91212-5E98-AAA4-9953-EEB1F19A255C}"/>
                  </a:ext>
                </a:extLst>
              </p:cNvPr>
              <p:cNvSpPr txBox="1"/>
              <p:nvPr/>
            </p:nvSpPr>
            <p:spPr>
              <a:xfrm>
                <a:off x="7156811" y="3395285"/>
                <a:ext cx="1117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Data Mover</a:t>
                </a:r>
                <a:endParaRPr lang="ko-KR" altLang="en-US" sz="1200" b="1" dirty="0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FD5AAC7-4332-5050-B99F-EDB5B48AA0F8}"/>
                </a:ext>
              </a:extLst>
            </p:cNvPr>
            <p:cNvSpPr txBox="1"/>
            <p:nvPr/>
          </p:nvSpPr>
          <p:spPr>
            <a:xfrm>
              <a:off x="6920701" y="838584"/>
              <a:ext cx="1117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Accelerator</a:t>
              </a:r>
              <a:endParaRPr lang="ko-KR" altLang="en-US" sz="1200" b="1" dirty="0"/>
            </a:p>
          </p:txBody>
        </p:sp>
      </p:grpSp>
      <p:sp>
        <p:nvSpPr>
          <p:cNvPr id="14" name="화살표: 위쪽/아래쪽 13">
            <a:extLst>
              <a:ext uri="{FF2B5EF4-FFF2-40B4-BE49-F238E27FC236}">
                <a16:creationId xmlns:a16="http://schemas.microsoft.com/office/drawing/2014/main" id="{723C0C05-1640-137E-CD9D-678A585D2939}"/>
              </a:ext>
            </a:extLst>
          </p:cNvPr>
          <p:cNvSpPr/>
          <p:nvPr/>
        </p:nvSpPr>
        <p:spPr>
          <a:xfrm rot="16200000">
            <a:off x="8247467" y="1859551"/>
            <a:ext cx="155102" cy="874929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화살표: 왼쪽/위쪽 48">
            <a:extLst>
              <a:ext uri="{FF2B5EF4-FFF2-40B4-BE49-F238E27FC236}">
                <a16:creationId xmlns:a16="http://schemas.microsoft.com/office/drawing/2014/main" id="{7006C03C-86E2-B043-2772-6D94AE1EF368}"/>
              </a:ext>
            </a:extLst>
          </p:cNvPr>
          <p:cNvSpPr/>
          <p:nvPr/>
        </p:nvSpPr>
        <p:spPr>
          <a:xfrm rot="16200000">
            <a:off x="9468963" y="2534254"/>
            <a:ext cx="1337173" cy="707592"/>
          </a:xfrm>
          <a:prstGeom prst="leftUpArrow">
            <a:avLst>
              <a:gd name="adj1" fmla="val 13949"/>
              <a:gd name="adj2" fmla="val 14025"/>
              <a:gd name="adj3" fmla="val 213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42C0F531-FF49-5F71-E8FC-13BAFE7C1332}"/>
              </a:ext>
            </a:extLst>
          </p:cNvPr>
          <p:cNvGrpSpPr/>
          <p:nvPr/>
        </p:nvGrpSpPr>
        <p:grpSpPr>
          <a:xfrm>
            <a:off x="5208658" y="3709679"/>
            <a:ext cx="923636" cy="2185126"/>
            <a:chOff x="5669437" y="3688888"/>
            <a:chExt cx="923636" cy="2185126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8D33CC2-F7DE-DD7D-E851-18E3F4A2EE38}"/>
                </a:ext>
              </a:extLst>
            </p:cNvPr>
            <p:cNvSpPr/>
            <p:nvPr/>
          </p:nvSpPr>
          <p:spPr>
            <a:xfrm>
              <a:off x="5669437" y="3688888"/>
              <a:ext cx="923636" cy="564147"/>
            </a:xfrm>
            <a:prstGeom prst="round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BRAM</a:t>
              </a:r>
              <a:br>
                <a:rPr lang="en-US" altLang="ko-KR" sz="1200" b="1" dirty="0"/>
              </a:br>
              <a:r>
                <a:rPr lang="en-US" altLang="ko-KR" sz="1100" b="1" dirty="0"/>
                <a:t>Controller</a:t>
              </a:r>
              <a:endParaRPr lang="ko-KR" altLang="en-US" sz="1200" b="1" dirty="0"/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3799C094-BB1E-2472-41BD-C09B2796F744}"/>
                </a:ext>
              </a:extLst>
            </p:cNvPr>
            <p:cNvSpPr/>
            <p:nvPr/>
          </p:nvSpPr>
          <p:spPr>
            <a:xfrm>
              <a:off x="5669437" y="5309867"/>
              <a:ext cx="923636" cy="564147"/>
            </a:xfrm>
            <a:prstGeom prst="round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BRAM</a:t>
              </a:r>
              <a:br>
                <a:rPr lang="en-US" altLang="ko-KR" sz="1200" b="1" dirty="0"/>
              </a:br>
              <a:r>
                <a:rPr lang="en-US" altLang="ko-KR" sz="1100" b="1" dirty="0"/>
                <a:t>Controller</a:t>
              </a:r>
              <a:endParaRPr lang="ko-KR" altLang="en-US" sz="1200" b="1" dirty="0"/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719F0056-3602-94F9-AB40-7F4E7B1BB2C1}"/>
                </a:ext>
              </a:extLst>
            </p:cNvPr>
            <p:cNvSpPr/>
            <p:nvPr/>
          </p:nvSpPr>
          <p:spPr>
            <a:xfrm>
              <a:off x="5669437" y="4498525"/>
              <a:ext cx="923636" cy="564147"/>
            </a:xfrm>
            <a:prstGeom prst="roundRect">
              <a:avLst/>
            </a:prstGeom>
            <a:grpFill/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BRAM</a:t>
              </a:r>
              <a:br>
                <a:rPr lang="en-US" altLang="ko-KR" sz="1200" b="1" dirty="0"/>
              </a:br>
              <a:r>
                <a:rPr lang="en-US" altLang="ko-KR" sz="1100" b="1" dirty="0"/>
                <a:t>Controller</a:t>
              </a:r>
              <a:endParaRPr lang="ko-KR" altLang="en-US" sz="1200" b="1" dirty="0"/>
            </a:p>
          </p:txBody>
        </p:sp>
      </p:grp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19BAAA0-BA38-FAA9-CBEB-5A83495D4DDF}"/>
              </a:ext>
            </a:extLst>
          </p:cNvPr>
          <p:cNvSpPr/>
          <p:nvPr/>
        </p:nvSpPr>
        <p:spPr>
          <a:xfrm>
            <a:off x="7037310" y="3709679"/>
            <a:ext cx="714377" cy="5641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BRAM</a:t>
            </a:r>
            <a:endParaRPr lang="ko-KR" altLang="en-US" sz="1200" b="1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290D4E1C-57F6-8C0B-5B9C-FBBE3671E196}"/>
              </a:ext>
            </a:extLst>
          </p:cNvPr>
          <p:cNvSpPr/>
          <p:nvPr/>
        </p:nvSpPr>
        <p:spPr>
          <a:xfrm>
            <a:off x="7037307" y="4519315"/>
            <a:ext cx="714377" cy="5641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BRAM</a:t>
            </a:r>
            <a:endParaRPr lang="ko-KR" altLang="en-US" sz="1200" b="1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02CA505-914E-C7A7-4B22-0F13FB7C72EF}"/>
              </a:ext>
            </a:extLst>
          </p:cNvPr>
          <p:cNvSpPr/>
          <p:nvPr/>
        </p:nvSpPr>
        <p:spPr>
          <a:xfrm>
            <a:off x="7037308" y="5328951"/>
            <a:ext cx="714377" cy="56414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BRAM</a:t>
            </a:r>
            <a:endParaRPr lang="ko-KR" altLang="en-US" sz="1200" b="1" dirty="0"/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BB99E86-5433-B9CE-B287-35CDF8F346A6}"/>
              </a:ext>
            </a:extLst>
          </p:cNvPr>
          <p:cNvCxnSpPr>
            <a:cxnSpLocks/>
          </p:cNvCxnSpPr>
          <p:nvPr/>
        </p:nvCxnSpPr>
        <p:spPr>
          <a:xfrm>
            <a:off x="7887553" y="3991752"/>
            <a:ext cx="87493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19220BE8-31E1-5A2E-A884-173560599B36}"/>
              </a:ext>
            </a:extLst>
          </p:cNvPr>
          <p:cNvCxnSpPr>
            <a:cxnSpLocks/>
          </p:cNvCxnSpPr>
          <p:nvPr/>
        </p:nvCxnSpPr>
        <p:spPr>
          <a:xfrm>
            <a:off x="7887553" y="4801388"/>
            <a:ext cx="87493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B055400-73F8-3E31-062E-7A3148620E1C}"/>
              </a:ext>
            </a:extLst>
          </p:cNvPr>
          <p:cNvCxnSpPr>
            <a:cxnSpLocks/>
          </p:cNvCxnSpPr>
          <p:nvPr/>
        </p:nvCxnSpPr>
        <p:spPr>
          <a:xfrm>
            <a:off x="7887553" y="5611024"/>
            <a:ext cx="87493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AF3F5A6-DA15-9B7E-EF13-A896152CDC95}"/>
              </a:ext>
            </a:extLst>
          </p:cNvPr>
          <p:cNvCxnSpPr>
            <a:cxnSpLocks/>
          </p:cNvCxnSpPr>
          <p:nvPr/>
        </p:nvCxnSpPr>
        <p:spPr>
          <a:xfrm>
            <a:off x="6184096" y="3991752"/>
            <a:ext cx="78293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C565313-7948-D024-0008-48FD6A021734}"/>
              </a:ext>
            </a:extLst>
          </p:cNvPr>
          <p:cNvSpPr txBox="1"/>
          <p:nvPr/>
        </p:nvSpPr>
        <p:spPr>
          <a:xfrm>
            <a:off x="7887553" y="3627879"/>
            <a:ext cx="867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BRAM I/F</a:t>
            </a:r>
            <a:endParaRPr lang="ko-KR" altLang="en-US" sz="105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6539770-7A96-F107-89A3-5ED6B6E7E9AA}"/>
              </a:ext>
            </a:extLst>
          </p:cNvPr>
          <p:cNvSpPr txBox="1"/>
          <p:nvPr/>
        </p:nvSpPr>
        <p:spPr>
          <a:xfrm>
            <a:off x="7894821" y="4437514"/>
            <a:ext cx="867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BRAM I/F</a:t>
            </a:r>
            <a:endParaRPr lang="ko-KR" altLang="en-US" sz="105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3941754-8408-972C-0394-B1E0F9D1CDBB}"/>
              </a:ext>
            </a:extLst>
          </p:cNvPr>
          <p:cNvSpPr txBox="1"/>
          <p:nvPr/>
        </p:nvSpPr>
        <p:spPr>
          <a:xfrm>
            <a:off x="7887553" y="5246267"/>
            <a:ext cx="867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BRAM I/F</a:t>
            </a:r>
            <a:endParaRPr lang="ko-KR" altLang="en-US" sz="1050" b="1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1FCA34B-1E73-243B-0A0C-C2202FEFF971}"/>
              </a:ext>
            </a:extLst>
          </p:cNvPr>
          <p:cNvCxnSpPr>
            <a:cxnSpLocks/>
          </p:cNvCxnSpPr>
          <p:nvPr/>
        </p:nvCxnSpPr>
        <p:spPr>
          <a:xfrm>
            <a:off x="6184096" y="4801388"/>
            <a:ext cx="78293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9756221-B7BF-0407-ED6F-F38414ABCC97}"/>
              </a:ext>
            </a:extLst>
          </p:cNvPr>
          <p:cNvCxnSpPr>
            <a:cxnSpLocks/>
          </p:cNvCxnSpPr>
          <p:nvPr/>
        </p:nvCxnSpPr>
        <p:spPr>
          <a:xfrm>
            <a:off x="6184096" y="5611024"/>
            <a:ext cx="782934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7C48B44-96DD-95FF-A308-56765092FB38}"/>
              </a:ext>
            </a:extLst>
          </p:cNvPr>
          <p:cNvSpPr txBox="1"/>
          <p:nvPr/>
        </p:nvSpPr>
        <p:spPr>
          <a:xfrm>
            <a:off x="6150971" y="3623010"/>
            <a:ext cx="867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BRAM I/F</a:t>
            </a:r>
            <a:endParaRPr lang="ko-KR" altLang="en-US" sz="105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7372AF2-7E96-54AD-F268-744F967699F3}"/>
              </a:ext>
            </a:extLst>
          </p:cNvPr>
          <p:cNvSpPr txBox="1"/>
          <p:nvPr/>
        </p:nvSpPr>
        <p:spPr>
          <a:xfrm>
            <a:off x="6150971" y="4437514"/>
            <a:ext cx="867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BRAM I/F</a:t>
            </a:r>
            <a:endParaRPr lang="ko-KR" altLang="en-US" sz="1050" b="1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6F8CDD-E8EF-D27E-DE37-4860D8B7CFE5}"/>
              </a:ext>
            </a:extLst>
          </p:cNvPr>
          <p:cNvSpPr txBox="1"/>
          <p:nvPr/>
        </p:nvSpPr>
        <p:spPr>
          <a:xfrm>
            <a:off x="6134507" y="5252939"/>
            <a:ext cx="867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BRAM I/F</a:t>
            </a:r>
            <a:endParaRPr lang="ko-KR" altLang="en-US" sz="1050" b="1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9DB44B5-97CD-1104-1F44-3C6939603657}"/>
              </a:ext>
            </a:extLst>
          </p:cNvPr>
          <p:cNvSpPr/>
          <p:nvPr/>
        </p:nvSpPr>
        <p:spPr>
          <a:xfrm>
            <a:off x="3769152" y="3709678"/>
            <a:ext cx="714377" cy="21834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AXI4</a:t>
            </a:r>
            <a:endParaRPr lang="ko-KR" altLang="en-US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B04030E4-0B74-AD5E-6E33-F7A603197435}"/>
              </a:ext>
            </a:extLst>
          </p:cNvPr>
          <p:cNvSpPr/>
          <p:nvPr/>
        </p:nvSpPr>
        <p:spPr>
          <a:xfrm>
            <a:off x="3732969" y="2333251"/>
            <a:ext cx="1071418" cy="707673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CDMA</a:t>
            </a:r>
            <a:endParaRPr lang="ko-KR" altLang="en-US" dirty="0"/>
          </a:p>
        </p:txBody>
      </p:sp>
      <p:sp>
        <p:nvSpPr>
          <p:cNvPr id="83" name="화살표: 위쪽/아래쪽 82">
            <a:extLst>
              <a:ext uri="{FF2B5EF4-FFF2-40B4-BE49-F238E27FC236}">
                <a16:creationId xmlns:a16="http://schemas.microsoft.com/office/drawing/2014/main" id="{883F7273-AB9A-2E33-5D43-376FCBF2BC26}"/>
              </a:ext>
            </a:extLst>
          </p:cNvPr>
          <p:cNvSpPr/>
          <p:nvPr/>
        </p:nvSpPr>
        <p:spPr>
          <a:xfrm rot="16200000">
            <a:off x="5831682" y="1704461"/>
            <a:ext cx="149794" cy="193265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9ADA6C7C-E926-07CC-8074-742B7D5C0046}"/>
              </a:ext>
            </a:extLst>
          </p:cNvPr>
          <p:cNvSpPr txBox="1"/>
          <p:nvPr/>
        </p:nvSpPr>
        <p:spPr>
          <a:xfrm>
            <a:off x="5494984" y="2314599"/>
            <a:ext cx="646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AXI</a:t>
            </a:r>
            <a:endParaRPr lang="ko-KR" altLang="en-US" sz="1050" b="1" dirty="0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12359414-B4B3-FE13-C88D-6E0DC8D47C69}"/>
              </a:ext>
            </a:extLst>
          </p:cNvPr>
          <p:cNvGrpSpPr/>
          <p:nvPr/>
        </p:nvGrpSpPr>
        <p:grpSpPr>
          <a:xfrm>
            <a:off x="4526972" y="3623010"/>
            <a:ext cx="646546" cy="464071"/>
            <a:chOff x="3995087" y="5927494"/>
            <a:chExt cx="646546" cy="464071"/>
          </a:xfrm>
        </p:grpSpPr>
        <p:sp>
          <p:nvSpPr>
            <p:cNvPr id="89" name="화살표: 위쪽/아래쪽 88">
              <a:extLst>
                <a:ext uri="{FF2B5EF4-FFF2-40B4-BE49-F238E27FC236}">
                  <a16:creationId xmlns:a16="http://schemas.microsoft.com/office/drawing/2014/main" id="{246F651C-08C0-AF57-1F4D-06C4D5B59917}"/>
                </a:ext>
              </a:extLst>
            </p:cNvPr>
            <p:cNvSpPr/>
            <p:nvPr/>
          </p:nvSpPr>
          <p:spPr>
            <a:xfrm rot="16200000">
              <a:off x="4235802" y="6054355"/>
              <a:ext cx="165117" cy="509304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4278643-8983-E57D-4FE8-0F9F983AFA3A}"/>
                </a:ext>
              </a:extLst>
            </p:cNvPr>
            <p:cNvSpPr txBox="1"/>
            <p:nvPr/>
          </p:nvSpPr>
          <p:spPr>
            <a:xfrm>
              <a:off x="3995087" y="5927494"/>
              <a:ext cx="6465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AXI</a:t>
              </a:r>
              <a:endParaRPr lang="ko-KR" altLang="en-US" sz="1050" b="1" dirty="0"/>
            </a:p>
          </p:txBody>
        </p: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091A42B1-E3D9-36CB-13A3-F1D66FC2C783}"/>
              </a:ext>
            </a:extLst>
          </p:cNvPr>
          <p:cNvGrpSpPr/>
          <p:nvPr/>
        </p:nvGrpSpPr>
        <p:grpSpPr>
          <a:xfrm>
            <a:off x="4522820" y="4437514"/>
            <a:ext cx="646546" cy="464071"/>
            <a:chOff x="3995087" y="5927494"/>
            <a:chExt cx="646546" cy="464071"/>
          </a:xfrm>
        </p:grpSpPr>
        <p:sp>
          <p:nvSpPr>
            <p:cNvPr id="92" name="화살표: 위쪽/아래쪽 91">
              <a:extLst>
                <a:ext uri="{FF2B5EF4-FFF2-40B4-BE49-F238E27FC236}">
                  <a16:creationId xmlns:a16="http://schemas.microsoft.com/office/drawing/2014/main" id="{D6EFD1CE-3211-6FE1-4E26-F3271E7E6B5A}"/>
                </a:ext>
              </a:extLst>
            </p:cNvPr>
            <p:cNvSpPr/>
            <p:nvPr/>
          </p:nvSpPr>
          <p:spPr>
            <a:xfrm rot="16200000">
              <a:off x="4235802" y="6054355"/>
              <a:ext cx="165117" cy="509304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E1209144-36D4-5485-D939-6AA84419FC47}"/>
                </a:ext>
              </a:extLst>
            </p:cNvPr>
            <p:cNvSpPr txBox="1"/>
            <p:nvPr/>
          </p:nvSpPr>
          <p:spPr>
            <a:xfrm>
              <a:off x="3995087" y="5927494"/>
              <a:ext cx="6465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AXI</a:t>
              </a:r>
              <a:endParaRPr lang="ko-KR" altLang="en-US" sz="1050" b="1" dirty="0"/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06C388D7-F5B0-A573-E6EE-9C82A7281725}"/>
              </a:ext>
            </a:extLst>
          </p:cNvPr>
          <p:cNvGrpSpPr/>
          <p:nvPr/>
        </p:nvGrpSpPr>
        <p:grpSpPr>
          <a:xfrm>
            <a:off x="4526973" y="5273224"/>
            <a:ext cx="646546" cy="464071"/>
            <a:chOff x="3995087" y="5927494"/>
            <a:chExt cx="646546" cy="464071"/>
          </a:xfrm>
        </p:grpSpPr>
        <p:sp>
          <p:nvSpPr>
            <p:cNvPr id="95" name="화살표: 위쪽/아래쪽 94">
              <a:extLst>
                <a:ext uri="{FF2B5EF4-FFF2-40B4-BE49-F238E27FC236}">
                  <a16:creationId xmlns:a16="http://schemas.microsoft.com/office/drawing/2014/main" id="{72E52280-29B1-880D-A5A2-A63566623329}"/>
                </a:ext>
              </a:extLst>
            </p:cNvPr>
            <p:cNvSpPr/>
            <p:nvPr/>
          </p:nvSpPr>
          <p:spPr>
            <a:xfrm rot="16200000">
              <a:off x="4235802" y="6054355"/>
              <a:ext cx="165117" cy="509304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868720C-684F-AEE4-C059-A71D895672FF}"/>
                </a:ext>
              </a:extLst>
            </p:cNvPr>
            <p:cNvSpPr txBox="1"/>
            <p:nvPr/>
          </p:nvSpPr>
          <p:spPr>
            <a:xfrm>
              <a:off x="3995087" y="5927494"/>
              <a:ext cx="6465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AXI</a:t>
              </a:r>
              <a:endParaRPr lang="ko-KR" altLang="en-US" sz="1050" b="1" dirty="0"/>
            </a:p>
          </p:txBody>
        </p:sp>
      </p:grpSp>
      <p:sp>
        <p:nvSpPr>
          <p:cNvPr id="97" name="화살표: 위쪽/아래쪽 96">
            <a:extLst>
              <a:ext uri="{FF2B5EF4-FFF2-40B4-BE49-F238E27FC236}">
                <a16:creationId xmlns:a16="http://schemas.microsoft.com/office/drawing/2014/main" id="{24A91817-3217-3F13-AF2E-744704656FC9}"/>
              </a:ext>
            </a:extLst>
          </p:cNvPr>
          <p:cNvSpPr/>
          <p:nvPr/>
        </p:nvSpPr>
        <p:spPr>
          <a:xfrm>
            <a:off x="4058459" y="3129746"/>
            <a:ext cx="165117" cy="50930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6790FAD-5C01-807D-8314-9C9D967788A9}"/>
              </a:ext>
            </a:extLst>
          </p:cNvPr>
          <p:cNvSpPr txBox="1"/>
          <p:nvPr/>
        </p:nvSpPr>
        <p:spPr>
          <a:xfrm>
            <a:off x="4084453" y="3272578"/>
            <a:ext cx="6465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AXI</a:t>
            </a:r>
            <a:endParaRPr lang="ko-KR" altLang="en-US" sz="1050" b="1" dirty="0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FF4969EA-EE81-0BE7-022A-B07BF056BE76}"/>
              </a:ext>
            </a:extLst>
          </p:cNvPr>
          <p:cNvCxnSpPr>
            <a:stCxn id="103" idx="3"/>
            <a:endCxn id="81" idx="1"/>
          </p:cNvCxnSpPr>
          <p:nvPr/>
        </p:nvCxnSpPr>
        <p:spPr>
          <a:xfrm>
            <a:off x="3171792" y="1598021"/>
            <a:ext cx="4629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3B11F067-873B-9C9E-083E-A1F020D9AEF6}"/>
              </a:ext>
            </a:extLst>
          </p:cNvPr>
          <p:cNvGrpSpPr/>
          <p:nvPr/>
        </p:nvGrpSpPr>
        <p:grpSpPr>
          <a:xfrm>
            <a:off x="2189216" y="904059"/>
            <a:ext cx="2830973" cy="1175277"/>
            <a:chOff x="2189216" y="904059"/>
            <a:chExt cx="2830973" cy="1175277"/>
          </a:xfrm>
          <a:solidFill>
            <a:srgbClr val="FDFFEF"/>
          </a:solidFill>
        </p:grpSpPr>
        <p:sp>
          <p:nvSpPr>
            <p:cNvPr id="80" name="사각형: 둥근 모서리 79">
              <a:extLst>
                <a:ext uri="{FF2B5EF4-FFF2-40B4-BE49-F238E27FC236}">
                  <a16:creationId xmlns:a16="http://schemas.microsoft.com/office/drawing/2014/main" id="{9A20D69C-E084-CC78-2055-E495FDFA62CB}"/>
                </a:ext>
              </a:extLst>
            </p:cNvPr>
            <p:cNvSpPr/>
            <p:nvPr/>
          </p:nvSpPr>
          <p:spPr>
            <a:xfrm>
              <a:off x="2189216" y="904059"/>
              <a:ext cx="2830973" cy="1175277"/>
            </a:xfrm>
            <a:prstGeom prst="roundRect">
              <a:avLst>
                <a:gd name="adj" fmla="val 8462"/>
              </a:avLst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32A74B1-0F65-DF45-0828-B9CB69E22F83}"/>
                </a:ext>
              </a:extLst>
            </p:cNvPr>
            <p:cNvSpPr/>
            <p:nvPr/>
          </p:nvSpPr>
          <p:spPr>
            <a:xfrm>
              <a:off x="3634757" y="1253967"/>
              <a:ext cx="1177637" cy="68810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Zynq</a:t>
              </a:r>
              <a:endParaRPr lang="ko-KR" altLang="en-US" b="1" dirty="0"/>
            </a:p>
          </p:txBody>
        </p:sp>
        <p:sp>
          <p:nvSpPr>
            <p:cNvPr id="103" name="사각형: 둥근 모서리 102">
              <a:extLst>
                <a:ext uri="{FF2B5EF4-FFF2-40B4-BE49-F238E27FC236}">
                  <a16:creationId xmlns:a16="http://schemas.microsoft.com/office/drawing/2014/main" id="{171F483D-6C7D-74A8-A050-D2BED142DAAA}"/>
                </a:ext>
              </a:extLst>
            </p:cNvPr>
            <p:cNvSpPr/>
            <p:nvPr/>
          </p:nvSpPr>
          <p:spPr>
            <a:xfrm>
              <a:off x="2382982" y="1253967"/>
              <a:ext cx="788810" cy="68810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/>
                <a:t>DDR3</a:t>
              </a:r>
              <a:endParaRPr lang="ko-KR" altLang="en-US" sz="1600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FBBB0136-9923-B93A-C51E-8D1F615E843F}"/>
              </a:ext>
            </a:extLst>
          </p:cNvPr>
          <p:cNvGrpSpPr/>
          <p:nvPr/>
        </p:nvGrpSpPr>
        <p:grpSpPr>
          <a:xfrm>
            <a:off x="4731000" y="1253967"/>
            <a:ext cx="2213228" cy="448743"/>
            <a:chOff x="3961465" y="5927494"/>
            <a:chExt cx="646546" cy="448743"/>
          </a:xfrm>
        </p:grpSpPr>
        <p:sp>
          <p:nvSpPr>
            <p:cNvPr id="85" name="화살표: 위쪽/아래쪽 84">
              <a:extLst>
                <a:ext uri="{FF2B5EF4-FFF2-40B4-BE49-F238E27FC236}">
                  <a16:creationId xmlns:a16="http://schemas.microsoft.com/office/drawing/2014/main" id="{8F4B72F6-968F-9688-21D6-E11EEF3D0ED5}"/>
                </a:ext>
              </a:extLst>
            </p:cNvPr>
            <p:cNvSpPr/>
            <p:nvPr/>
          </p:nvSpPr>
          <p:spPr>
            <a:xfrm rot="16200000">
              <a:off x="4229987" y="6019050"/>
              <a:ext cx="149793" cy="564582"/>
            </a:xfrm>
            <a:prstGeom prst="up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CC588218-8E1C-E641-A3D2-8448A44E0DA9}"/>
                </a:ext>
              </a:extLst>
            </p:cNvPr>
            <p:cNvSpPr txBox="1"/>
            <p:nvPr/>
          </p:nvSpPr>
          <p:spPr>
            <a:xfrm>
              <a:off x="3961465" y="5927494"/>
              <a:ext cx="6465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AXI</a:t>
              </a:r>
              <a:endParaRPr lang="ko-KR" altLang="en-US" sz="1050" b="1" dirty="0"/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3029982E-8D51-32BD-40CC-2649AA2D6B6F}"/>
              </a:ext>
            </a:extLst>
          </p:cNvPr>
          <p:cNvSpPr txBox="1"/>
          <p:nvPr/>
        </p:nvSpPr>
        <p:spPr>
          <a:xfrm>
            <a:off x="4223575" y="2068205"/>
            <a:ext cx="86766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/>
              <a:t>Interrupt</a:t>
            </a:r>
            <a:endParaRPr lang="ko-KR" altLang="en-US" sz="105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8B45E6CB-FC04-BB5B-F3A4-7ABBBDC34AC2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4268678" y="1942074"/>
            <a:ext cx="0" cy="39117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591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2132E-3B10-C838-8247-1D0049AC9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56AB-07DF-23DC-1026-EE0F8891AF16}"/>
              </a:ext>
            </a:extLst>
          </p:cNvPr>
          <p:cNvSpPr txBox="1"/>
          <p:nvPr/>
        </p:nvSpPr>
        <p:spPr>
          <a:xfrm>
            <a:off x="406400" y="267855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Accelerator IP Design</a:t>
            </a:r>
            <a:endParaRPr lang="ko-KR" altLang="en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5BF4356-DB55-BD2D-C801-FA63366C6287}"/>
              </a:ext>
            </a:extLst>
          </p:cNvPr>
          <p:cNvGrpSpPr/>
          <p:nvPr/>
        </p:nvGrpSpPr>
        <p:grpSpPr>
          <a:xfrm>
            <a:off x="1144718" y="1058305"/>
            <a:ext cx="2383573" cy="4741389"/>
            <a:chOff x="1144718" y="1058305"/>
            <a:chExt cx="2383573" cy="4741389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AABD0ABB-1241-1C60-7F75-7C49A12ED27D}"/>
                </a:ext>
              </a:extLst>
            </p:cNvPr>
            <p:cNvGrpSpPr/>
            <p:nvPr/>
          </p:nvGrpSpPr>
          <p:grpSpPr>
            <a:xfrm>
              <a:off x="1144718" y="1058305"/>
              <a:ext cx="2383573" cy="4741389"/>
              <a:chOff x="6920701" y="838584"/>
              <a:chExt cx="2383573" cy="4229929"/>
            </a:xfrm>
            <a:solidFill>
              <a:srgbClr val="FFFFFF"/>
            </a:solidFill>
          </p:grpSpPr>
          <p:sp>
            <p:nvSpPr>
              <p:cNvPr id="4" name="사각형: 둥근 모서리 3">
                <a:extLst>
                  <a:ext uri="{FF2B5EF4-FFF2-40B4-BE49-F238E27FC236}">
                    <a16:creationId xmlns:a16="http://schemas.microsoft.com/office/drawing/2014/main" id="{AC5D2235-D3E3-0D9D-DCBC-428B595F5A5D}"/>
                  </a:ext>
                </a:extLst>
              </p:cNvPr>
              <p:cNvSpPr/>
              <p:nvPr/>
            </p:nvSpPr>
            <p:spPr>
              <a:xfrm>
                <a:off x="6942842" y="1107147"/>
                <a:ext cx="2361432" cy="3961366"/>
              </a:xfrm>
              <a:prstGeom prst="roundRect">
                <a:avLst>
                  <a:gd name="adj" fmla="val 3931"/>
                </a:avLst>
              </a:prstGeom>
              <a:solidFill>
                <a:srgbClr val="FFFBF3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8A5B9474-FCA0-4D3A-747C-80F505D88D02}"/>
                  </a:ext>
                </a:extLst>
              </p:cNvPr>
              <p:cNvSpPr/>
              <p:nvPr/>
            </p:nvSpPr>
            <p:spPr>
              <a:xfrm>
                <a:off x="7192819" y="1365380"/>
                <a:ext cx="801253" cy="6599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/>
                  <a:t>AXI4</a:t>
                </a:r>
                <a:br>
                  <a:rPr lang="en-US" altLang="ko-KR" sz="1400" dirty="0"/>
                </a:br>
                <a:r>
                  <a:rPr lang="en-US" altLang="ko-KR" sz="1400" dirty="0"/>
                  <a:t>Lite</a:t>
                </a:r>
                <a:endParaRPr lang="ko-KR" altLang="en-US" sz="1400" dirty="0"/>
              </a:p>
            </p:txBody>
          </p:sp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F6A24CA4-EB00-2591-7FD7-89CE8DC85B8B}"/>
                  </a:ext>
                </a:extLst>
              </p:cNvPr>
              <p:cNvGrpSpPr/>
              <p:nvPr/>
            </p:nvGrpSpPr>
            <p:grpSpPr>
              <a:xfrm>
                <a:off x="7156811" y="2702558"/>
                <a:ext cx="1905356" cy="2109587"/>
                <a:chOff x="7156811" y="3395285"/>
                <a:chExt cx="1905356" cy="2109587"/>
              </a:xfrm>
              <a:grpFill/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34BD93D6-2097-ED32-9C13-19D5F5D4BF47}"/>
                    </a:ext>
                  </a:extLst>
                </p:cNvPr>
                <p:cNvSpPr/>
                <p:nvPr/>
              </p:nvSpPr>
              <p:spPr>
                <a:xfrm>
                  <a:off x="7192819" y="3648363"/>
                  <a:ext cx="1869348" cy="1856509"/>
                </a:xfrm>
                <a:prstGeom prst="rect">
                  <a:avLst/>
                </a:prstGeom>
                <a:grp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사각형: 둥근 모서리 13">
                  <a:extLst>
                    <a:ext uri="{FF2B5EF4-FFF2-40B4-BE49-F238E27FC236}">
                      <a16:creationId xmlns:a16="http://schemas.microsoft.com/office/drawing/2014/main" id="{3B830762-4415-878A-3DD6-12B28D4E8B58}"/>
                    </a:ext>
                  </a:extLst>
                </p:cNvPr>
                <p:cNvSpPr/>
                <p:nvPr/>
              </p:nvSpPr>
              <p:spPr>
                <a:xfrm>
                  <a:off x="7419901" y="3870960"/>
                  <a:ext cx="1415184" cy="546163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CNN Core</a:t>
                  </a:r>
                  <a:endParaRPr lang="ko-KR" altLang="en-US" dirty="0"/>
                </a:p>
              </p:txBody>
            </p:sp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E6D335AC-B8B5-2123-47F3-DC59B04B2853}"/>
                    </a:ext>
                  </a:extLst>
                </p:cNvPr>
                <p:cNvSpPr/>
                <p:nvPr/>
              </p:nvSpPr>
              <p:spPr>
                <a:xfrm>
                  <a:off x="7419901" y="4752068"/>
                  <a:ext cx="1415184" cy="546163"/>
                </a:xfrm>
                <a:prstGeom prst="round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dirty="0"/>
                    <a:t>FC Core</a:t>
                  </a:r>
                  <a:endParaRPr lang="ko-KR" altLang="en-US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BDA9E7C-CD1B-52B0-C697-A339B487822D}"/>
                    </a:ext>
                  </a:extLst>
                </p:cNvPr>
                <p:cNvSpPr txBox="1"/>
                <p:nvPr/>
              </p:nvSpPr>
              <p:spPr>
                <a:xfrm>
                  <a:off x="7156811" y="3395285"/>
                  <a:ext cx="1117601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1" dirty="0"/>
                    <a:t>Data Mover</a:t>
                  </a:r>
                  <a:endParaRPr lang="ko-KR" altLang="en-US" sz="1200" b="1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DEFC700-9F2A-08C9-7E64-5EA67286BF97}"/>
                  </a:ext>
                </a:extLst>
              </p:cNvPr>
              <p:cNvSpPr txBox="1"/>
              <p:nvPr/>
            </p:nvSpPr>
            <p:spPr>
              <a:xfrm>
                <a:off x="6920701" y="838584"/>
                <a:ext cx="1117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Accelerator</a:t>
                </a:r>
                <a:endParaRPr lang="ko-KR" altLang="en-US" sz="1200" b="1" dirty="0"/>
              </a:p>
            </p:txBody>
          </p:sp>
        </p:grpSp>
        <p:sp>
          <p:nvSpPr>
            <p:cNvPr id="17" name="화살표: 왼쪽/위쪽 16">
              <a:extLst>
                <a:ext uri="{FF2B5EF4-FFF2-40B4-BE49-F238E27FC236}">
                  <a16:creationId xmlns:a16="http://schemas.microsoft.com/office/drawing/2014/main" id="{B517A934-E90F-8074-D080-8B403C32EDF0}"/>
                </a:ext>
              </a:extLst>
            </p:cNvPr>
            <p:cNvSpPr/>
            <p:nvPr/>
          </p:nvSpPr>
          <p:spPr>
            <a:xfrm rot="16200000">
              <a:off x="2032783" y="2252105"/>
              <a:ext cx="1337173" cy="707592"/>
            </a:xfrm>
            <a:prstGeom prst="leftUpArrow">
              <a:avLst>
                <a:gd name="adj1" fmla="val 13949"/>
                <a:gd name="adj2" fmla="val 14025"/>
                <a:gd name="adj3" fmla="val 2131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04DE47E-A2D8-FA1D-6601-027B99025216}"/>
              </a:ext>
            </a:extLst>
          </p:cNvPr>
          <p:cNvGrpSpPr/>
          <p:nvPr/>
        </p:nvGrpSpPr>
        <p:grpSpPr>
          <a:xfrm>
            <a:off x="5195446" y="1810036"/>
            <a:ext cx="2239827" cy="1464452"/>
            <a:chOff x="4761337" y="743039"/>
            <a:chExt cx="2239827" cy="1464452"/>
          </a:xfrm>
        </p:grpSpPr>
        <p:sp>
          <p:nvSpPr>
            <p:cNvPr id="21" name="사각형: 위쪽 모서리의 한쪽은 둥글고 다른 한쪽은 잘림 20">
              <a:extLst>
                <a:ext uri="{FF2B5EF4-FFF2-40B4-BE49-F238E27FC236}">
                  <a16:creationId xmlns:a16="http://schemas.microsoft.com/office/drawing/2014/main" id="{A607BA27-9B12-060A-D336-BCC4754FC525}"/>
                </a:ext>
              </a:extLst>
            </p:cNvPr>
            <p:cNvSpPr/>
            <p:nvPr/>
          </p:nvSpPr>
          <p:spPr>
            <a:xfrm>
              <a:off x="4784436" y="1058305"/>
              <a:ext cx="2216728" cy="1149186"/>
            </a:xfrm>
            <a:prstGeom prst="snip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FCDBF2EF-2141-AD2A-2891-ED6E72488D1A}"/>
                </a:ext>
              </a:extLst>
            </p:cNvPr>
            <p:cNvSpPr/>
            <p:nvPr/>
          </p:nvSpPr>
          <p:spPr>
            <a:xfrm>
              <a:off x="4982864" y="1213551"/>
              <a:ext cx="1415184" cy="61220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CNN Core</a:t>
              </a:r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A34D763-0D62-A680-34AB-CC2C69DFF09A}"/>
                </a:ext>
              </a:extLst>
            </p:cNvPr>
            <p:cNvSpPr/>
            <p:nvPr/>
          </p:nvSpPr>
          <p:spPr>
            <a:xfrm>
              <a:off x="5783676" y="1723177"/>
              <a:ext cx="812800" cy="31403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Kernel</a:t>
              </a:r>
              <a:endParaRPr lang="ko-KR" altLang="en-US" sz="1400" b="1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53588FA-4BE3-F17A-991D-066B05706A4F}"/>
                </a:ext>
              </a:extLst>
            </p:cNvPr>
            <p:cNvSpPr txBox="1"/>
            <p:nvPr/>
          </p:nvSpPr>
          <p:spPr>
            <a:xfrm>
              <a:off x="4761337" y="743039"/>
              <a:ext cx="1117601" cy="31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Data Mover</a:t>
              </a:r>
              <a:endParaRPr lang="ko-KR" altLang="en-US" sz="1200" b="1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0F5547D1-3700-ADE5-76A6-FA835EFA4C92}"/>
              </a:ext>
            </a:extLst>
          </p:cNvPr>
          <p:cNvGrpSpPr/>
          <p:nvPr/>
        </p:nvGrpSpPr>
        <p:grpSpPr>
          <a:xfrm>
            <a:off x="5195445" y="3677073"/>
            <a:ext cx="2239828" cy="1445303"/>
            <a:chOff x="4761336" y="3968616"/>
            <a:chExt cx="2239828" cy="1445303"/>
          </a:xfrm>
        </p:grpSpPr>
        <p:sp>
          <p:nvSpPr>
            <p:cNvPr id="22" name="사각형: 위쪽 모서리의 한쪽은 둥글고 다른 한쪽은 잘림 21">
              <a:extLst>
                <a:ext uri="{FF2B5EF4-FFF2-40B4-BE49-F238E27FC236}">
                  <a16:creationId xmlns:a16="http://schemas.microsoft.com/office/drawing/2014/main" id="{FCE04074-E3E1-053A-9F0A-21222A64D99F}"/>
                </a:ext>
              </a:extLst>
            </p:cNvPr>
            <p:cNvSpPr/>
            <p:nvPr/>
          </p:nvSpPr>
          <p:spPr>
            <a:xfrm>
              <a:off x="4784436" y="4264733"/>
              <a:ext cx="2216728" cy="1149186"/>
            </a:xfrm>
            <a:prstGeom prst="snip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094753E3-F6E2-51F6-39B9-77C8E5F71381}"/>
                </a:ext>
              </a:extLst>
            </p:cNvPr>
            <p:cNvSpPr/>
            <p:nvPr/>
          </p:nvSpPr>
          <p:spPr>
            <a:xfrm>
              <a:off x="4982864" y="4414586"/>
              <a:ext cx="1415184" cy="612202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FC Core</a:t>
              </a:r>
              <a:endParaRPr lang="ko-KR" altLang="en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22972C6-3E5F-2085-49BD-044C0B94D43E}"/>
                </a:ext>
              </a:extLst>
            </p:cNvPr>
            <p:cNvSpPr/>
            <p:nvPr/>
          </p:nvSpPr>
          <p:spPr>
            <a:xfrm>
              <a:off x="5783676" y="4906316"/>
              <a:ext cx="812800" cy="31403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Kernel</a:t>
              </a:r>
              <a:endParaRPr lang="ko-KR" altLang="en-US" sz="1400" b="1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1A23A6B-519D-2BD0-A205-A42DCEB08F77}"/>
                </a:ext>
              </a:extLst>
            </p:cNvPr>
            <p:cNvSpPr txBox="1"/>
            <p:nvPr/>
          </p:nvSpPr>
          <p:spPr>
            <a:xfrm>
              <a:off x="4761336" y="3968616"/>
              <a:ext cx="1117601" cy="310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Data Mover</a:t>
              </a:r>
              <a:endParaRPr lang="ko-KR" altLang="en-US" sz="1200" b="1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F1DF08B-FAC6-6DF2-8AE2-FC84D26BA65D}"/>
              </a:ext>
            </a:extLst>
          </p:cNvPr>
          <p:cNvSpPr txBox="1"/>
          <p:nvPr/>
        </p:nvSpPr>
        <p:spPr>
          <a:xfrm>
            <a:off x="8820727" y="1524000"/>
            <a:ext cx="195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1. </a:t>
            </a:r>
            <a:r>
              <a:rPr lang="ko-KR" altLang="en-US" dirty="0"/>
              <a:t>곱셈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9D87DF-6CBD-331C-A84B-0C371F714E19}"/>
              </a:ext>
            </a:extLst>
          </p:cNvPr>
          <p:cNvSpPr txBox="1"/>
          <p:nvPr/>
        </p:nvSpPr>
        <p:spPr>
          <a:xfrm>
            <a:off x="8820726" y="2120528"/>
            <a:ext cx="195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r>
              <a:rPr lang="en-US" altLang="ko-KR"/>
              <a:t>. </a:t>
            </a:r>
            <a:r>
              <a:rPr lang="ko-KR" altLang="en-US" dirty="0" err="1"/>
              <a:t>누산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CC514A-AE16-9C0E-DE4C-9E9FA8B280E3}"/>
              </a:ext>
            </a:extLst>
          </p:cNvPr>
          <p:cNvSpPr txBox="1"/>
          <p:nvPr/>
        </p:nvSpPr>
        <p:spPr>
          <a:xfrm>
            <a:off x="8820726" y="2717056"/>
            <a:ext cx="195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바이어스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0E3D0E-99A1-857E-4F52-65DCDFE3DFF5}"/>
              </a:ext>
            </a:extLst>
          </p:cNvPr>
          <p:cNvSpPr txBox="1"/>
          <p:nvPr/>
        </p:nvSpPr>
        <p:spPr>
          <a:xfrm>
            <a:off x="8820725" y="3313584"/>
            <a:ext cx="195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4. </a:t>
            </a:r>
            <a:r>
              <a:rPr lang="en-US" altLang="ko-KR"/>
              <a:t>ReLU, </a:t>
            </a:r>
            <a:r>
              <a:rPr lang="ko-KR" altLang="en-US"/>
              <a:t>양자화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373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F748B-DF48-1BF9-0C8B-A7A63E2DE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549089-1008-D5EB-0EDA-98EBBF6D2287}"/>
              </a:ext>
            </a:extLst>
          </p:cNvPr>
          <p:cNvSpPr txBox="1"/>
          <p:nvPr/>
        </p:nvSpPr>
        <p:spPr>
          <a:xfrm>
            <a:off x="406400" y="267855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Accelerator IP Design</a:t>
            </a:r>
            <a:endParaRPr lang="ko-KR" altLang="en-US" dirty="0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5B54433-2AE1-AC2E-DA12-BBC6AB2AAC11}"/>
              </a:ext>
            </a:extLst>
          </p:cNvPr>
          <p:cNvGrpSpPr/>
          <p:nvPr/>
        </p:nvGrpSpPr>
        <p:grpSpPr>
          <a:xfrm>
            <a:off x="3432029" y="1963313"/>
            <a:ext cx="4736816" cy="2673251"/>
            <a:chOff x="2726166" y="2360475"/>
            <a:chExt cx="4736816" cy="2673251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57B1D81-1335-1331-7BE7-FECEA74DD594}"/>
                </a:ext>
              </a:extLst>
            </p:cNvPr>
            <p:cNvSpPr/>
            <p:nvPr/>
          </p:nvSpPr>
          <p:spPr>
            <a:xfrm>
              <a:off x="2726168" y="2498234"/>
              <a:ext cx="714377" cy="5944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BRAM</a:t>
              </a:r>
              <a:endParaRPr lang="ko-KR" altLang="en-US" sz="1200" b="1" dirty="0"/>
            </a:p>
          </p:txBody>
        </p:sp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1AEFB702-446E-2699-57A9-9ED92D3A02C8}"/>
                </a:ext>
              </a:extLst>
            </p:cNvPr>
            <p:cNvGrpSpPr/>
            <p:nvPr/>
          </p:nvGrpSpPr>
          <p:grpSpPr>
            <a:xfrm>
              <a:off x="5223155" y="2360475"/>
              <a:ext cx="2239827" cy="1464452"/>
              <a:chOff x="4761337" y="743039"/>
              <a:chExt cx="2239827" cy="1464452"/>
            </a:xfrm>
          </p:grpSpPr>
          <p:sp>
            <p:nvSpPr>
              <p:cNvPr id="5" name="사각형: 위쪽 모서리의 한쪽은 둥글고 다른 한쪽은 잘림 4">
                <a:extLst>
                  <a:ext uri="{FF2B5EF4-FFF2-40B4-BE49-F238E27FC236}">
                    <a16:creationId xmlns:a16="http://schemas.microsoft.com/office/drawing/2014/main" id="{FC7A18A6-ABD2-B146-F5AE-0CA19008E36E}"/>
                  </a:ext>
                </a:extLst>
              </p:cNvPr>
              <p:cNvSpPr/>
              <p:nvPr/>
            </p:nvSpPr>
            <p:spPr>
              <a:xfrm>
                <a:off x="4784436" y="1058305"/>
                <a:ext cx="2216728" cy="1149186"/>
              </a:xfrm>
              <a:prstGeom prst="snip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A0A990B-A4FE-47FD-42E2-EDD127F52773}"/>
                  </a:ext>
                </a:extLst>
              </p:cNvPr>
              <p:cNvSpPr/>
              <p:nvPr/>
            </p:nvSpPr>
            <p:spPr>
              <a:xfrm>
                <a:off x="4982864" y="1213551"/>
                <a:ext cx="1415184" cy="612202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CNN Core</a:t>
                </a:r>
                <a:endParaRPr lang="ko-KR" altLang="en-US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08B5B88-CB44-1B72-B039-04433CC4ADB7}"/>
                  </a:ext>
                </a:extLst>
              </p:cNvPr>
              <p:cNvSpPr/>
              <p:nvPr/>
            </p:nvSpPr>
            <p:spPr>
              <a:xfrm>
                <a:off x="5783676" y="1723177"/>
                <a:ext cx="812800" cy="31403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/>
                  <a:t>Kernel</a:t>
                </a:r>
                <a:endParaRPr lang="ko-KR" altLang="en-US" sz="1400" b="1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2B7812B-78AE-C140-3069-C7926A046F97}"/>
                  </a:ext>
                </a:extLst>
              </p:cNvPr>
              <p:cNvSpPr txBox="1"/>
              <p:nvPr/>
            </p:nvSpPr>
            <p:spPr>
              <a:xfrm>
                <a:off x="4761337" y="743039"/>
                <a:ext cx="1117601" cy="3104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/>
                  <a:t>Data Mover</a:t>
                </a:r>
                <a:endParaRPr lang="ko-KR" altLang="en-US" sz="1200" b="1" dirty="0"/>
              </a:p>
            </p:txBody>
          </p:sp>
        </p:grpSp>
        <p:sp>
          <p:nvSpPr>
            <p:cNvPr id="9" name="사각형: 둥근 모서리 8">
              <a:extLst>
                <a:ext uri="{FF2B5EF4-FFF2-40B4-BE49-F238E27FC236}">
                  <a16:creationId xmlns:a16="http://schemas.microsoft.com/office/drawing/2014/main" id="{8BA17493-105E-E257-ED23-73F14C538614}"/>
                </a:ext>
              </a:extLst>
            </p:cNvPr>
            <p:cNvSpPr/>
            <p:nvPr/>
          </p:nvSpPr>
          <p:spPr>
            <a:xfrm>
              <a:off x="2726167" y="3427622"/>
              <a:ext cx="714377" cy="5944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BRAM</a:t>
              </a:r>
              <a:endParaRPr lang="ko-KR" altLang="en-US" sz="1200" b="1" dirty="0"/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135DB32-5441-5132-2355-178338A83FA7}"/>
                </a:ext>
              </a:extLst>
            </p:cNvPr>
            <p:cNvSpPr/>
            <p:nvPr/>
          </p:nvSpPr>
          <p:spPr>
            <a:xfrm>
              <a:off x="2726166" y="4359281"/>
              <a:ext cx="714377" cy="59446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/>
                <a:t>BRAM</a:t>
              </a:r>
              <a:endParaRPr lang="ko-KR" altLang="en-US" sz="1200" b="1" dirty="0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79A31853-7887-0B4F-BC37-C6CD60AC94E1}"/>
                </a:ext>
              </a:extLst>
            </p:cNvPr>
            <p:cNvSpPr/>
            <p:nvPr/>
          </p:nvSpPr>
          <p:spPr>
            <a:xfrm>
              <a:off x="3435928" y="2798618"/>
              <a:ext cx="1787228" cy="295564"/>
            </a:xfrm>
            <a:custGeom>
              <a:avLst/>
              <a:gdLst>
                <a:gd name="connsiteX0" fmla="*/ 0 w 1810327"/>
                <a:gd name="connsiteY0" fmla="*/ 0 h 295564"/>
                <a:gd name="connsiteX1" fmla="*/ 849745 w 1810327"/>
                <a:gd name="connsiteY1" fmla="*/ 0 h 295564"/>
                <a:gd name="connsiteX2" fmla="*/ 849745 w 1810327"/>
                <a:gd name="connsiteY2" fmla="*/ 295564 h 295564"/>
                <a:gd name="connsiteX3" fmla="*/ 1810327 w 1810327"/>
                <a:gd name="connsiteY3" fmla="*/ 295564 h 295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0327" h="295564">
                  <a:moveTo>
                    <a:pt x="0" y="0"/>
                  </a:moveTo>
                  <a:lnTo>
                    <a:pt x="849745" y="0"/>
                  </a:lnTo>
                  <a:lnTo>
                    <a:pt x="849745" y="295564"/>
                  </a:lnTo>
                  <a:lnTo>
                    <a:pt x="1810327" y="295564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246F1CF7-9DF3-1A91-A30A-ACB0758278F9}"/>
                </a:ext>
              </a:extLst>
            </p:cNvPr>
            <p:cNvSpPr/>
            <p:nvPr/>
          </p:nvSpPr>
          <p:spPr>
            <a:xfrm>
              <a:off x="3435927" y="3408218"/>
              <a:ext cx="1787228" cy="314037"/>
            </a:xfrm>
            <a:custGeom>
              <a:avLst/>
              <a:gdLst>
                <a:gd name="connsiteX0" fmla="*/ 0 w 1810328"/>
                <a:gd name="connsiteY0" fmla="*/ 314037 h 314037"/>
                <a:gd name="connsiteX1" fmla="*/ 849746 w 1810328"/>
                <a:gd name="connsiteY1" fmla="*/ 314037 h 314037"/>
                <a:gd name="connsiteX2" fmla="*/ 849746 w 1810328"/>
                <a:gd name="connsiteY2" fmla="*/ 0 h 314037"/>
                <a:gd name="connsiteX3" fmla="*/ 1810328 w 1810328"/>
                <a:gd name="connsiteY3" fmla="*/ 0 h 31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0328" h="314037">
                  <a:moveTo>
                    <a:pt x="0" y="314037"/>
                  </a:moveTo>
                  <a:lnTo>
                    <a:pt x="849746" y="314037"/>
                  </a:lnTo>
                  <a:lnTo>
                    <a:pt x="849746" y="0"/>
                  </a:lnTo>
                  <a:lnTo>
                    <a:pt x="1810328" y="0"/>
                  </a:lnTo>
                </a:path>
              </a:pathLst>
            </a:custGeom>
            <a:noFill/>
            <a:ln>
              <a:headEnd type="none" w="med" len="med"/>
              <a:tailEnd type="arrow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29FABB-6EAC-FFB0-A88A-8A76495AC14A}"/>
                </a:ext>
              </a:extLst>
            </p:cNvPr>
            <p:cNvSpPr txBox="1"/>
            <p:nvPr/>
          </p:nvSpPr>
          <p:spPr>
            <a:xfrm>
              <a:off x="3761500" y="2460700"/>
              <a:ext cx="1117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i_fmap</a:t>
              </a:r>
              <a:endParaRPr lang="ko-KR" altLang="en-US" sz="12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E368D7-A16E-34C9-123A-51105453CEE0}"/>
                </a:ext>
              </a:extLst>
            </p:cNvPr>
            <p:cNvSpPr txBox="1"/>
            <p:nvPr/>
          </p:nvSpPr>
          <p:spPr>
            <a:xfrm>
              <a:off x="3761499" y="3819471"/>
              <a:ext cx="1117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i_weight</a:t>
              </a:r>
              <a:endParaRPr lang="ko-KR" altLang="en-US" sz="1200" b="1" dirty="0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E6611CAA-D93C-D300-A2C9-8472C7A77CA5}"/>
                </a:ext>
              </a:extLst>
            </p:cNvPr>
            <p:cNvSpPr/>
            <p:nvPr/>
          </p:nvSpPr>
          <p:spPr>
            <a:xfrm>
              <a:off x="3435927" y="3823855"/>
              <a:ext cx="2872509" cy="831272"/>
            </a:xfrm>
            <a:custGeom>
              <a:avLst/>
              <a:gdLst>
                <a:gd name="connsiteX0" fmla="*/ 0 w 2872509"/>
                <a:gd name="connsiteY0" fmla="*/ 831272 h 831272"/>
                <a:gd name="connsiteX1" fmla="*/ 2872509 w 2872509"/>
                <a:gd name="connsiteY1" fmla="*/ 831272 h 831272"/>
                <a:gd name="connsiteX2" fmla="*/ 2872509 w 2872509"/>
                <a:gd name="connsiteY2" fmla="*/ 0 h 831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2509" h="831272">
                  <a:moveTo>
                    <a:pt x="0" y="831272"/>
                  </a:moveTo>
                  <a:lnTo>
                    <a:pt x="2872509" y="831272"/>
                  </a:lnTo>
                  <a:lnTo>
                    <a:pt x="2872509" y="0"/>
                  </a:lnTo>
                </a:path>
              </a:pathLst>
            </a:custGeom>
            <a:noFill/>
            <a:ln>
              <a:headEnd type="arrow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3CC713-45E7-2D21-5066-8A9C5CD695D4}"/>
                </a:ext>
              </a:extLst>
            </p:cNvPr>
            <p:cNvSpPr txBox="1"/>
            <p:nvPr/>
          </p:nvSpPr>
          <p:spPr>
            <a:xfrm>
              <a:off x="4329541" y="4756727"/>
              <a:ext cx="111760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o_result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0574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61219-498F-B4E2-241C-66AD2E875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32921-8F17-2B7B-9B0A-EFAA5C41E913}"/>
              </a:ext>
            </a:extLst>
          </p:cNvPr>
          <p:cNvSpPr txBox="1"/>
          <p:nvPr/>
        </p:nvSpPr>
        <p:spPr>
          <a:xfrm>
            <a:off x="406400" y="267855"/>
            <a:ext cx="294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Accelerator IP Design</a:t>
            </a:r>
            <a:endParaRPr lang="ko-KR" altLang="en-US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8B98459E-4490-5C81-B5E3-70AB8B3DD3C6}"/>
              </a:ext>
            </a:extLst>
          </p:cNvPr>
          <p:cNvGrpSpPr/>
          <p:nvPr/>
        </p:nvGrpSpPr>
        <p:grpSpPr>
          <a:xfrm>
            <a:off x="748145" y="1170708"/>
            <a:ext cx="3546765" cy="2927927"/>
            <a:chOff x="480290" y="1965036"/>
            <a:chExt cx="3546765" cy="2927927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5BCFFF64-38C7-46EB-732E-9D0FB250896E}"/>
                </a:ext>
              </a:extLst>
            </p:cNvPr>
            <p:cNvGrpSpPr/>
            <p:nvPr/>
          </p:nvGrpSpPr>
          <p:grpSpPr>
            <a:xfrm>
              <a:off x="2909454" y="2700562"/>
              <a:ext cx="1117601" cy="1095584"/>
              <a:chOff x="1117599" y="1841580"/>
              <a:chExt cx="1117601" cy="1095584"/>
            </a:xfrm>
          </p:grpSpPr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412B1246-9188-78DA-DC6D-6EB4C1E16C5B}"/>
                  </a:ext>
                </a:extLst>
              </p:cNvPr>
              <p:cNvSpPr/>
              <p:nvPr/>
            </p:nvSpPr>
            <p:spPr>
              <a:xfrm>
                <a:off x="1265382" y="2207491"/>
                <a:ext cx="822036" cy="72967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32bit</a:t>
                </a:r>
                <a:endParaRPr lang="ko-KR" altLang="en-US" dirty="0"/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8F7D1F-31A2-6651-6C3B-D408F6779FA6}"/>
                  </a:ext>
                </a:extLst>
              </p:cNvPr>
              <p:cNvSpPr txBox="1"/>
              <p:nvPr/>
            </p:nvSpPr>
            <p:spPr>
              <a:xfrm>
                <a:off x="1117599" y="1841580"/>
                <a:ext cx="111760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/>
                  <a:t>Fetch</a:t>
                </a:r>
                <a:endParaRPr lang="ko-KR" altLang="en-US" sz="1200" b="1" dirty="0"/>
              </a:p>
            </p:txBody>
          </p:sp>
        </p:grp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40E9347-13FE-CA7B-38B6-3904755E6316}"/>
                </a:ext>
              </a:extLst>
            </p:cNvPr>
            <p:cNvSpPr/>
            <p:nvPr/>
          </p:nvSpPr>
          <p:spPr>
            <a:xfrm>
              <a:off x="480290" y="1965036"/>
              <a:ext cx="1570182" cy="29279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Bram</a:t>
              </a:r>
              <a:endParaRPr lang="ko-KR" altLang="en-US" b="1" dirty="0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1091F57E-109C-06ED-A8EE-834409907257}"/>
                </a:ext>
              </a:extLst>
            </p:cNvPr>
            <p:cNvSpPr/>
            <p:nvPr/>
          </p:nvSpPr>
          <p:spPr>
            <a:xfrm>
              <a:off x="2325256" y="3275004"/>
              <a:ext cx="461818" cy="276999"/>
            </a:xfrm>
            <a:prstGeom prst="rightArrow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C4D03526-FF3E-E257-AA67-F4FE74FAA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8202657"/>
              </p:ext>
            </p:extLst>
          </p:nvPr>
        </p:nvGraphicFramePr>
        <p:xfrm>
          <a:off x="5477159" y="637187"/>
          <a:ext cx="410094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189">
                  <a:extLst>
                    <a:ext uri="{9D8B030D-6E8A-4147-A177-3AD203B41FA5}">
                      <a16:colId xmlns:a16="http://schemas.microsoft.com/office/drawing/2014/main" val="2970474131"/>
                    </a:ext>
                  </a:extLst>
                </a:gridCol>
                <a:gridCol w="820189">
                  <a:extLst>
                    <a:ext uri="{9D8B030D-6E8A-4147-A177-3AD203B41FA5}">
                      <a16:colId xmlns:a16="http://schemas.microsoft.com/office/drawing/2014/main" val="1216059753"/>
                    </a:ext>
                  </a:extLst>
                </a:gridCol>
                <a:gridCol w="820189">
                  <a:extLst>
                    <a:ext uri="{9D8B030D-6E8A-4147-A177-3AD203B41FA5}">
                      <a16:colId xmlns:a16="http://schemas.microsoft.com/office/drawing/2014/main" val="3782513163"/>
                    </a:ext>
                  </a:extLst>
                </a:gridCol>
                <a:gridCol w="820189">
                  <a:extLst>
                    <a:ext uri="{9D8B030D-6E8A-4147-A177-3AD203B41FA5}">
                      <a16:colId xmlns:a16="http://schemas.microsoft.com/office/drawing/2014/main" val="3222439716"/>
                    </a:ext>
                  </a:extLst>
                </a:gridCol>
                <a:gridCol w="820189">
                  <a:extLst>
                    <a:ext uri="{9D8B030D-6E8A-4147-A177-3AD203B41FA5}">
                      <a16:colId xmlns:a16="http://schemas.microsoft.com/office/drawing/2014/main" val="540431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51456"/>
                  </a:ext>
                </a:extLst>
              </a:tr>
            </a:tbl>
          </a:graphicData>
        </a:graphic>
      </p:graphicFrame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8256BC58-3797-C714-2EFA-142DCECBE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127121"/>
              </p:ext>
            </p:extLst>
          </p:nvPr>
        </p:nvGraphicFramePr>
        <p:xfrm>
          <a:off x="5477159" y="1430116"/>
          <a:ext cx="410094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189">
                  <a:extLst>
                    <a:ext uri="{9D8B030D-6E8A-4147-A177-3AD203B41FA5}">
                      <a16:colId xmlns:a16="http://schemas.microsoft.com/office/drawing/2014/main" val="2970474131"/>
                    </a:ext>
                  </a:extLst>
                </a:gridCol>
                <a:gridCol w="820189">
                  <a:extLst>
                    <a:ext uri="{9D8B030D-6E8A-4147-A177-3AD203B41FA5}">
                      <a16:colId xmlns:a16="http://schemas.microsoft.com/office/drawing/2014/main" val="1216059753"/>
                    </a:ext>
                  </a:extLst>
                </a:gridCol>
                <a:gridCol w="820189">
                  <a:extLst>
                    <a:ext uri="{9D8B030D-6E8A-4147-A177-3AD203B41FA5}">
                      <a16:colId xmlns:a16="http://schemas.microsoft.com/office/drawing/2014/main" val="3782513163"/>
                    </a:ext>
                  </a:extLst>
                </a:gridCol>
                <a:gridCol w="820189">
                  <a:extLst>
                    <a:ext uri="{9D8B030D-6E8A-4147-A177-3AD203B41FA5}">
                      <a16:colId xmlns:a16="http://schemas.microsoft.com/office/drawing/2014/main" val="3222439716"/>
                    </a:ext>
                  </a:extLst>
                </a:gridCol>
                <a:gridCol w="820189">
                  <a:extLst>
                    <a:ext uri="{9D8B030D-6E8A-4147-A177-3AD203B41FA5}">
                      <a16:colId xmlns:a16="http://schemas.microsoft.com/office/drawing/2014/main" val="540431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51456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51ACD2BE-E010-6001-B46E-82F970500B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967632"/>
              </p:ext>
            </p:extLst>
          </p:nvPr>
        </p:nvGraphicFramePr>
        <p:xfrm>
          <a:off x="5477157" y="2266893"/>
          <a:ext cx="410094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189">
                  <a:extLst>
                    <a:ext uri="{9D8B030D-6E8A-4147-A177-3AD203B41FA5}">
                      <a16:colId xmlns:a16="http://schemas.microsoft.com/office/drawing/2014/main" val="2970474131"/>
                    </a:ext>
                  </a:extLst>
                </a:gridCol>
                <a:gridCol w="820189">
                  <a:extLst>
                    <a:ext uri="{9D8B030D-6E8A-4147-A177-3AD203B41FA5}">
                      <a16:colId xmlns:a16="http://schemas.microsoft.com/office/drawing/2014/main" val="1216059753"/>
                    </a:ext>
                  </a:extLst>
                </a:gridCol>
                <a:gridCol w="820189">
                  <a:extLst>
                    <a:ext uri="{9D8B030D-6E8A-4147-A177-3AD203B41FA5}">
                      <a16:colId xmlns:a16="http://schemas.microsoft.com/office/drawing/2014/main" val="3782513163"/>
                    </a:ext>
                  </a:extLst>
                </a:gridCol>
                <a:gridCol w="820189">
                  <a:extLst>
                    <a:ext uri="{9D8B030D-6E8A-4147-A177-3AD203B41FA5}">
                      <a16:colId xmlns:a16="http://schemas.microsoft.com/office/drawing/2014/main" val="3222439716"/>
                    </a:ext>
                  </a:extLst>
                </a:gridCol>
                <a:gridCol w="820189">
                  <a:extLst>
                    <a:ext uri="{9D8B030D-6E8A-4147-A177-3AD203B41FA5}">
                      <a16:colId xmlns:a16="http://schemas.microsoft.com/office/drawing/2014/main" val="540431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51456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5793038F-8786-9D10-539C-6F44BC343F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920576"/>
              </p:ext>
            </p:extLst>
          </p:nvPr>
        </p:nvGraphicFramePr>
        <p:xfrm>
          <a:off x="5477158" y="3059822"/>
          <a:ext cx="410094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189">
                  <a:extLst>
                    <a:ext uri="{9D8B030D-6E8A-4147-A177-3AD203B41FA5}">
                      <a16:colId xmlns:a16="http://schemas.microsoft.com/office/drawing/2014/main" val="2970474131"/>
                    </a:ext>
                  </a:extLst>
                </a:gridCol>
                <a:gridCol w="820189">
                  <a:extLst>
                    <a:ext uri="{9D8B030D-6E8A-4147-A177-3AD203B41FA5}">
                      <a16:colId xmlns:a16="http://schemas.microsoft.com/office/drawing/2014/main" val="1216059753"/>
                    </a:ext>
                  </a:extLst>
                </a:gridCol>
                <a:gridCol w="820189">
                  <a:extLst>
                    <a:ext uri="{9D8B030D-6E8A-4147-A177-3AD203B41FA5}">
                      <a16:colId xmlns:a16="http://schemas.microsoft.com/office/drawing/2014/main" val="3782513163"/>
                    </a:ext>
                  </a:extLst>
                </a:gridCol>
                <a:gridCol w="820189">
                  <a:extLst>
                    <a:ext uri="{9D8B030D-6E8A-4147-A177-3AD203B41FA5}">
                      <a16:colId xmlns:a16="http://schemas.microsoft.com/office/drawing/2014/main" val="3222439716"/>
                    </a:ext>
                  </a:extLst>
                </a:gridCol>
                <a:gridCol w="820189">
                  <a:extLst>
                    <a:ext uri="{9D8B030D-6E8A-4147-A177-3AD203B41FA5}">
                      <a16:colId xmlns:a16="http://schemas.microsoft.com/office/drawing/2014/main" val="540431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51456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2367F57A-D831-5DA5-1C76-2F02C6141D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354506"/>
              </p:ext>
            </p:extLst>
          </p:nvPr>
        </p:nvGraphicFramePr>
        <p:xfrm>
          <a:off x="5477157" y="3896599"/>
          <a:ext cx="4100945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0189">
                  <a:extLst>
                    <a:ext uri="{9D8B030D-6E8A-4147-A177-3AD203B41FA5}">
                      <a16:colId xmlns:a16="http://schemas.microsoft.com/office/drawing/2014/main" val="2970474131"/>
                    </a:ext>
                  </a:extLst>
                </a:gridCol>
                <a:gridCol w="820189">
                  <a:extLst>
                    <a:ext uri="{9D8B030D-6E8A-4147-A177-3AD203B41FA5}">
                      <a16:colId xmlns:a16="http://schemas.microsoft.com/office/drawing/2014/main" val="1216059753"/>
                    </a:ext>
                  </a:extLst>
                </a:gridCol>
                <a:gridCol w="820189">
                  <a:extLst>
                    <a:ext uri="{9D8B030D-6E8A-4147-A177-3AD203B41FA5}">
                      <a16:colId xmlns:a16="http://schemas.microsoft.com/office/drawing/2014/main" val="3782513163"/>
                    </a:ext>
                  </a:extLst>
                </a:gridCol>
                <a:gridCol w="820189">
                  <a:extLst>
                    <a:ext uri="{9D8B030D-6E8A-4147-A177-3AD203B41FA5}">
                      <a16:colId xmlns:a16="http://schemas.microsoft.com/office/drawing/2014/main" val="3222439716"/>
                    </a:ext>
                  </a:extLst>
                </a:gridCol>
                <a:gridCol w="820189">
                  <a:extLst>
                    <a:ext uri="{9D8B030D-6E8A-4147-A177-3AD203B41FA5}">
                      <a16:colId xmlns:a16="http://schemas.microsoft.com/office/drawing/2014/main" val="540431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251456"/>
                  </a:ext>
                </a:extLst>
              </a:tr>
            </a:tbl>
          </a:graphicData>
        </a:graphic>
      </p:graphicFrame>
      <p:sp>
        <p:nvSpPr>
          <p:cNvPr id="39" name="타원 38">
            <a:extLst>
              <a:ext uri="{FF2B5EF4-FFF2-40B4-BE49-F238E27FC236}">
                <a16:creationId xmlns:a16="http://schemas.microsoft.com/office/drawing/2014/main" id="{BAA00F51-4ACF-2F8E-9F69-684A2D7B9AC0}"/>
              </a:ext>
            </a:extLst>
          </p:cNvPr>
          <p:cNvSpPr/>
          <p:nvPr/>
        </p:nvSpPr>
        <p:spPr>
          <a:xfrm>
            <a:off x="9056250" y="707152"/>
            <a:ext cx="230909" cy="230909"/>
          </a:xfrm>
          <a:prstGeom prst="ellipse">
            <a:avLst/>
          </a:prstGeom>
          <a:solidFill>
            <a:srgbClr val="FEE19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32F521A-7D2E-A7ED-BD6F-BF12B42D2880}"/>
              </a:ext>
            </a:extLst>
          </p:cNvPr>
          <p:cNvSpPr/>
          <p:nvPr/>
        </p:nvSpPr>
        <p:spPr>
          <a:xfrm>
            <a:off x="9056250" y="1500081"/>
            <a:ext cx="230909" cy="230909"/>
          </a:xfrm>
          <a:prstGeom prst="ellipse">
            <a:avLst/>
          </a:prstGeom>
          <a:solidFill>
            <a:srgbClr val="FEE19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77C255D-CF00-EC7C-21FE-E0DF00AC1F5C}"/>
              </a:ext>
            </a:extLst>
          </p:cNvPr>
          <p:cNvSpPr/>
          <p:nvPr/>
        </p:nvSpPr>
        <p:spPr>
          <a:xfrm>
            <a:off x="9056250" y="2336858"/>
            <a:ext cx="230909" cy="230909"/>
          </a:xfrm>
          <a:prstGeom prst="ellipse">
            <a:avLst/>
          </a:prstGeom>
          <a:solidFill>
            <a:srgbClr val="FEE19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59653817-7553-1E98-6582-000CA2EFA473}"/>
              </a:ext>
            </a:extLst>
          </p:cNvPr>
          <p:cNvSpPr/>
          <p:nvPr/>
        </p:nvSpPr>
        <p:spPr>
          <a:xfrm>
            <a:off x="9056249" y="3129787"/>
            <a:ext cx="230909" cy="230909"/>
          </a:xfrm>
          <a:prstGeom prst="ellipse">
            <a:avLst/>
          </a:prstGeom>
          <a:solidFill>
            <a:srgbClr val="FEE19A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922A6C93-F5B8-4655-E042-A47138340F66}"/>
              </a:ext>
            </a:extLst>
          </p:cNvPr>
          <p:cNvSpPr/>
          <p:nvPr/>
        </p:nvSpPr>
        <p:spPr>
          <a:xfrm>
            <a:off x="9056249" y="3966564"/>
            <a:ext cx="230909" cy="230909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63402420-1F9E-BEC5-9853-38F6B46737A3}"/>
              </a:ext>
            </a:extLst>
          </p:cNvPr>
          <p:cNvSpPr/>
          <p:nvPr/>
        </p:nvSpPr>
        <p:spPr>
          <a:xfrm>
            <a:off x="8229596" y="707151"/>
            <a:ext cx="230909" cy="230909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0CEA65CE-F024-8CA0-00D2-7E03F6629D1C}"/>
              </a:ext>
            </a:extLst>
          </p:cNvPr>
          <p:cNvSpPr/>
          <p:nvPr/>
        </p:nvSpPr>
        <p:spPr>
          <a:xfrm>
            <a:off x="8229596" y="1500081"/>
            <a:ext cx="230909" cy="230909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A6DC6703-F795-A7B7-D24A-420F90BB97A3}"/>
              </a:ext>
            </a:extLst>
          </p:cNvPr>
          <p:cNvSpPr/>
          <p:nvPr/>
        </p:nvSpPr>
        <p:spPr>
          <a:xfrm>
            <a:off x="8229595" y="2336857"/>
            <a:ext cx="230909" cy="230909"/>
          </a:xfrm>
          <a:prstGeom prst="ellipse">
            <a:avLst/>
          </a:prstGeom>
          <a:solidFill>
            <a:srgbClr val="FF99CC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AF573E11-F400-6EBB-383B-23D29D1951C2}"/>
              </a:ext>
            </a:extLst>
          </p:cNvPr>
          <p:cNvSpPr/>
          <p:nvPr/>
        </p:nvSpPr>
        <p:spPr>
          <a:xfrm>
            <a:off x="8229595" y="3129786"/>
            <a:ext cx="230909" cy="2309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45B5261C-9DB3-C70B-E1E4-0E5662F5C8E5}"/>
              </a:ext>
            </a:extLst>
          </p:cNvPr>
          <p:cNvSpPr/>
          <p:nvPr/>
        </p:nvSpPr>
        <p:spPr>
          <a:xfrm>
            <a:off x="8229595" y="3966564"/>
            <a:ext cx="230909" cy="2309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E2F2619E-9FA1-F028-1416-999782E64F49}"/>
              </a:ext>
            </a:extLst>
          </p:cNvPr>
          <p:cNvSpPr/>
          <p:nvPr/>
        </p:nvSpPr>
        <p:spPr>
          <a:xfrm>
            <a:off x="7412174" y="707150"/>
            <a:ext cx="230909" cy="2309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E3305FB3-864D-DF0A-327B-7EEBD8CC2C3A}"/>
              </a:ext>
            </a:extLst>
          </p:cNvPr>
          <p:cNvSpPr/>
          <p:nvPr/>
        </p:nvSpPr>
        <p:spPr>
          <a:xfrm>
            <a:off x="7416793" y="1500080"/>
            <a:ext cx="230909" cy="23090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723F99E6-3428-CFE9-AFCF-9C2364451294}"/>
              </a:ext>
            </a:extLst>
          </p:cNvPr>
          <p:cNvSpPr/>
          <p:nvPr/>
        </p:nvSpPr>
        <p:spPr>
          <a:xfrm>
            <a:off x="7412174" y="2336856"/>
            <a:ext cx="230909" cy="23090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45AA8923-A44B-B476-9C30-91BB705D2CE0}"/>
              </a:ext>
            </a:extLst>
          </p:cNvPr>
          <p:cNvSpPr/>
          <p:nvPr/>
        </p:nvSpPr>
        <p:spPr>
          <a:xfrm>
            <a:off x="7412174" y="3134317"/>
            <a:ext cx="230909" cy="23090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타원 53">
            <a:extLst>
              <a:ext uri="{FF2B5EF4-FFF2-40B4-BE49-F238E27FC236}">
                <a16:creationId xmlns:a16="http://schemas.microsoft.com/office/drawing/2014/main" id="{7881910A-EC66-425A-1381-E9C138C0B0C0}"/>
              </a:ext>
            </a:extLst>
          </p:cNvPr>
          <p:cNvSpPr/>
          <p:nvPr/>
        </p:nvSpPr>
        <p:spPr>
          <a:xfrm>
            <a:off x="7412174" y="3960460"/>
            <a:ext cx="230909" cy="23090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22B7BEDA-AEAA-17B3-BE3F-FB81F94FC98F}"/>
              </a:ext>
            </a:extLst>
          </p:cNvPr>
          <p:cNvSpPr/>
          <p:nvPr/>
        </p:nvSpPr>
        <p:spPr>
          <a:xfrm>
            <a:off x="6622468" y="707149"/>
            <a:ext cx="230909" cy="230909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03A1DB55-D91F-C378-D197-D14A2D48F77D}"/>
              </a:ext>
            </a:extLst>
          </p:cNvPr>
          <p:cNvSpPr/>
          <p:nvPr/>
        </p:nvSpPr>
        <p:spPr>
          <a:xfrm>
            <a:off x="6622468" y="1500079"/>
            <a:ext cx="230909" cy="2309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8F4B4591-4FDD-D4F5-9188-84837AC6C885}"/>
              </a:ext>
            </a:extLst>
          </p:cNvPr>
          <p:cNvSpPr/>
          <p:nvPr/>
        </p:nvSpPr>
        <p:spPr>
          <a:xfrm>
            <a:off x="6622468" y="2337742"/>
            <a:ext cx="230909" cy="2309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D449710D-49CA-408A-B336-8DE3F81314AC}"/>
              </a:ext>
            </a:extLst>
          </p:cNvPr>
          <p:cNvSpPr/>
          <p:nvPr/>
        </p:nvSpPr>
        <p:spPr>
          <a:xfrm>
            <a:off x="6622468" y="3125080"/>
            <a:ext cx="230909" cy="2309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8D2E104E-AE79-8574-F2C9-C4414BF087BD}"/>
              </a:ext>
            </a:extLst>
          </p:cNvPr>
          <p:cNvSpPr/>
          <p:nvPr/>
        </p:nvSpPr>
        <p:spPr>
          <a:xfrm>
            <a:off x="6622468" y="3960460"/>
            <a:ext cx="230909" cy="230909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2700903F-D89B-78EB-BDFD-AC2F6ED10F45}"/>
              </a:ext>
            </a:extLst>
          </p:cNvPr>
          <p:cNvSpPr/>
          <p:nvPr/>
        </p:nvSpPr>
        <p:spPr>
          <a:xfrm>
            <a:off x="5777341" y="707148"/>
            <a:ext cx="230909" cy="23090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D32A741C-F400-FDD7-A726-930585C0221A}"/>
              </a:ext>
            </a:extLst>
          </p:cNvPr>
          <p:cNvSpPr/>
          <p:nvPr/>
        </p:nvSpPr>
        <p:spPr>
          <a:xfrm>
            <a:off x="5777341" y="1500078"/>
            <a:ext cx="230909" cy="23090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타원 61">
            <a:extLst>
              <a:ext uri="{FF2B5EF4-FFF2-40B4-BE49-F238E27FC236}">
                <a16:creationId xmlns:a16="http://schemas.microsoft.com/office/drawing/2014/main" id="{E3C6E4E4-D3FA-C87F-9EC0-2DCA313B81E4}"/>
              </a:ext>
            </a:extLst>
          </p:cNvPr>
          <p:cNvSpPr/>
          <p:nvPr/>
        </p:nvSpPr>
        <p:spPr>
          <a:xfrm>
            <a:off x="5781956" y="2336855"/>
            <a:ext cx="230909" cy="23090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2DEF148F-87C1-55DF-7163-DE980BBB0369}"/>
              </a:ext>
            </a:extLst>
          </p:cNvPr>
          <p:cNvSpPr/>
          <p:nvPr/>
        </p:nvSpPr>
        <p:spPr>
          <a:xfrm>
            <a:off x="5777341" y="3125080"/>
            <a:ext cx="230909" cy="23090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869BB041-8434-51DB-9479-2038BB62EEA9}"/>
              </a:ext>
            </a:extLst>
          </p:cNvPr>
          <p:cNvSpPr/>
          <p:nvPr/>
        </p:nvSpPr>
        <p:spPr>
          <a:xfrm>
            <a:off x="5781962" y="3960459"/>
            <a:ext cx="230909" cy="23090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6DCD3C9-853C-98F0-EA03-8D7F31CD7035}"/>
              </a:ext>
            </a:extLst>
          </p:cNvPr>
          <p:cNvGrpSpPr/>
          <p:nvPr/>
        </p:nvGrpSpPr>
        <p:grpSpPr>
          <a:xfrm>
            <a:off x="5874323" y="4987859"/>
            <a:ext cx="2992590" cy="230911"/>
            <a:chOff x="2022758" y="4812369"/>
            <a:chExt cx="2992590" cy="230911"/>
          </a:xfrm>
        </p:grpSpPr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A9DDA64E-5BE5-54D1-7F89-E9D3E932FA17}"/>
                </a:ext>
              </a:extLst>
            </p:cNvPr>
            <p:cNvSpPr/>
            <p:nvPr/>
          </p:nvSpPr>
          <p:spPr>
            <a:xfrm>
              <a:off x="4784439" y="4812371"/>
              <a:ext cx="230909" cy="230909"/>
            </a:xfrm>
            <a:prstGeom prst="ellipse">
              <a:avLst/>
            </a:prstGeom>
            <a:solidFill>
              <a:srgbClr val="FEE19A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DEBA48F-12A9-713D-05E4-4388B012E079}"/>
                </a:ext>
              </a:extLst>
            </p:cNvPr>
            <p:cNvSpPr/>
            <p:nvPr/>
          </p:nvSpPr>
          <p:spPr>
            <a:xfrm>
              <a:off x="4327239" y="4812371"/>
              <a:ext cx="230909" cy="230909"/>
            </a:xfrm>
            <a:prstGeom prst="ellipse">
              <a:avLst/>
            </a:prstGeom>
            <a:solidFill>
              <a:srgbClr val="FF99CC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C9D484C1-3A7F-6B97-4493-BFF656A79D87}"/>
                </a:ext>
              </a:extLst>
            </p:cNvPr>
            <p:cNvSpPr/>
            <p:nvPr/>
          </p:nvSpPr>
          <p:spPr>
            <a:xfrm>
              <a:off x="3865421" y="4812371"/>
              <a:ext cx="230909" cy="230909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0DAA98BE-E3B2-44E8-C313-78E6C464E46E}"/>
                </a:ext>
              </a:extLst>
            </p:cNvPr>
            <p:cNvSpPr/>
            <p:nvPr/>
          </p:nvSpPr>
          <p:spPr>
            <a:xfrm>
              <a:off x="3408221" y="4812371"/>
              <a:ext cx="230909" cy="23090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D6326EA0-3DDA-42A0-306B-65A932CB4564}"/>
                </a:ext>
              </a:extLst>
            </p:cNvPr>
            <p:cNvSpPr/>
            <p:nvPr/>
          </p:nvSpPr>
          <p:spPr>
            <a:xfrm>
              <a:off x="2946400" y="4812370"/>
              <a:ext cx="230909" cy="230909"/>
            </a:xfrm>
            <a:prstGeom prst="ellips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EFCB32B7-387B-767E-3B3B-FE308E4043DD}"/>
                </a:ext>
              </a:extLst>
            </p:cNvPr>
            <p:cNvSpPr/>
            <p:nvPr/>
          </p:nvSpPr>
          <p:spPr>
            <a:xfrm>
              <a:off x="2484579" y="4812370"/>
              <a:ext cx="230909" cy="23090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C708D7AD-90F0-BA3D-197C-D446533570CA}"/>
                </a:ext>
              </a:extLst>
            </p:cNvPr>
            <p:cNvSpPr/>
            <p:nvPr/>
          </p:nvSpPr>
          <p:spPr>
            <a:xfrm>
              <a:off x="2022758" y="4812369"/>
              <a:ext cx="230909" cy="230909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DEE1FDC8-480A-3405-BB2D-78209CF25E0A}"/>
              </a:ext>
            </a:extLst>
          </p:cNvPr>
          <p:cNvSpPr txBox="1"/>
          <p:nvPr/>
        </p:nvSpPr>
        <p:spPr>
          <a:xfrm>
            <a:off x="8192657" y="5372652"/>
            <a:ext cx="1117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0</a:t>
            </a:r>
            <a:endParaRPr lang="ko-KR" altLang="en-US" sz="16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77BE46F-F61B-3AFC-45C1-F219284F4740}"/>
              </a:ext>
            </a:extLst>
          </p:cNvPr>
          <p:cNvSpPr txBox="1"/>
          <p:nvPr/>
        </p:nvSpPr>
        <p:spPr>
          <a:xfrm>
            <a:off x="5430976" y="5377666"/>
            <a:ext cx="1117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/>
              <a:t>6</a:t>
            </a:r>
            <a:endParaRPr lang="ko-KR" altLang="en-US" sz="1600" b="1" dirty="0"/>
          </a:p>
        </p:txBody>
      </p:sp>
      <p:sp>
        <p:nvSpPr>
          <p:cNvPr id="75" name="화살표: 오른쪽 74">
            <a:extLst>
              <a:ext uri="{FF2B5EF4-FFF2-40B4-BE49-F238E27FC236}">
                <a16:creationId xmlns:a16="http://schemas.microsoft.com/office/drawing/2014/main" id="{99D2581B-51E2-4EB2-E3C2-9D9528690837}"/>
              </a:ext>
            </a:extLst>
          </p:cNvPr>
          <p:cNvSpPr/>
          <p:nvPr/>
        </p:nvSpPr>
        <p:spPr>
          <a:xfrm rot="10800000">
            <a:off x="6493156" y="5399050"/>
            <a:ext cx="1838036" cy="28575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87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C6D72-361A-3D11-283A-8A778E608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6084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CDC7A-7A38-6A1D-83D1-3356E9812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3948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5953</TotalTime>
  <Words>132</Words>
  <Application>Microsoft Office PowerPoint</Application>
  <PresentationFormat>와이드스크린</PresentationFormat>
  <Paragraphs>63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gihong park</dc:creator>
  <cp:lastModifiedBy>gihong park</cp:lastModifiedBy>
  <cp:revision>81</cp:revision>
  <cp:lastPrinted>2025-07-09T05:02:48Z</cp:lastPrinted>
  <dcterms:created xsi:type="dcterms:W3CDTF">2025-06-27T09:28:58Z</dcterms:created>
  <dcterms:modified xsi:type="dcterms:W3CDTF">2025-07-14T04:00:46Z</dcterms:modified>
</cp:coreProperties>
</file>