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F3"/>
    <a:srgbClr val="FDFFEF"/>
    <a:srgbClr val="FEE19A"/>
    <a:srgbClr val="FFCC99"/>
    <a:srgbClr val="FF99CC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72212-7E0D-A297-3800-FBB100B67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75872-09C4-EA20-F925-4F358C330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7314E-90D1-9766-4672-C1515630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C3C8D-2B3A-DB58-C551-58EE5B18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C8A53-6F74-5ED7-098D-0B5F8613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8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05EC0-FBF1-917E-AC4F-3DEBE344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427692-C54A-0346-83E6-CC86BA747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69133-C001-15A0-36F1-BDB70E5B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6827A-9769-F84A-53E9-7F18CBE6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E2CB7-2CDB-0964-5350-896F367F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1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04807-4312-650F-2186-0B657B513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5C8BE-6401-726A-02F8-B1D8BF710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6A930-E807-9D65-0E75-385000BC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B8A63-DDAB-2C53-BC5E-DFB1E37C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65154-72A2-5B00-2F2B-51CF464B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7F28-38D3-2803-5A84-7BDDA5A7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2A82B-6E16-5FC8-7E50-52B8DF25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C1C9C-D95E-2C6D-C777-9DE14916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89F4C-E952-EA1E-C9CB-A7D555D6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63F6-73F2-144F-64C8-2955442D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0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1A274-7C29-4832-366A-60A9A18F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5F45A-BAAD-82A4-8593-078A7A18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57CCD-84C1-2C4F-D8E5-700D4C2D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F00E4-DFCC-3AB5-2E9C-BAB2A80F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017B-67CF-3E2A-ACA3-21985119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7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15647-F6F2-972F-1E5C-D4F69230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2A70D-1AF6-A650-A428-DA7E22013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3DAA5-D94B-4792-E00A-0E2807AD3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A09873-9471-C82A-8102-7A3154D9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70FB4-BDF8-1CC3-5461-20167DD7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305D7-4670-6DED-EA38-690BD776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97787-00D1-23A7-07B4-1B19CF20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A55B8-D98D-1004-BAFC-9B559721E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009BC-EE61-EB06-6804-9694FCCB6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E70836-A4BE-810D-8B0A-F667453BD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ADDB2D-0EEC-BB11-0F95-CD49BB7BA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222F37-A0B8-460F-0B17-DB55F00F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87FAE6-9035-B0A6-CA2E-C5B6B355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545FAE-9142-5AD9-EF6E-F568217A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19604-BCE8-8F49-2DC7-96D82AE6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0594C-FB5D-E706-80B2-6AC53D50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289B1B-7FC9-39C1-BAA5-2190142A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2680DE-94BF-4E39-BBFA-9886F5CF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6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E15CDB-0BDC-A1F3-08CF-FC89E33D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C1AD95-180B-6DFA-47D3-AF0050D7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1F701-0396-0393-2C60-5E9E1683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9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DC3F3-0E6E-AA76-38C9-BF56736A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DA873-622F-0857-C65A-EDC93694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621CF-CCEB-72CD-DDE9-DA4427FEB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980F2-D7F4-0F0F-B8EB-3E8D1E7F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C06A6-8392-3566-8A63-B8356220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70BCA-29D7-314E-2893-774C2FA4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22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FA6F4-76A3-C179-8F70-B0EC9A5C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DB66DE-9469-87F4-8A13-90148289D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B8234-8C2B-88F6-179B-67863BA8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AFA59-E5BA-57AB-578C-03C7361A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BADEF2-6949-E0D9-C4A2-A5AAE664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C2611-08CC-6DB0-1F99-B865C9C0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7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5863F-9A29-E32B-9C25-8A215961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0772F4-1891-FEAD-9532-3C2E11FC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BAC2C-855A-2D27-E31F-70A1F27B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A931A-7C0C-6D20-1711-0E3C0811A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35E14-89CA-5249-E97C-18F2943F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5EA4AF9-136D-AB48-F7CB-93B466880D93}"/>
              </a:ext>
            </a:extLst>
          </p:cNvPr>
          <p:cNvSpPr/>
          <p:nvPr/>
        </p:nvSpPr>
        <p:spPr>
          <a:xfrm>
            <a:off x="3435927" y="1071418"/>
            <a:ext cx="8072582" cy="5366322"/>
          </a:xfrm>
          <a:prstGeom prst="rect">
            <a:avLst/>
          </a:prstGeom>
          <a:solidFill>
            <a:srgbClr val="FDFFEF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2F0B0-EF7A-F52C-F222-9065511CB8C1}"/>
              </a:ext>
            </a:extLst>
          </p:cNvPr>
          <p:cNvSpPr txBox="1"/>
          <p:nvPr/>
        </p:nvSpPr>
        <p:spPr>
          <a:xfrm>
            <a:off x="406399" y="267855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B04398-8739-D147-C78B-1C488393E60C}"/>
              </a:ext>
            </a:extLst>
          </p:cNvPr>
          <p:cNvSpPr/>
          <p:nvPr/>
        </p:nvSpPr>
        <p:spPr>
          <a:xfrm>
            <a:off x="7037310" y="1327978"/>
            <a:ext cx="714377" cy="1959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AXI4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59E08-C291-CA1F-FB85-68FC485B1C1E}"/>
              </a:ext>
            </a:extLst>
          </p:cNvPr>
          <p:cNvSpPr txBox="1"/>
          <p:nvPr/>
        </p:nvSpPr>
        <p:spPr>
          <a:xfrm>
            <a:off x="7916094" y="1942465"/>
            <a:ext cx="646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AXI</a:t>
            </a:r>
            <a:endParaRPr lang="ko-KR" altLang="en-US" sz="1050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F19044A-2DC9-ABB3-7684-CCE16847CB55}"/>
              </a:ext>
            </a:extLst>
          </p:cNvPr>
          <p:cNvGrpSpPr/>
          <p:nvPr/>
        </p:nvGrpSpPr>
        <p:grpSpPr>
          <a:xfrm>
            <a:off x="8598463" y="1336643"/>
            <a:ext cx="2383573" cy="4741389"/>
            <a:chOff x="6920701" y="838584"/>
            <a:chExt cx="2383573" cy="4229929"/>
          </a:xfrm>
          <a:solidFill>
            <a:srgbClr val="FFFFFF"/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6F5E4C4-7413-5BC9-D673-04E5E1FC1578}"/>
                </a:ext>
              </a:extLst>
            </p:cNvPr>
            <p:cNvSpPr/>
            <p:nvPr/>
          </p:nvSpPr>
          <p:spPr>
            <a:xfrm>
              <a:off x="6942842" y="1107147"/>
              <a:ext cx="2361432" cy="3961366"/>
            </a:xfrm>
            <a:prstGeom prst="roundRect">
              <a:avLst>
                <a:gd name="adj" fmla="val 3931"/>
              </a:avLst>
            </a:prstGeom>
            <a:solidFill>
              <a:srgbClr val="FFFBF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D43CCC7-21DB-9F5D-28DD-20564E5275B5}"/>
                </a:ext>
              </a:extLst>
            </p:cNvPr>
            <p:cNvSpPr/>
            <p:nvPr/>
          </p:nvSpPr>
          <p:spPr>
            <a:xfrm>
              <a:off x="7192819" y="1365380"/>
              <a:ext cx="801253" cy="659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AXI4</a:t>
              </a:r>
              <a:br>
                <a:rPr lang="en-US" altLang="ko-KR" sz="1400" dirty="0"/>
              </a:br>
              <a:r>
                <a:rPr lang="en-US" altLang="ko-KR" sz="1400" dirty="0"/>
                <a:t>Lite</a:t>
              </a:r>
              <a:endParaRPr lang="ko-KR" altLang="en-US" sz="1400" dirty="0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33AD656-DF7A-1F0B-8B40-DF34137D91E4}"/>
                </a:ext>
              </a:extLst>
            </p:cNvPr>
            <p:cNvGrpSpPr/>
            <p:nvPr/>
          </p:nvGrpSpPr>
          <p:grpSpPr>
            <a:xfrm>
              <a:off x="7156811" y="2702558"/>
              <a:ext cx="1905356" cy="2109587"/>
              <a:chOff x="7156811" y="3395285"/>
              <a:chExt cx="1905356" cy="2109587"/>
            </a:xfrm>
            <a:grpFill/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DA11EEA-D360-44A6-7A91-9F27BE3B3E05}"/>
                  </a:ext>
                </a:extLst>
              </p:cNvPr>
              <p:cNvSpPr/>
              <p:nvPr/>
            </p:nvSpPr>
            <p:spPr>
              <a:xfrm>
                <a:off x="7192819" y="3648363"/>
                <a:ext cx="1869348" cy="185650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7FC05F2-EC0B-D747-3685-15A8DD52639E}"/>
                  </a:ext>
                </a:extLst>
              </p:cNvPr>
              <p:cNvSpPr/>
              <p:nvPr/>
            </p:nvSpPr>
            <p:spPr>
              <a:xfrm>
                <a:off x="7419901" y="3870960"/>
                <a:ext cx="1415184" cy="54616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 Core</a:t>
                </a:r>
                <a:endParaRPr lang="ko-KR" altLang="en-US" dirty="0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651276B2-7140-8D48-6005-53D80A55EE61}"/>
                  </a:ext>
                </a:extLst>
              </p:cNvPr>
              <p:cNvSpPr/>
              <p:nvPr/>
            </p:nvSpPr>
            <p:spPr>
              <a:xfrm>
                <a:off x="7419901" y="4752068"/>
                <a:ext cx="1415184" cy="54616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FC Core</a:t>
                </a:r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C91212-5E98-AAA4-9953-EEB1F19A255C}"/>
                  </a:ext>
                </a:extLst>
              </p:cNvPr>
              <p:cNvSpPr txBox="1"/>
              <p:nvPr/>
            </p:nvSpPr>
            <p:spPr>
              <a:xfrm>
                <a:off x="7156811" y="3395285"/>
                <a:ext cx="1117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Data Mover</a:t>
                </a:r>
                <a:endParaRPr lang="ko-KR" altLang="en-US" sz="1200" b="1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D5AAC7-4332-5050-B99F-EDB5B48AA0F8}"/>
                </a:ext>
              </a:extLst>
            </p:cNvPr>
            <p:cNvSpPr txBox="1"/>
            <p:nvPr/>
          </p:nvSpPr>
          <p:spPr>
            <a:xfrm>
              <a:off x="6920701" y="838584"/>
              <a:ext cx="1117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Accelerator</a:t>
              </a:r>
              <a:endParaRPr lang="ko-KR" altLang="en-US" sz="1200" b="1" dirty="0"/>
            </a:p>
          </p:txBody>
        </p:sp>
      </p:grpSp>
      <p:sp>
        <p:nvSpPr>
          <p:cNvPr id="14" name="화살표: 위쪽/아래쪽 13">
            <a:extLst>
              <a:ext uri="{FF2B5EF4-FFF2-40B4-BE49-F238E27FC236}">
                <a16:creationId xmlns:a16="http://schemas.microsoft.com/office/drawing/2014/main" id="{723C0C05-1640-137E-CD9D-678A585D2939}"/>
              </a:ext>
            </a:extLst>
          </p:cNvPr>
          <p:cNvSpPr/>
          <p:nvPr/>
        </p:nvSpPr>
        <p:spPr>
          <a:xfrm rot="16200000">
            <a:off x="8247467" y="1859551"/>
            <a:ext cx="155102" cy="8749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왼쪽/위쪽 48">
            <a:extLst>
              <a:ext uri="{FF2B5EF4-FFF2-40B4-BE49-F238E27FC236}">
                <a16:creationId xmlns:a16="http://schemas.microsoft.com/office/drawing/2014/main" id="{7006C03C-86E2-B043-2772-6D94AE1EF368}"/>
              </a:ext>
            </a:extLst>
          </p:cNvPr>
          <p:cNvSpPr/>
          <p:nvPr/>
        </p:nvSpPr>
        <p:spPr>
          <a:xfrm rot="16200000">
            <a:off x="9468963" y="2534254"/>
            <a:ext cx="1337173" cy="707592"/>
          </a:xfrm>
          <a:prstGeom prst="leftUpArrow">
            <a:avLst>
              <a:gd name="adj1" fmla="val 13949"/>
              <a:gd name="adj2" fmla="val 14025"/>
              <a:gd name="adj3" fmla="val 213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C0F531-FF49-5F71-E8FC-13BAFE7C1332}"/>
              </a:ext>
            </a:extLst>
          </p:cNvPr>
          <p:cNvGrpSpPr/>
          <p:nvPr/>
        </p:nvGrpSpPr>
        <p:grpSpPr>
          <a:xfrm>
            <a:off x="5208658" y="3709679"/>
            <a:ext cx="923636" cy="2185126"/>
            <a:chOff x="5669437" y="3688888"/>
            <a:chExt cx="923636" cy="218512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8D33CC2-F7DE-DD7D-E851-18E3F4A2EE38}"/>
                </a:ext>
              </a:extLst>
            </p:cNvPr>
            <p:cNvSpPr/>
            <p:nvPr/>
          </p:nvSpPr>
          <p:spPr>
            <a:xfrm>
              <a:off x="5669437" y="3688888"/>
              <a:ext cx="923636" cy="564147"/>
            </a:xfrm>
            <a:prstGeom prst="round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br>
                <a:rPr lang="en-US" altLang="ko-KR" sz="1200" b="1" dirty="0"/>
              </a:br>
              <a:r>
                <a:rPr lang="en-US" altLang="ko-KR" sz="1100" b="1" dirty="0"/>
                <a:t>Controller</a:t>
              </a:r>
              <a:endParaRPr lang="ko-KR" altLang="en-US" sz="1200" b="1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799C094-BB1E-2472-41BD-C09B2796F744}"/>
                </a:ext>
              </a:extLst>
            </p:cNvPr>
            <p:cNvSpPr/>
            <p:nvPr/>
          </p:nvSpPr>
          <p:spPr>
            <a:xfrm>
              <a:off x="5669437" y="5309867"/>
              <a:ext cx="923636" cy="564147"/>
            </a:xfrm>
            <a:prstGeom prst="round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br>
                <a:rPr lang="en-US" altLang="ko-KR" sz="1200" b="1" dirty="0"/>
              </a:br>
              <a:r>
                <a:rPr lang="en-US" altLang="ko-KR" sz="1100" b="1" dirty="0"/>
                <a:t>Controller</a:t>
              </a:r>
              <a:endParaRPr lang="ko-KR" altLang="en-US" sz="1200" b="1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19F0056-3602-94F9-AB40-7F4E7B1BB2C1}"/>
                </a:ext>
              </a:extLst>
            </p:cNvPr>
            <p:cNvSpPr/>
            <p:nvPr/>
          </p:nvSpPr>
          <p:spPr>
            <a:xfrm>
              <a:off x="5669437" y="4498525"/>
              <a:ext cx="923636" cy="564147"/>
            </a:xfrm>
            <a:prstGeom prst="round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br>
                <a:rPr lang="en-US" altLang="ko-KR" sz="1200" b="1" dirty="0"/>
              </a:br>
              <a:r>
                <a:rPr lang="en-US" altLang="ko-KR" sz="1100" b="1" dirty="0"/>
                <a:t>Controller</a:t>
              </a:r>
              <a:endParaRPr lang="ko-KR" altLang="en-US" sz="1200" b="1" dirty="0"/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19BAAA0-BA38-FAA9-CBEB-5A83495D4DDF}"/>
              </a:ext>
            </a:extLst>
          </p:cNvPr>
          <p:cNvSpPr/>
          <p:nvPr/>
        </p:nvSpPr>
        <p:spPr>
          <a:xfrm>
            <a:off x="7037310" y="3709679"/>
            <a:ext cx="714377" cy="5641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BRAM</a:t>
            </a:r>
            <a:endParaRPr lang="ko-KR" altLang="en-US" sz="12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0D4E1C-57F6-8C0B-5B9C-FBBE3671E196}"/>
              </a:ext>
            </a:extLst>
          </p:cNvPr>
          <p:cNvSpPr/>
          <p:nvPr/>
        </p:nvSpPr>
        <p:spPr>
          <a:xfrm>
            <a:off x="7037307" y="4519315"/>
            <a:ext cx="714377" cy="5641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BRAM</a:t>
            </a:r>
            <a:endParaRPr lang="ko-KR" altLang="en-US" sz="1200" b="1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02CA505-914E-C7A7-4B22-0F13FB7C72EF}"/>
              </a:ext>
            </a:extLst>
          </p:cNvPr>
          <p:cNvSpPr/>
          <p:nvPr/>
        </p:nvSpPr>
        <p:spPr>
          <a:xfrm>
            <a:off x="7037308" y="5328951"/>
            <a:ext cx="714377" cy="5641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BRAM</a:t>
            </a:r>
            <a:endParaRPr lang="ko-KR" altLang="en-US" sz="1200" b="1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B99E86-5433-B9CE-B287-35CDF8F346A6}"/>
              </a:ext>
            </a:extLst>
          </p:cNvPr>
          <p:cNvCxnSpPr>
            <a:cxnSpLocks/>
          </p:cNvCxnSpPr>
          <p:nvPr/>
        </p:nvCxnSpPr>
        <p:spPr>
          <a:xfrm>
            <a:off x="7887553" y="3991752"/>
            <a:ext cx="87493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9220BE8-31E1-5A2E-A884-173560599B36}"/>
              </a:ext>
            </a:extLst>
          </p:cNvPr>
          <p:cNvCxnSpPr>
            <a:cxnSpLocks/>
          </p:cNvCxnSpPr>
          <p:nvPr/>
        </p:nvCxnSpPr>
        <p:spPr>
          <a:xfrm>
            <a:off x="7887553" y="4801388"/>
            <a:ext cx="87493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B055400-73F8-3E31-062E-7A3148620E1C}"/>
              </a:ext>
            </a:extLst>
          </p:cNvPr>
          <p:cNvCxnSpPr>
            <a:cxnSpLocks/>
          </p:cNvCxnSpPr>
          <p:nvPr/>
        </p:nvCxnSpPr>
        <p:spPr>
          <a:xfrm>
            <a:off x="7887553" y="5611024"/>
            <a:ext cx="87493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AF3F5A6-DA15-9B7E-EF13-A896152CDC95}"/>
              </a:ext>
            </a:extLst>
          </p:cNvPr>
          <p:cNvCxnSpPr>
            <a:cxnSpLocks/>
          </p:cNvCxnSpPr>
          <p:nvPr/>
        </p:nvCxnSpPr>
        <p:spPr>
          <a:xfrm>
            <a:off x="6184096" y="3991752"/>
            <a:ext cx="7829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C565313-7948-D024-0008-48FD6A021734}"/>
              </a:ext>
            </a:extLst>
          </p:cNvPr>
          <p:cNvSpPr txBox="1"/>
          <p:nvPr/>
        </p:nvSpPr>
        <p:spPr>
          <a:xfrm>
            <a:off x="7887553" y="3627879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539770-7A96-F107-89A3-5ED6B6E7E9AA}"/>
              </a:ext>
            </a:extLst>
          </p:cNvPr>
          <p:cNvSpPr txBox="1"/>
          <p:nvPr/>
        </p:nvSpPr>
        <p:spPr>
          <a:xfrm>
            <a:off x="7894821" y="4437514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941754-8408-972C-0394-B1E0F9D1CDBB}"/>
              </a:ext>
            </a:extLst>
          </p:cNvPr>
          <p:cNvSpPr txBox="1"/>
          <p:nvPr/>
        </p:nvSpPr>
        <p:spPr>
          <a:xfrm>
            <a:off x="7887553" y="5246267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1FCA34B-1E73-243B-0A0C-C2202FEFF971}"/>
              </a:ext>
            </a:extLst>
          </p:cNvPr>
          <p:cNvCxnSpPr>
            <a:cxnSpLocks/>
          </p:cNvCxnSpPr>
          <p:nvPr/>
        </p:nvCxnSpPr>
        <p:spPr>
          <a:xfrm>
            <a:off x="6184096" y="4801388"/>
            <a:ext cx="7829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9756221-B7BF-0407-ED6F-F38414ABCC97}"/>
              </a:ext>
            </a:extLst>
          </p:cNvPr>
          <p:cNvCxnSpPr>
            <a:cxnSpLocks/>
          </p:cNvCxnSpPr>
          <p:nvPr/>
        </p:nvCxnSpPr>
        <p:spPr>
          <a:xfrm>
            <a:off x="6184096" y="5611024"/>
            <a:ext cx="7829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7C48B44-96DD-95FF-A308-56765092FB38}"/>
              </a:ext>
            </a:extLst>
          </p:cNvPr>
          <p:cNvSpPr txBox="1"/>
          <p:nvPr/>
        </p:nvSpPr>
        <p:spPr>
          <a:xfrm>
            <a:off x="6150971" y="3623010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372AF2-7E96-54AD-F268-744F967699F3}"/>
              </a:ext>
            </a:extLst>
          </p:cNvPr>
          <p:cNvSpPr txBox="1"/>
          <p:nvPr/>
        </p:nvSpPr>
        <p:spPr>
          <a:xfrm>
            <a:off x="6150971" y="4437514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F8CDD-E8EF-D27E-DE37-4860D8B7CFE5}"/>
              </a:ext>
            </a:extLst>
          </p:cNvPr>
          <p:cNvSpPr txBox="1"/>
          <p:nvPr/>
        </p:nvSpPr>
        <p:spPr>
          <a:xfrm>
            <a:off x="6134507" y="5252939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9DB44B5-97CD-1104-1F44-3C6939603657}"/>
              </a:ext>
            </a:extLst>
          </p:cNvPr>
          <p:cNvSpPr/>
          <p:nvPr/>
        </p:nvSpPr>
        <p:spPr>
          <a:xfrm>
            <a:off x="3769152" y="3709678"/>
            <a:ext cx="714377" cy="21834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AXI4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04030E4-0B74-AD5E-6E33-F7A603197435}"/>
              </a:ext>
            </a:extLst>
          </p:cNvPr>
          <p:cNvSpPr/>
          <p:nvPr/>
        </p:nvSpPr>
        <p:spPr>
          <a:xfrm>
            <a:off x="3732969" y="2333251"/>
            <a:ext cx="1071418" cy="7076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CDMA</a:t>
            </a:r>
            <a:endParaRPr lang="ko-KR" altLang="en-US" dirty="0"/>
          </a:p>
        </p:txBody>
      </p:sp>
      <p:sp>
        <p:nvSpPr>
          <p:cNvPr id="83" name="화살표: 위쪽/아래쪽 82">
            <a:extLst>
              <a:ext uri="{FF2B5EF4-FFF2-40B4-BE49-F238E27FC236}">
                <a16:creationId xmlns:a16="http://schemas.microsoft.com/office/drawing/2014/main" id="{883F7273-AB9A-2E33-5D43-376FCBF2BC26}"/>
              </a:ext>
            </a:extLst>
          </p:cNvPr>
          <p:cNvSpPr/>
          <p:nvPr/>
        </p:nvSpPr>
        <p:spPr>
          <a:xfrm rot="16200000">
            <a:off x="5831682" y="1704461"/>
            <a:ext cx="149794" cy="193265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ADA6C7C-E926-07CC-8074-742B7D5C0046}"/>
              </a:ext>
            </a:extLst>
          </p:cNvPr>
          <p:cNvSpPr txBox="1"/>
          <p:nvPr/>
        </p:nvSpPr>
        <p:spPr>
          <a:xfrm>
            <a:off x="5494984" y="2314599"/>
            <a:ext cx="646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AXI</a:t>
            </a:r>
            <a:endParaRPr lang="ko-KR" altLang="en-US" sz="1050" b="1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2359414-B4B3-FE13-C88D-6E0DC8D47C69}"/>
              </a:ext>
            </a:extLst>
          </p:cNvPr>
          <p:cNvGrpSpPr/>
          <p:nvPr/>
        </p:nvGrpSpPr>
        <p:grpSpPr>
          <a:xfrm>
            <a:off x="4526972" y="3623010"/>
            <a:ext cx="646546" cy="464071"/>
            <a:chOff x="3995087" y="5927494"/>
            <a:chExt cx="646546" cy="464071"/>
          </a:xfrm>
        </p:grpSpPr>
        <p:sp>
          <p:nvSpPr>
            <p:cNvPr id="89" name="화살표: 위쪽/아래쪽 88">
              <a:extLst>
                <a:ext uri="{FF2B5EF4-FFF2-40B4-BE49-F238E27FC236}">
                  <a16:creationId xmlns:a16="http://schemas.microsoft.com/office/drawing/2014/main" id="{246F651C-08C0-AF57-1F4D-06C4D5B59917}"/>
                </a:ext>
              </a:extLst>
            </p:cNvPr>
            <p:cNvSpPr/>
            <p:nvPr/>
          </p:nvSpPr>
          <p:spPr>
            <a:xfrm rot="16200000">
              <a:off x="4235802" y="6054355"/>
              <a:ext cx="165117" cy="509304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4278643-8983-E57D-4FE8-0F9F983AFA3A}"/>
                </a:ext>
              </a:extLst>
            </p:cNvPr>
            <p:cNvSpPr txBox="1"/>
            <p:nvPr/>
          </p:nvSpPr>
          <p:spPr>
            <a:xfrm>
              <a:off x="3995087" y="5927494"/>
              <a:ext cx="646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AXI</a:t>
              </a:r>
              <a:endParaRPr lang="ko-KR" altLang="en-US" sz="105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91A42B1-E3D9-36CB-13A3-F1D66FC2C783}"/>
              </a:ext>
            </a:extLst>
          </p:cNvPr>
          <p:cNvGrpSpPr/>
          <p:nvPr/>
        </p:nvGrpSpPr>
        <p:grpSpPr>
          <a:xfrm>
            <a:off x="4522820" y="4437514"/>
            <a:ext cx="646546" cy="464071"/>
            <a:chOff x="3995087" y="5927494"/>
            <a:chExt cx="646546" cy="464071"/>
          </a:xfrm>
        </p:grpSpPr>
        <p:sp>
          <p:nvSpPr>
            <p:cNvPr id="92" name="화살표: 위쪽/아래쪽 91">
              <a:extLst>
                <a:ext uri="{FF2B5EF4-FFF2-40B4-BE49-F238E27FC236}">
                  <a16:creationId xmlns:a16="http://schemas.microsoft.com/office/drawing/2014/main" id="{D6EFD1CE-3211-6FE1-4E26-F3271E7E6B5A}"/>
                </a:ext>
              </a:extLst>
            </p:cNvPr>
            <p:cNvSpPr/>
            <p:nvPr/>
          </p:nvSpPr>
          <p:spPr>
            <a:xfrm rot="16200000">
              <a:off x="4235802" y="6054355"/>
              <a:ext cx="165117" cy="509304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209144-36D4-5485-D939-6AA84419FC47}"/>
                </a:ext>
              </a:extLst>
            </p:cNvPr>
            <p:cNvSpPr txBox="1"/>
            <p:nvPr/>
          </p:nvSpPr>
          <p:spPr>
            <a:xfrm>
              <a:off x="3995087" y="5927494"/>
              <a:ext cx="646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AXI</a:t>
              </a:r>
              <a:endParaRPr lang="ko-KR" altLang="en-US" sz="105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6C388D7-F5B0-A573-E6EE-9C82A7281725}"/>
              </a:ext>
            </a:extLst>
          </p:cNvPr>
          <p:cNvGrpSpPr/>
          <p:nvPr/>
        </p:nvGrpSpPr>
        <p:grpSpPr>
          <a:xfrm>
            <a:off x="4526973" y="5273224"/>
            <a:ext cx="646546" cy="464071"/>
            <a:chOff x="3995087" y="5927494"/>
            <a:chExt cx="646546" cy="464071"/>
          </a:xfrm>
        </p:grpSpPr>
        <p:sp>
          <p:nvSpPr>
            <p:cNvPr id="95" name="화살표: 위쪽/아래쪽 94">
              <a:extLst>
                <a:ext uri="{FF2B5EF4-FFF2-40B4-BE49-F238E27FC236}">
                  <a16:creationId xmlns:a16="http://schemas.microsoft.com/office/drawing/2014/main" id="{72E52280-29B1-880D-A5A2-A63566623329}"/>
                </a:ext>
              </a:extLst>
            </p:cNvPr>
            <p:cNvSpPr/>
            <p:nvPr/>
          </p:nvSpPr>
          <p:spPr>
            <a:xfrm rot="16200000">
              <a:off x="4235802" y="6054355"/>
              <a:ext cx="165117" cy="509304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868720C-684F-AEE4-C059-A71D895672FF}"/>
                </a:ext>
              </a:extLst>
            </p:cNvPr>
            <p:cNvSpPr txBox="1"/>
            <p:nvPr/>
          </p:nvSpPr>
          <p:spPr>
            <a:xfrm>
              <a:off x="3995087" y="5927494"/>
              <a:ext cx="646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AXI</a:t>
              </a:r>
              <a:endParaRPr lang="ko-KR" altLang="en-US" sz="1050" b="1" dirty="0"/>
            </a:p>
          </p:txBody>
        </p:sp>
      </p:grpSp>
      <p:sp>
        <p:nvSpPr>
          <p:cNvPr id="97" name="화살표: 위쪽/아래쪽 96">
            <a:extLst>
              <a:ext uri="{FF2B5EF4-FFF2-40B4-BE49-F238E27FC236}">
                <a16:creationId xmlns:a16="http://schemas.microsoft.com/office/drawing/2014/main" id="{24A91817-3217-3F13-AF2E-744704656FC9}"/>
              </a:ext>
            </a:extLst>
          </p:cNvPr>
          <p:cNvSpPr/>
          <p:nvPr/>
        </p:nvSpPr>
        <p:spPr>
          <a:xfrm>
            <a:off x="4058459" y="3129746"/>
            <a:ext cx="165117" cy="50930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6790FAD-5C01-807D-8314-9C9D967788A9}"/>
              </a:ext>
            </a:extLst>
          </p:cNvPr>
          <p:cNvSpPr txBox="1"/>
          <p:nvPr/>
        </p:nvSpPr>
        <p:spPr>
          <a:xfrm>
            <a:off x="4084453" y="3272578"/>
            <a:ext cx="646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AXI</a:t>
            </a:r>
            <a:endParaRPr lang="ko-KR" altLang="en-US" sz="105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F4969EA-EE81-0BE7-022A-B07BF056BE76}"/>
              </a:ext>
            </a:extLst>
          </p:cNvPr>
          <p:cNvCxnSpPr>
            <a:stCxn id="103" idx="3"/>
            <a:endCxn id="81" idx="1"/>
          </p:cNvCxnSpPr>
          <p:nvPr/>
        </p:nvCxnSpPr>
        <p:spPr>
          <a:xfrm>
            <a:off x="3171792" y="1598021"/>
            <a:ext cx="4629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B11F067-873B-9C9E-083E-A1F020D9AEF6}"/>
              </a:ext>
            </a:extLst>
          </p:cNvPr>
          <p:cNvGrpSpPr/>
          <p:nvPr/>
        </p:nvGrpSpPr>
        <p:grpSpPr>
          <a:xfrm>
            <a:off x="2189216" y="904059"/>
            <a:ext cx="2830973" cy="1175277"/>
            <a:chOff x="2189216" y="904059"/>
            <a:chExt cx="2830973" cy="1175277"/>
          </a:xfrm>
          <a:solidFill>
            <a:srgbClr val="FDFFEF"/>
          </a:solidFill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9A20D69C-E084-CC78-2055-E495FDFA62CB}"/>
                </a:ext>
              </a:extLst>
            </p:cNvPr>
            <p:cNvSpPr/>
            <p:nvPr/>
          </p:nvSpPr>
          <p:spPr>
            <a:xfrm>
              <a:off x="2189216" y="904059"/>
              <a:ext cx="2830973" cy="1175277"/>
            </a:xfrm>
            <a:prstGeom prst="roundRect">
              <a:avLst>
                <a:gd name="adj" fmla="val 8462"/>
              </a:avLst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32A74B1-0F65-DF45-0828-B9CB69E22F83}"/>
                </a:ext>
              </a:extLst>
            </p:cNvPr>
            <p:cNvSpPr/>
            <p:nvPr/>
          </p:nvSpPr>
          <p:spPr>
            <a:xfrm>
              <a:off x="3634757" y="1253967"/>
              <a:ext cx="1177637" cy="688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Zynq</a:t>
              </a:r>
              <a:endParaRPr lang="ko-KR" altLang="en-US" b="1" dirty="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171F483D-6C7D-74A8-A050-D2BED142DAAA}"/>
                </a:ext>
              </a:extLst>
            </p:cNvPr>
            <p:cNvSpPr/>
            <p:nvPr/>
          </p:nvSpPr>
          <p:spPr>
            <a:xfrm>
              <a:off x="2382982" y="1253967"/>
              <a:ext cx="788810" cy="68810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DDR3</a:t>
              </a:r>
              <a:endParaRPr lang="ko-KR" altLang="en-US" sz="16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BBB0136-9923-B93A-C51E-8D1F615E843F}"/>
              </a:ext>
            </a:extLst>
          </p:cNvPr>
          <p:cNvGrpSpPr/>
          <p:nvPr/>
        </p:nvGrpSpPr>
        <p:grpSpPr>
          <a:xfrm>
            <a:off x="4731000" y="1253967"/>
            <a:ext cx="2213228" cy="448743"/>
            <a:chOff x="3961465" y="5927494"/>
            <a:chExt cx="646546" cy="448743"/>
          </a:xfrm>
        </p:grpSpPr>
        <p:sp>
          <p:nvSpPr>
            <p:cNvPr id="85" name="화살표: 위쪽/아래쪽 84">
              <a:extLst>
                <a:ext uri="{FF2B5EF4-FFF2-40B4-BE49-F238E27FC236}">
                  <a16:creationId xmlns:a16="http://schemas.microsoft.com/office/drawing/2014/main" id="{8F4B72F6-968F-9688-21D6-E11EEF3D0ED5}"/>
                </a:ext>
              </a:extLst>
            </p:cNvPr>
            <p:cNvSpPr/>
            <p:nvPr/>
          </p:nvSpPr>
          <p:spPr>
            <a:xfrm rot="16200000">
              <a:off x="4229987" y="6019050"/>
              <a:ext cx="149793" cy="564582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C588218-8E1C-E641-A3D2-8448A44E0DA9}"/>
                </a:ext>
              </a:extLst>
            </p:cNvPr>
            <p:cNvSpPr txBox="1"/>
            <p:nvPr/>
          </p:nvSpPr>
          <p:spPr>
            <a:xfrm>
              <a:off x="3961465" y="5927494"/>
              <a:ext cx="646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AXI</a:t>
              </a:r>
              <a:endParaRPr lang="ko-KR" altLang="en-US" sz="1050" b="1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029982E-8D51-32BD-40CC-2649AA2D6B6F}"/>
              </a:ext>
            </a:extLst>
          </p:cNvPr>
          <p:cNvSpPr txBox="1"/>
          <p:nvPr/>
        </p:nvSpPr>
        <p:spPr>
          <a:xfrm>
            <a:off x="4223575" y="2068205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Interrupt</a:t>
            </a:r>
            <a:endParaRPr lang="ko-KR" altLang="en-US" sz="105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B45E6CB-FC04-BB5B-F3A4-7ABBBDC34AC2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4268678" y="1942074"/>
            <a:ext cx="0" cy="3911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9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2132E-3B10-C838-8247-1D0049AC9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56AB-07DF-23DC-1026-EE0F8891AF16}"/>
              </a:ext>
            </a:extLst>
          </p:cNvPr>
          <p:cNvSpPr txBox="1"/>
          <p:nvPr/>
        </p:nvSpPr>
        <p:spPr>
          <a:xfrm>
            <a:off x="406400" y="267855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Accelerator IP Design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5BF4356-DB55-BD2D-C801-FA63366C6287}"/>
              </a:ext>
            </a:extLst>
          </p:cNvPr>
          <p:cNvGrpSpPr/>
          <p:nvPr/>
        </p:nvGrpSpPr>
        <p:grpSpPr>
          <a:xfrm>
            <a:off x="1144718" y="1058305"/>
            <a:ext cx="2383573" cy="4741389"/>
            <a:chOff x="1144718" y="1058305"/>
            <a:chExt cx="2383573" cy="474138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ABD0ABB-1241-1C60-7F75-7C49A12ED27D}"/>
                </a:ext>
              </a:extLst>
            </p:cNvPr>
            <p:cNvGrpSpPr/>
            <p:nvPr/>
          </p:nvGrpSpPr>
          <p:grpSpPr>
            <a:xfrm>
              <a:off x="1144718" y="1058305"/>
              <a:ext cx="2383573" cy="4741389"/>
              <a:chOff x="6920701" y="838584"/>
              <a:chExt cx="2383573" cy="4229929"/>
            </a:xfrm>
            <a:solidFill>
              <a:srgbClr val="FFFFFF"/>
            </a:solidFill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AC5D2235-D3E3-0D9D-DCBC-428B595F5A5D}"/>
                  </a:ext>
                </a:extLst>
              </p:cNvPr>
              <p:cNvSpPr/>
              <p:nvPr/>
            </p:nvSpPr>
            <p:spPr>
              <a:xfrm>
                <a:off x="6942842" y="1107147"/>
                <a:ext cx="2361432" cy="3961366"/>
              </a:xfrm>
              <a:prstGeom prst="roundRect">
                <a:avLst>
                  <a:gd name="adj" fmla="val 3931"/>
                </a:avLst>
              </a:prstGeom>
              <a:solidFill>
                <a:srgbClr val="FFFBF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A5B9474-FCA0-4D3A-747C-80F505D88D02}"/>
                  </a:ext>
                </a:extLst>
              </p:cNvPr>
              <p:cNvSpPr/>
              <p:nvPr/>
            </p:nvSpPr>
            <p:spPr>
              <a:xfrm>
                <a:off x="7192819" y="1365380"/>
                <a:ext cx="801253" cy="6599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AXI4</a:t>
                </a:r>
                <a:br>
                  <a:rPr lang="en-US" altLang="ko-KR" sz="1400" dirty="0"/>
                </a:br>
                <a:r>
                  <a:rPr lang="en-US" altLang="ko-KR" sz="1400" dirty="0"/>
                  <a:t>Lite</a:t>
                </a:r>
                <a:endParaRPr lang="ko-KR" altLang="en-US" sz="1400" dirty="0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6A24CA4-EB00-2591-7FD7-89CE8DC85B8B}"/>
                  </a:ext>
                </a:extLst>
              </p:cNvPr>
              <p:cNvGrpSpPr/>
              <p:nvPr/>
            </p:nvGrpSpPr>
            <p:grpSpPr>
              <a:xfrm>
                <a:off x="7156811" y="2702558"/>
                <a:ext cx="1905356" cy="2109587"/>
                <a:chOff x="7156811" y="3395285"/>
                <a:chExt cx="1905356" cy="2109587"/>
              </a:xfrm>
              <a:grpFill/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34BD93D6-2097-ED32-9C13-19D5F5D4BF47}"/>
                    </a:ext>
                  </a:extLst>
                </p:cNvPr>
                <p:cNvSpPr/>
                <p:nvPr/>
              </p:nvSpPr>
              <p:spPr>
                <a:xfrm>
                  <a:off x="7192819" y="3648363"/>
                  <a:ext cx="1869348" cy="1856509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3B830762-4415-878A-3DD6-12B28D4E8B58}"/>
                    </a:ext>
                  </a:extLst>
                </p:cNvPr>
                <p:cNvSpPr/>
                <p:nvPr/>
              </p:nvSpPr>
              <p:spPr>
                <a:xfrm>
                  <a:off x="7419901" y="3870960"/>
                  <a:ext cx="1415184" cy="546163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CNN Core</a:t>
                  </a:r>
                  <a:endParaRPr lang="ko-KR" altLang="en-US" dirty="0"/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E6D335AC-B8B5-2123-47F3-DC59B04B2853}"/>
                    </a:ext>
                  </a:extLst>
                </p:cNvPr>
                <p:cNvSpPr/>
                <p:nvPr/>
              </p:nvSpPr>
              <p:spPr>
                <a:xfrm>
                  <a:off x="7419901" y="4752068"/>
                  <a:ext cx="1415184" cy="546163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FC Core</a:t>
                  </a:r>
                  <a:endParaRPr lang="ko-KR" altLang="en-US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BDA9E7C-CD1B-52B0-C697-A339B487822D}"/>
                    </a:ext>
                  </a:extLst>
                </p:cNvPr>
                <p:cNvSpPr txBox="1"/>
                <p:nvPr/>
              </p:nvSpPr>
              <p:spPr>
                <a:xfrm>
                  <a:off x="7156811" y="3395285"/>
                  <a:ext cx="11176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/>
                    <a:t>Data Mover</a:t>
                  </a:r>
                  <a:endParaRPr lang="ko-KR" altLang="en-US" sz="1200" b="1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EFC700-9F2A-08C9-7E64-5EA67286BF97}"/>
                  </a:ext>
                </a:extLst>
              </p:cNvPr>
              <p:cNvSpPr txBox="1"/>
              <p:nvPr/>
            </p:nvSpPr>
            <p:spPr>
              <a:xfrm>
                <a:off x="6920701" y="838584"/>
                <a:ext cx="1117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Accelerator</a:t>
                </a:r>
                <a:endParaRPr lang="ko-KR" altLang="en-US" sz="1200" b="1" dirty="0"/>
              </a:p>
            </p:txBody>
          </p:sp>
        </p:grpSp>
        <p:sp>
          <p:nvSpPr>
            <p:cNvPr id="17" name="화살표: 왼쪽/위쪽 16">
              <a:extLst>
                <a:ext uri="{FF2B5EF4-FFF2-40B4-BE49-F238E27FC236}">
                  <a16:creationId xmlns:a16="http://schemas.microsoft.com/office/drawing/2014/main" id="{B517A934-E90F-8074-D080-8B403C32EDF0}"/>
                </a:ext>
              </a:extLst>
            </p:cNvPr>
            <p:cNvSpPr/>
            <p:nvPr/>
          </p:nvSpPr>
          <p:spPr>
            <a:xfrm rot="16200000">
              <a:off x="2032783" y="2252105"/>
              <a:ext cx="1337173" cy="707592"/>
            </a:xfrm>
            <a:prstGeom prst="leftUpArrow">
              <a:avLst>
                <a:gd name="adj1" fmla="val 13949"/>
                <a:gd name="adj2" fmla="val 14025"/>
                <a:gd name="adj3" fmla="val 2131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4DE47E-A2D8-FA1D-6601-027B99025216}"/>
              </a:ext>
            </a:extLst>
          </p:cNvPr>
          <p:cNvGrpSpPr/>
          <p:nvPr/>
        </p:nvGrpSpPr>
        <p:grpSpPr>
          <a:xfrm>
            <a:off x="5223155" y="1810036"/>
            <a:ext cx="2239827" cy="1464452"/>
            <a:chOff x="4761337" y="743039"/>
            <a:chExt cx="2239827" cy="1464452"/>
          </a:xfrm>
        </p:grpSpPr>
        <p:sp>
          <p:nvSpPr>
            <p:cNvPr id="21" name="사각형: 위쪽 모서리의 한쪽은 둥글고 다른 한쪽은 잘림 20">
              <a:extLst>
                <a:ext uri="{FF2B5EF4-FFF2-40B4-BE49-F238E27FC236}">
                  <a16:creationId xmlns:a16="http://schemas.microsoft.com/office/drawing/2014/main" id="{A607BA27-9B12-060A-D336-BCC4754FC525}"/>
                </a:ext>
              </a:extLst>
            </p:cNvPr>
            <p:cNvSpPr/>
            <p:nvPr/>
          </p:nvSpPr>
          <p:spPr>
            <a:xfrm>
              <a:off x="4784436" y="1058305"/>
              <a:ext cx="2216728" cy="1149186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CDBF2EF-2141-AD2A-2891-ED6E72488D1A}"/>
                </a:ext>
              </a:extLst>
            </p:cNvPr>
            <p:cNvSpPr/>
            <p:nvPr/>
          </p:nvSpPr>
          <p:spPr>
            <a:xfrm>
              <a:off x="4982864" y="1213551"/>
              <a:ext cx="1415184" cy="61220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CNN Core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34D763-0D62-A680-34AB-CC2C69DFF09A}"/>
                </a:ext>
              </a:extLst>
            </p:cNvPr>
            <p:cNvSpPr/>
            <p:nvPr/>
          </p:nvSpPr>
          <p:spPr>
            <a:xfrm>
              <a:off x="5783676" y="1723177"/>
              <a:ext cx="812800" cy="3140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Kernel</a:t>
              </a:r>
              <a:endParaRPr lang="ko-KR" altLang="en-US" sz="14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3588FA-4BE3-F17A-991D-066B05706A4F}"/>
                </a:ext>
              </a:extLst>
            </p:cNvPr>
            <p:cNvSpPr txBox="1"/>
            <p:nvPr/>
          </p:nvSpPr>
          <p:spPr>
            <a:xfrm>
              <a:off x="4761337" y="743039"/>
              <a:ext cx="1117601" cy="31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Data Mover</a:t>
              </a:r>
              <a:endParaRPr lang="ko-KR" altLang="en-US" sz="12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F5547D1-3700-ADE5-76A6-FA835EFA4C92}"/>
              </a:ext>
            </a:extLst>
          </p:cNvPr>
          <p:cNvGrpSpPr/>
          <p:nvPr/>
        </p:nvGrpSpPr>
        <p:grpSpPr>
          <a:xfrm>
            <a:off x="5223154" y="3677073"/>
            <a:ext cx="2239828" cy="1445303"/>
            <a:chOff x="4761336" y="3968616"/>
            <a:chExt cx="2239828" cy="1445303"/>
          </a:xfrm>
        </p:grpSpPr>
        <p:sp>
          <p:nvSpPr>
            <p:cNvPr id="22" name="사각형: 위쪽 모서리의 한쪽은 둥글고 다른 한쪽은 잘림 21">
              <a:extLst>
                <a:ext uri="{FF2B5EF4-FFF2-40B4-BE49-F238E27FC236}">
                  <a16:creationId xmlns:a16="http://schemas.microsoft.com/office/drawing/2014/main" id="{FCE04074-E3E1-053A-9F0A-21222A64D99F}"/>
                </a:ext>
              </a:extLst>
            </p:cNvPr>
            <p:cNvSpPr/>
            <p:nvPr/>
          </p:nvSpPr>
          <p:spPr>
            <a:xfrm>
              <a:off x="4784436" y="4264733"/>
              <a:ext cx="2216728" cy="1149186"/>
            </a:xfrm>
            <a:prstGeom prst="snip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94753E3-F6E2-51F6-39B9-77C8E5F71381}"/>
                </a:ext>
              </a:extLst>
            </p:cNvPr>
            <p:cNvSpPr/>
            <p:nvPr/>
          </p:nvSpPr>
          <p:spPr>
            <a:xfrm>
              <a:off x="4982864" y="4414586"/>
              <a:ext cx="1415184" cy="61220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FC Core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22972C6-3E5F-2085-49BD-044C0B94D43E}"/>
                </a:ext>
              </a:extLst>
            </p:cNvPr>
            <p:cNvSpPr/>
            <p:nvPr/>
          </p:nvSpPr>
          <p:spPr>
            <a:xfrm>
              <a:off x="5783676" y="4906316"/>
              <a:ext cx="812800" cy="3140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Kernel</a:t>
              </a:r>
              <a:endParaRPr lang="ko-KR" altLang="en-US" sz="14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23A6B-519D-2BD0-A205-A42DCEB08F77}"/>
                </a:ext>
              </a:extLst>
            </p:cNvPr>
            <p:cNvSpPr txBox="1"/>
            <p:nvPr/>
          </p:nvSpPr>
          <p:spPr>
            <a:xfrm>
              <a:off x="4761336" y="3968616"/>
              <a:ext cx="1117601" cy="31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Data Mover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7373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86</Words>
  <Application>Microsoft Office PowerPoint</Application>
  <PresentationFormat>와이드스크린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gihong park</dc:creator>
  <cp:lastModifiedBy>gihong park</cp:lastModifiedBy>
  <cp:revision>50</cp:revision>
  <dcterms:created xsi:type="dcterms:W3CDTF">2025-06-27T09:28:58Z</dcterms:created>
  <dcterms:modified xsi:type="dcterms:W3CDTF">2025-06-27T10:11:21Z</dcterms:modified>
</cp:coreProperties>
</file>