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B5504-1D06-BF2E-49B2-A676EBD27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773A8-0915-42B5-0876-D195AAF0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6015C-FBEE-1009-678B-4FE413C0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792EC-1B78-1DF0-C20D-BEB739D9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AD7FF-BAC1-7EB1-0AAB-5586B259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7A187-055C-4010-8C67-2F4689D9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1854C0-1EA5-9C32-22E0-C43697018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3B41E-C0D6-7866-08FD-196F83C2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105FD-82E6-E567-11A3-7FE0C15A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E7002-FBD9-F4C9-AF4B-EAC11D9B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0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5BC7FC-2694-BD68-740B-74EC541AA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BA63B-F5BA-A7E1-84D2-CD4371732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6D606-1D08-7279-6EED-A87208C4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B0DAA-9E72-9240-5D0E-13AC7AB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CD572-B674-06EF-6832-0B97CDF6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DB97B-C386-94FE-9470-FDB93610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9262A-643F-F7C8-6443-5E7F9F22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02317-1495-D8FA-CF39-A637B6B3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A6045-F5D1-B7E7-E259-7B51AA33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37AA9-D491-321A-AFC3-41E98948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5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2C28-1CB7-E0B4-D5F8-DC1B03DD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E86CD-66FC-821F-85E6-DDFA80F4D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5BE2C-166F-9540-9ECA-5AA71D96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5FD6B-8702-3DAB-DE8A-80B0AA2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1077E-9365-2BDB-561B-958FCE9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637A1-A044-8506-407D-CEA8D737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72F0A-5A3C-41E2-9794-F9686E0B7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622A3-9475-EA9E-A324-730D3311F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4A86B-F074-6F9A-A5BF-32B65A4E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832A1-634E-06AD-EDE7-C6F74B2B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5F47B-3F7E-CC2F-4697-FA217910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2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7A751-CA53-0A57-7867-CD7788E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641BC2-BA5A-1F30-174D-EC1A57F2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4C26B-2A68-0996-E451-6FEB00F3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351B97-DE19-A953-088A-CBB37D85F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981B86-5F2B-6B72-951B-7B284C6D0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BC0472-D957-81E6-61E0-EA3A8E78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5CF17E-6234-5635-784F-4F7FB468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40CF0E-7BFF-A350-3B6B-F337345C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1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40C6-2A12-B656-7D77-2EF497B6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1E44A8-19E7-57DC-DC7F-6C961F16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1D1D3-9389-003E-E1C4-B53C44CB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E670D-982E-0AEA-A321-37B0D12E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4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D78DBE-1B2D-91C3-06BE-A738A605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FC1CBB-DC11-B36F-45FD-3409946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C3934-17A1-C0A7-4A92-25B3BF23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43270-9AC3-FEE2-3B5F-3BF8BE8A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8E86A-EC8E-A774-26AE-4C2C5957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EF2DA-1886-A837-DC35-5A8D1929E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967873-9B6D-B966-FD0E-1CF30CBF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6A280-6D52-F4BC-CDD6-71E2AE7E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2BD993-564E-DC42-6E51-0B4D31BB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4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681BE-677C-9132-7185-66E1AB80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16DE05-5200-9ED3-A08F-D47E5AAD3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641C4-F4CB-299B-869E-1457FF18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8AF2A5-E33B-1F49-DAA0-27056307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91EFC-4F73-C862-FDF6-7A36D291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29B50-56A1-B2DC-FD20-FC79603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7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B6CF39-4FFD-4B7F-5E14-70275182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CCD71-1F2C-5752-70EC-27EC6CB9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D56B-0329-5396-5C18-F5CD3DCB2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F522E-411E-42DC-91D0-24B0B23E835A}" type="datetimeFigureOut">
              <a:rPr lang="ko-KR" altLang="en-US" smtClean="0"/>
              <a:t>2025-08-03 Sun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BA738-6224-09BE-8616-6BC5C48DC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97EA2-AF22-8ACF-292E-977C8EDEF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4FDFF-3BF6-4872-A153-7222B54DF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9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E0E150-2395-ABEC-9EDB-4779D7DC5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1518"/>
            <a:ext cx="12192000" cy="19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3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60AC0-4356-4738-D4E5-E7925E37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56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DCF54-2281-BD96-C9B9-E26C57757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03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9FAB1-68F7-EC01-F4BF-0E676052C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43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A88E8-E919-D4A1-C144-3CAD71ED1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25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A16D4-6375-2427-6131-0ECECD324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97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gihong park</dc:creator>
  <cp:lastModifiedBy>gihong park</cp:lastModifiedBy>
  <cp:revision>1</cp:revision>
  <dcterms:created xsi:type="dcterms:W3CDTF">2025-08-03T09:14:10Z</dcterms:created>
  <dcterms:modified xsi:type="dcterms:W3CDTF">2025-08-03T09:14:25Z</dcterms:modified>
</cp:coreProperties>
</file>