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6" r:id="rId16"/>
    <p:sldId id="278" r:id="rId17"/>
    <p:sldId id="284" r:id="rId18"/>
    <p:sldId id="280" r:id="rId19"/>
    <p:sldId id="292" r:id="rId20"/>
    <p:sldId id="293" r:id="rId21"/>
    <p:sldId id="294" r:id="rId22"/>
    <p:sldId id="279" r:id="rId23"/>
    <p:sldId id="290" r:id="rId24"/>
    <p:sldId id="291" r:id="rId25"/>
    <p:sldId id="295" r:id="rId26"/>
    <p:sldId id="296" r:id="rId27"/>
    <p:sldId id="297" r:id="rId28"/>
    <p:sldId id="298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97" y="397565"/>
            <a:ext cx="11052312" cy="29817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2020-2021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687" y="3531204"/>
            <a:ext cx="9915165" cy="1968448"/>
          </a:xfrm>
        </p:spPr>
        <p:txBody>
          <a:bodyPr>
            <a:noAutofit/>
          </a:bodyPr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MẠNG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</a:t>
            </a:r>
          </a:p>
        </p:txBody>
      </p:sp>
    </p:spTree>
    <p:extLst>
      <p:ext uri="{BB962C8B-B14F-4D97-AF65-F5344CB8AC3E}">
        <p14:creationId xmlns:p14="http://schemas.microsoft.com/office/powerpoint/2010/main" val="52375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4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2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5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0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4362" y="384553"/>
            <a:ext cx="9603275" cy="53937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69FA9-5B49-4346-991F-2348F2ED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923926"/>
            <a:ext cx="10080308" cy="51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4362" y="180109"/>
            <a:ext cx="9603275" cy="53937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8E5C4-2552-4D96-93A9-61ABC327A416}"/>
              </a:ext>
            </a:extLst>
          </p:cNvPr>
          <p:cNvSpPr txBox="1"/>
          <p:nvPr/>
        </p:nvSpPr>
        <p:spPr>
          <a:xfrm>
            <a:off x="1626871" y="618213"/>
            <a:ext cx="51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5AB11-21AD-4C45-BDF2-7F2CAACA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2" y="1473366"/>
            <a:ext cx="11669754" cy="5384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D45776-5FCE-4328-9024-3E62F8C3F240}"/>
              </a:ext>
            </a:extLst>
          </p:cNvPr>
          <p:cNvSpPr txBox="1"/>
          <p:nvPr/>
        </p:nvSpPr>
        <p:spPr>
          <a:xfrm>
            <a:off x="1626871" y="1119578"/>
            <a:ext cx="51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5.1.1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98054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4362" y="232153"/>
            <a:ext cx="9603275" cy="539372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5.1.2 Use case specification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020D-0078-4ED0-9C49-1967E00D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1" y="647562"/>
            <a:ext cx="11310658" cy="61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7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8E5C4-2552-4D96-93A9-61ABC327A416}"/>
              </a:ext>
            </a:extLst>
          </p:cNvPr>
          <p:cNvSpPr txBox="1"/>
          <p:nvPr/>
        </p:nvSpPr>
        <p:spPr>
          <a:xfrm>
            <a:off x="1050348" y="488388"/>
            <a:ext cx="504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5.2.1 Like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F3CC6-4587-4E21-A6F9-6D2C31E6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65" y="1027760"/>
            <a:ext cx="10778836" cy="5539295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8BB13A3-D7E3-4217-8148-5BF402D6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46" y="64433"/>
            <a:ext cx="9603275" cy="539372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4AA12-6F3E-49F4-BBA1-DAD224A9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429491"/>
            <a:ext cx="11822175" cy="56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27275" indent="0">
              <a:buNone/>
              <a:tabLst>
                <a:tab pos="720725" algn="l"/>
                <a:tab pos="4668838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77925" indent="-457200" algn="ctr">
              <a:buFont typeface="+mj-lt"/>
              <a:buAutoNum type="arabicPeriod"/>
              <a:tabLst>
                <a:tab pos="900113" algn="l"/>
                <a:tab pos="4668838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18130038</a:t>
            </a:r>
          </a:p>
          <a:p>
            <a:pPr marL="1177925" indent="-457200" algn="ctr">
              <a:buFont typeface="+mj-lt"/>
              <a:buAutoNum type="arabicPeriod"/>
              <a:tabLst>
                <a:tab pos="900113" algn="l"/>
                <a:tab pos="4668838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18130158</a:t>
            </a:r>
          </a:p>
          <a:p>
            <a:pPr marL="1177925" indent="-457200" algn="ctr">
              <a:buFont typeface="+mj-lt"/>
              <a:buAutoNum type="arabicPeriod"/>
              <a:tabLst>
                <a:tab pos="900113" algn="l"/>
                <a:tab pos="4668838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18130259</a:t>
            </a:r>
          </a:p>
        </p:txBody>
      </p:sp>
    </p:spTree>
    <p:extLst>
      <p:ext uri="{BB962C8B-B14F-4D97-AF65-F5344CB8AC3E}">
        <p14:creationId xmlns:p14="http://schemas.microsoft.com/office/powerpoint/2010/main" val="370145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8E5C4-2552-4D96-93A9-61ABC327A416}"/>
              </a:ext>
            </a:extLst>
          </p:cNvPr>
          <p:cNvSpPr txBox="1"/>
          <p:nvPr/>
        </p:nvSpPr>
        <p:spPr>
          <a:xfrm>
            <a:off x="1050348" y="114200"/>
            <a:ext cx="504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5.2.2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C8EDC-057C-4514-8309-BBD01241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789709"/>
            <a:ext cx="11028218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8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6707B-0A4F-4A66-B6AE-B87D12AC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7" y="387927"/>
            <a:ext cx="10949186" cy="60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6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8E5C4-2552-4D96-93A9-61ABC327A416}"/>
              </a:ext>
            </a:extLst>
          </p:cNvPr>
          <p:cNvSpPr txBox="1"/>
          <p:nvPr/>
        </p:nvSpPr>
        <p:spPr>
          <a:xfrm>
            <a:off x="920288" y="299533"/>
            <a:ext cx="546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5.2.3 Chia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731E6-FEB2-4F2D-95B6-BF1B7A86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787791"/>
            <a:ext cx="11736438" cy="52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98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B67259-06A5-4EBF-85C2-9D73E8C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09" y="773403"/>
            <a:ext cx="12399818" cy="5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7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D3C94-9B90-4402-9FF2-DF1254E5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138546"/>
            <a:ext cx="11249890" cy="64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88BB13A3-D7E3-4217-8148-5BF402D6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46" y="64433"/>
            <a:ext cx="9603275" cy="539372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endParaRPr lang="en-US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A3E99-546B-4A11-9DC6-45823DFC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79" y="894147"/>
            <a:ext cx="11244841" cy="5451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FFF1F-E509-48C2-AA29-0176DA270627}"/>
              </a:ext>
            </a:extLst>
          </p:cNvPr>
          <p:cNvSpPr txBox="1"/>
          <p:nvPr/>
        </p:nvSpPr>
        <p:spPr>
          <a:xfrm>
            <a:off x="1050346" y="432482"/>
            <a:ext cx="546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5.3.1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2010302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61CD3-6FF4-4130-8E9B-E79FA9C4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59" y="318655"/>
            <a:ext cx="11397882" cy="57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20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0FFF1F-E509-48C2-AA29-0176DA270627}"/>
              </a:ext>
            </a:extLst>
          </p:cNvPr>
          <p:cNvSpPr txBox="1"/>
          <p:nvPr/>
        </p:nvSpPr>
        <p:spPr>
          <a:xfrm>
            <a:off x="967219" y="183100"/>
            <a:ext cx="546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5.3.2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7CC18-F2A8-476F-BA7D-B2FF82E2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894996"/>
            <a:ext cx="11298227" cy="55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36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0E4EA-31D1-4CDB-B819-7ECA15F1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371247"/>
            <a:ext cx="11430000" cy="61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7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7203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2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1AF2EC-866D-4499-A1B0-22F1564F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82106"/>
              </p:ext>
            </p:extLst>
          </p:nvPr>
        </p:nvGraphicFramePr>
        <p:xfrm>
          <a:off x="1451579" y="2259708"/>
          <a:ext cx="9603275" cy="3274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414">
                  <a:extLst>
                    <a:ext uri="{9D8B030D-6E8A-4147-A177-3AD203B41FA5}">
                      <a16:colId xmlns:a16="http://schemas.microsoft.com/office/drawing/2014/main" val="236672354"/>
                    </a:ext>
                  </a:extLst>
                </a:gridCol>
                <a:gridCol w="1748900">
                  <a:extLst>
                    <a:ext uri="{9D8B030D-6E8A-4147-A177-3AD203B41FA5}">
                      <a16:colId xmlns:a16="http://schemas.microsoft.com/office/drawing/2014/main" val="2999660494"/>
                    </a:ext>
                  </a:extLst>
                </a:gridCol>
                <a:gridCol w="4437143">
                  <a:extLst>
                    <a:ext uri="{9D8B030D-6E8A-4147-A177-3AD203B41FA5}">
                      <a16:colId xmlns:a16="http://schemas.microsoft.com/office/drawing/2014/main" val="1202386870"/>
                    </a:ext>
                  </a:extLst>
                </a:gridCol>
                <a:gridCol w="2400818">
                  <a:extLst>
                    <a:ext uri="{9D8B030D-6E8A-4147-A177-3AD203B41FA5}">
                      <a16:colId xmlns:a16="http://schemas.microsoft.com/office/drawing/2014/main" val="2672122913"/>
                    </a:ext>
                  </a:extLst>
                </a:gridCol>
              </a:tblGrid>
              <a:tr h="8187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346349"/>
                  </a:ext>
                </a:extLst>
              </a:tr>
              <a:tr h="8187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Diagram, Sequence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use case specification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242609"/>
                  </a:ext>
                </a:extLst>
              </a:tr>
              <a:tr h="8187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use case specification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009966"/>
                  </a:ext>
                </a:extLst>
              </a:tr>
              <a:tr h="8187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 Hoàng Trung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nhắn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tin, use case specification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nhắn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42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2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 startAt="7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 startAt="7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 startAt="7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2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3937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status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5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b="1" dirty="0"/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: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6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thả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743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</TotalTime>
  <Words>474</Words>
  <Application>Microsoft Office PowerPoint</Application>
  <PresentationFormat>Widescreen</PresentationFormat>
  <Paragraphs>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Gill Sans MT</vt:lpstr>
      <vt:lpstr>Times New Roman</vt:lpstr>
      <vt:lpstr>Gallery</vt:lpstr>
      <vt:lpstr>Bộ giáo dục và đào tạo trường đại học nông lâm tp.hcm  nhập môn công nghệ phần mềm niên khóa: 2020-2021</vt:lpstr>
      <vt:lpstr>NHóm 6 </vt:lpstr>
      <vt:lpstr>1. Mô tả hệ thống</vt:lpstr>
      <vt:lpstr>2. Phân công công việc</vt:lpstr>
      <vt:lpstr>3. tổng quan chức năng</vt:lpstr>
      <vt:lpstr>3.1 Đăng bài viết</vt:lpstr>
      <vt:lpstr>3.2 liên lạc</vt:lpstr>
      <vt:lpstr>3.3 tương tác bài viết</vt:lpstr>
      <vt:lpstr>3.4 đăng nhập</vt:lpstr>
      <vt:lpstr>3.5 đăng ký</vt:lpstr>
      <vt:lpstr>3.6 tìm kiếm</vt:lpstr>
      <vt:lpstr>3.7 thêm bạn bè</vt:lpstr>
      <vt:lpstr>3.8 xóa bạn bè</vt:lpstr>
      <vt:lpstr>3.9 thiết lập ứng dụng</vt:lpstr>
      <vt:lpstr>4. Usecase diagram</vt:lpstr>
      <vt:lpstr>5. Phân tích chức năng</vt:lpstr>
      <vt:lpstr>5.1.2 Use case specification</vt:lpstr>
      <vt:lpstr>5.2 Tương tác bài viết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5.3 Liên lạc</vt:lpstr>
      <vt:lpstr>PowerPoint Presentation</vt:lpstr>
      <vt:lpstr>PowerPoint Presentation</vt:lpstr>
      <vt:lpstr>PowerPoint Presentation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giáo dục và đào tạo trường đại học nông lâm tp.hcm  nhập môn công nghệ phần mềm niên khóa: 2020-2021</dc:title>
  <dc:creator>nha to</dc:creator>
  <cp:lastModifiedBy>nha to</cp:lastModifiedBy>
  <cp:revision>30</cp:revision>
  <dcterms:created xsi:type="dcterms:W3CDTF">2021-04-12T12:47:06Z</dcterms:created>
  <dcterms:modified xsi:type="dcterms:W3CDTF">2021-04-26T12:57:53Z</dcterms:modified>
</cp:coreProperties>
</file>