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9" r:id="rId3"/>
    <p:sldId id="260" r:id="rId4"/>
    <p:sldId id="257" r:id="rId5"/>
    <p:sldId id="261" r:id="rId6"/>
    <p:sldId id="262" r:id="rId7"/>
    <p:sldId id="258" r:id="rId8"/>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35"/>
    <p:restoredTop sz="94671"/>
  </p:normalViewPr>
  <p:slideViewPr>
    <p:cSldViewPr snapToGrid="0" snapToObjects="1">
      <p:cViewPr varScale="1">
        <p:scale>
          <a:sx n="99" d="100"/>
          <a:sy n="99" d="100"/>
        </p:scale>
        <p:origin x="176"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20B7-2EB5-E94B-A55F-7FD2D8388E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87AEB03D-6284-F548-8078-6FE068A707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904F7C51-41AA-C142-8BC8-FC8755F73406}"/>
              </a:ext>
            </a:extLst>
          </p:cNvPr>
          <p:cNvSpPr>
            <a:spLocks noGrp="1"/>
          </p:cNvSpPr>
          <p:nvPr>
            <p:ph type="dt" sz="half" idx="10"/>
          </p:nvPr>
        </p:nvSpPr>
        <p:spPr/>
        <p:txBody>
          <a:bodyPr/>
          <a:lstStyle/>
          <a:p>
            <a:fld id="{F000B335-92A8-3249-A9B6-DC4732842940}" type="datetimeFigureOut">
              <a:rPr lang="en-VN" smtClean="0"/>
              <a:t>8/18/20</a:t>
            </a:fld>
            <a:endParaRPr lang="en-VN"/>
          </a:p>
        </p:txBody>
      </p:sp>
      <p:sp>
        <p:nvSpPr>
          <p:cNvPr id="5" name="Footer Placeholder 4">
            <a:extLst>
              <a:ext uri="{FF2B5EF4-FFF2-40B4-BE49-F238E27FC236}">
                <a16:creationId xmlns:a16="http://schemas.microsoft.com/office/drawing/2014/main" id="{04437871-5462-8C4E-853D-0D5AD8E10E8A}"/>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447458F7-E30C-7A43-A83E-654EEFB671A8}"/>
              </a:ext>
            </a:extLst>
          </p:cNvPr>
          <p:cNvSpPr>
            <a:spLocks noGrp="1"/>
          </p:cNvSpPr>
          <p:nvPr>
            <p:ph type="sldNum" sz="quarter" idx="12"/>
          </p:nvPr>
        </p:nvSpPr>
        <p:spPr/>
        <p:txBody>
          <a:bodyPr/>
          <a:lstStyle/>
          <a:p>
            <a:fld id="{EA3A39B5-5AD3-6C49-A462-EDF508DC15FC}" type="slidenum">
              <a:rPr lang="en-VN" smtClean="0"/>
              <a:t>‹#›</a:t>
            </a:fld>
            <a:endParaRPr lang="en-VN"/>
          </a:p>
        </p:txBody>
      </p:sp>
    </p:spTree>
    <p:extLst>
      <p:ext uri="{BB962C8B-B14F-4D97-AF65-F5344CB8AC3E}">
        <p14:creationId xmlns:p14="http://schemas.microsoft.com/office/powerpoint/2010/main" val="1261736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90CD6-C2E0-BC4B-A4F7-329B1B12AEA7}"/>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AD876092-D728-224C-A52B-33F5FA8501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F4DEA338-8073-A648-BC88-D6B42D388158}"/>
              </a:ext>
            </a:extLst>
          </p:cNvPr>
          <p:cNvSpPr>
            <a:spLocks noGrp="1"/>
          </p:cNvSpPr>
          <p:nvPr>
            <p:ph type="dt" sz="half" idx="10"/>
          </p:nvPr>
        </p:nvSpPr>
        <p:spPr/>
        <p:txBody>
          <a:bodyPr/>
          <a:lstStyle/>
          <a:p>
            <a:fld id="{F000B335-92A8-3249-A9B6-DC4732842940}" type="datetimeFigureOut">
              <a:rPr lang="en-VN" smtClean="0"/>
              <a:t>8/18/20</a:t>
            </a:fld>
            <a:endParaRPr lang="en-VN"/>
          </a:p>
        </p:txBody>
      </p:sp>
      <p:sp>
        <p:nvSpPr>
          <p:cNvPr id="5" name="Footer Placeholder 4">
            <a:extLst>
              <a:ext uri="{FF2B5EF4-FFF2-40B4-BE49-F238E27FC236}">
                <a16:creationId xmlns:a16="http://schemas.microsoft.com/office/drawing/2014/main" id="{BED96830-ED3A-1B49-88C3-4352D004801F}"/>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B3EC9FB8-7F39-9A40-A8BD-39C59A4B73FD}"/>
              </a:ext>
            </a:extLst>
          </p:cNvPr>
          <p:cNvSpPr>
            <a:spLocks noGrp="1"/>
          </p:cNvSpPr>
          <p:nvPr>
            <p:ph type="sldNum" sz="quarter" idx="12"/>
          </p:nvPr>
        </p:nvSpPr>
        <p:spPr/>
        <p:txBody>
          <a:bodyPr/>
          <a:lstStyle/>
          <a:p>
            <a:fld id="{EA3A39B5-5AD3-6C49-A462-EDF508DC15FC}" type="slidenum">
              <a:rPr lang="en-VN" smtClean="0"/>
              <a:t>‹#›</a:t>
            </a:fld>
            <a:endParaRPr lang="en-VN"/>
          </a:p>
        </p:txBody>
      </p:sp>
    </p:spTree>
    <p:extLst>
      <p:ext uri="{BB962C8B-B14F-4D97-AF65-F5344CB8AC3E}">
        <p14:creationId xmlns:p14="http://schemas.microsoft.com/office/powerpoint/2010/main" val="288989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0A0DA3-B4A6-F54F-9B3B-740B20B793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67F7F848-51A0-3C4C-A4D2-0D71B0D371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B7988739-1FC9-2147-8487-A2F1D2D1FCE5}"/>
              </a:ext>
            </a:extLst>
          </p:cNvPr>
          <p:cNvSpPr>
            <a:spLocks noGrp="1"/>
          </p:cNvSpPr>
          <p:nvPr>
            <p:ph type="dt" sz="half" idx="10"/>
          </p:nvPr>
        </p:nvSpPr>
        <p:spPr/>
        <p:txBody>
          <a:bodyPr/>
          <a:lstStyle/>
          <a:p>
            <a:fld id="{F000B335-92A8-3249-A9B6-DC4732842940}" type="datetimeFigureOut">
              <a:rPr lang="en-VN" smtClean="0"/>
              <a:t>8/18/20</a:t>
            </a:fld>
            <a:endParaRPr lang="en-VN"/>
          </a:p>
        </p:txBody>
      </p:sp>
      <p:sp>
        <p:nvSpPr>
          <p:cNvPr id="5" name="Footer Placeholder 4">
            <a:extLst>
              <a:ext uri="{FF2B5EF4-FFF2-40B4-BE49-F238E27FC236}">
                <a16:creationId xmlns:a16="http://schemas.microsoft.com/office/drawing/2014/main" id="{5460167C-0CAD-E44F-B92E-92E5095FF8A2}"/>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61EF9E7A-F9DE-2049-9578-548EBF79DDAD}"/>
              </a:ext>
            </a:extLst>
          </p:cNvPr>
          <p:cNvSpPr>
            <a:spLocks noGrp="1"/>
          </p:cNvSpPr>
          <p:nvPr>
            <p:ph type="sldNum" sz="quarter" idx="12"/>
          </p:nvPr>
        </p:nvSpPr>
        <p:spPr/>
        <p:txBody>
          <a:bodyPr/>
          <a:lstStyle/>
          <a:p>
            <a:fld id="{EA3A39B5-5AD3-6C49-A462-EDF508DC15FC}" type="slidenum">
              <a:rPr lang="en-VN" smtClean="0"/>
              <a:t>‹#›</a:t>
            </a:fld>
            <a:endParaRPr lang="en-VN"/>
          </a:p>
        </p:txBody>
      </p:sp>
    </p:spTree>
    <p:extLst>
      <p:ext uri="{BB962C8B-B14F-4D97-AF65-F5344CB8AC3E}">
        <p14:creationId xmlns:p14="http://schemas.microsoft.com/office/powerpoint/2010/main" val="2003347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B944A-7238-4B47-B904-8E0FE3A74823}"/>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3D2C8E88-071D-9340-90A2-7A1C1CEC96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30EDEC24-C1A7-8049-ACEA-7D4B5FFC514E}"/>
              </a:ext>
            </a:extLst>
          </p:cNvPr>
          <p:cNvSpPr>
            <a:spLocks noGrp="1"/>
          </p:cNvSpPr>
          <p:nvPr>
            <p:ph type="dt" sz="half" idx="10"/>
          </p:nvPr>
        </p:nvSpPr>
        <p:spPr/>
        <p:txBody>
          <a:bodyPr/>
          <a:lstStyle/>
          <a:p>
            <a:fld id="{F000B335-92A8-3249-A9B6-DC4732842940}" type="datetimeFigureOut">
              <a:rPr lang="en-VN" smtClean="0"/>
              <a:t>8/18/20</a:t>
            </a:fld>
            <a:endParaRPr lang="en-VN"/>
          </a:p>
        </p:txBody>
      </p:sp>
      <p:sp>
        <p:nvSpPr>
          <p:cNvPr id="5" name="Footer Placeholder 4">
            <a:extLst>
              <a:ext uri="{FF2B5EF4-FFF2-40B4-BE49-F238E27FC236}">
                <a16:creationId xmlns:a16="http://schemas.microsoft.com/office/drawing/2014/main" id="{9B30030E-95DF-914A-A51B-EA4EACDD528A}"/>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DCE68C9C-2CDC-5F47-94BC-942144635909}"/>
              </a:ext>
            </a:extLst>
          </p:cNvPr>
          <p:cNvSpPr>
            <a:spLocks noGrp="1"/>
          </p:cNvSpPr>
          <p:nvPr>
            <p:ph type="sldNum" sz="quarter" idx="12"/>
          </p:nvPr>
        </p:nvSpPr>
        <p:spPr/>
        <p:txBody>
          <a:bodyPr/>
          <a:lstStyle/>
          <a:p>
            <a:fld id="{EA3A39B5-5AD3-6C49-A462-EDF508DC15FC}" type="slidenum">
              <a:rPr lang="en-VN" smtClean="0"/>
              <a:t>‹#›</a:t>
            </a:fld>
            <a:endParaRPr lang="en-VN"/>
          </a:p>
        </p:txBody>
      </p:sp>
    </p:spTree>
    <p:extLst>
      <p:ext uri="{BB962C8B-B14F-4D97-AF65-F5344CB8AC3E}">
        <p14:creationId xmlns:p14="http://schemas.microsoft.com/office/powerpoint/2010/main" val="2795027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9BBFF-3137-A34E-B736-AD4A2361D8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8A356DA2-C39F-3946-8667-A334CDB175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B09FDA-633C-764F-BAEE-335597D024CC}"/>
              </a:ext>
            </a:extLst>
          </p:cNvPr>
          <p:cNvSpPr>
            <a:spLocks noGrp="1"/>
          </p:cNvSpPr>
          <p:nvPr>
            <p:ph type="dt" sz="half" idx="10"/>
          </p:nvPr>
        </p:nvSpPr>
        <p:spPr/>
        <p:txBody>
          <a:bodyPr/>
          <a:lstStyle/>
          <a:p>
            <a:fld id="{F000B335-92A8-3249-A9B6-DC4732842940}" type="datetimeFigureOut">
              <a:rPr lang="en-VN" smtClean="0"/>
              <a:t>8/18/20</a:t>
            </a:fld>
            <a:endParaRPr lang="en-VN"/>
          </a:p>
        </p:txBody>
      </p:sp>
      <p:sp>
        <p:nvSpPr>
          <p:cNvPr id="5" name="Footer Placeholder 4">
            <a:extLst>
              <a:ext uri="{FF2B5EF4-FFF2-40B4-BE49-F238E27FC236}">
                <a16:creationId xmlns:a16="http://schemas.microsoft.com/office/drawing/2014/main" id="{CB7F6050-A647-334C-AFB8-589AC684D7EF}"/>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5F81A9E7-C43C-3449-8871-9234FA80E99C}"/>
              </a:ext>
            </a:extLst>
          </p:cNvPr>
          <p:cNvSpPr>
            <a:spLocks noGrp="1"/>
          </p:cNvSpPr>
          <p:nvPr>
            <p:ph type="sldNum" sz="quarter" idx="12"/>
          </p:nvPr>
        </p:nvSpPr>
        <p:spPr/>
        <p:txBody>
          <a:bodyPr/>
          <a:lstStyle/>
          <a:p>
            <a:fld id="{EA3A39B5-5AD3-6C49-A462-EDF508DC15FC}" type="slidenum">
              <a:rPr lang="en-VN" smtClean="0"/>
              <a:t>‹#›</a:t>
            </a:fld>
            <a:endParaRPr lang="en-VN"/>
          </a:p>
        </p:txBody>
      </p:sp>
    </p:spTree>
    <p:extLst>
      <p:ext uri="{BB962C8B-B14F-4D97-AF65-F5344CB8AC3E}">
        <p14:creationId xmlns:p14="http://schemas.microsoft.com/office/powerpoint/2010/main" val="3491486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F8279-5CC3-CB44-A67B-CADD6D040859}"/>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A88A9C5C-C38C-0E4D-B489-69D2719AA4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37CAC2AA-B5B1-F641-A7A2-E12D0E201D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DB9F43D8-289B-1F43-B241-5D4C147A6967}"/>
              </a:ext>
            </a:extLst>
          </p:cNvPr>
          <p:cNvSpPr>
            <a:spLocks noGrp="1"/>
          </p:cNvSpPr>
          <p:nvPr>
            <p:ph type="dt" sz="half" idx="10"/>
          </p:nvPr>
        </p:nvSpPr>
        <p:spPr/>
        <p:txBody>
          <a:bodyPr/>
          <a:lstStyle/>
          <a:p>
            <a:fld id="{F000B335-92A8-3249-A9B6-DC4732842940}" type="datetimeFigureOut">
              <a:rPr lang="en-VN" smtClean="0"/>
              <a:t>8/18/20</a:t>
            </a:fld>
            <a:endParaRPr lang="en-VN"/>
          </a:p>
        </p:txBody>
      </p:sp>
      <p:sp>
        <p:nvSpPr>
          <p:cNvPr id="6" name="Footer Placeholder 5">
            <a:extLst>
              <a:ext uri="{FF2B5EF4-FFF2-40B4-BE49-F238E27FC236}">
                <a16:creationId xmlns:a16="http://schemas.microsoft.com/office/drawing/2014/main" id="{8F4B5715-D037-3B47-860C-2BA2079195F4}"/>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7626E1D6-177F-A146-92F9-DB8601ACBB8F}"/>
              </a:ext>
            </a:extLst>
          </p:cNvPr>
          <p:cNvSpPr>
            <a:spLocks noGrp="1"/>
          </p:cNvSpPr>
          <p:nvPr>
            <p:ph type="sldNum" sz="quarter" idx="12"/>
          </p:nvPr>
        </p:nvSpPr>
        <p:spPr/>
        <p:txBody>
          <a:bodyPr/>
          <a:lstStyle/>
          <a:p>
            <a:fld id="{EA3A39B5-5AD3-6C49-A462-EDF508DC15FC}" type="slidenum">
              <a:rPr lang="en-VN" smtClean="0"/>
              <a:t>‹#›</a:t>
            </a:fld>
            <a:endParaRPr lang="en-VN"/>
          </a:p>
        </p:txBody>
      </p:sp>
    </p:spTree>
    <p:extLst>
      <p:ext uri="{BB962C8B-B14F-4D97-AF65-F5344CB8AC3E}">
        <p14:creationId xmlns:p14="http://schemas.microsoft.com/office/powerpoint/2010/main" val="89694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3918C-6ACB-BB48-967A-DE7D952FCE40}"/>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40D9C62F-56F3-6442-81B2-2FDDECAEFF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1E52E9-D604-3048-885A-6F91DDAB5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980341C2-74FD-CB47-88B6-58AE55F5B7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1A6FE5-6A21-F74E-A598-0FB679D4BC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4C96B202-F07A-4345-9751-FDF86E9014F8}"/>
              </a:ext>
            </a:extLst>
          </p:cNvPr>
          <p:cNvSpPr>
            <a:spLocks noGrp="1"/>
          </p:cNvSpPr>
          <p:nvPr>
            <p:ph type="dt" sz="half" idx="10"/>
          </p:nvPr>
        </p:nvSpPr>
        <p:spPr/>
        <p:txBody>
          <a:bodyPr/>
          <a:lstStyle/>
          <a:p>
            <a:fld id="{F000B335-92A8-3249-A9B6-DC4732842940}" type="datetimeFigureOut">
              <a:rPr lang="en-VN" smtClean="0"/>
              <a:t>8/18/20</a:t>
            </a:fld>
            <a:endParaRPr lang="en-VN"/>
          </a:p>
        </p:txBody>
      </p:sp>
      <p:sp>
        <p:nvSpPr>
          <p:cNvPr id="8" name="Footer Placeholder 7">
            <a:extLst>
              <a:ext uri="{FF2B5EF4-FFF2-40B4-BE49-F238E27FC236}">
                <a16:creationId xmlns:a16="http://schemas.microsoft.com/office/drawing/2014/main" id="{AD27A203-DE98-184E-AFE3-19F406E4A89B}"/>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A666A8A7-9D1F-C047-B596-A6FC04E54256}"/>
              </a:ext>
            </a:extLst>
          </p:cNvPr>
          <p:cNvSpPr>
            <a:spLocks noGrp="1"/>
          </p:cNvSpPr>
          <p:nvPr>
            <p:ph type="sldNum" sz="quarter" idx="12"/>
          </p:nvPr>
        </p:nvSpPr>
        <p:spPr/>
        <p:txBody>
          <a:bodyPr/>
          <a:lstStyle/>
          <a:p>
            <a:fld id="{EA3A39B5-5AD3-6C49-A462-EDF508DC15FC}" type="slidenum">
              <a:rPr lang="en-VN" smtClean="0"/>
              <a:t>‹#›</a:t>
            </a:fld>
            <a:endParaRPr lang="en-VN"/>
          </a:p>
        </p:txBody>
      </p:sp>
    </p:spTree>
    <p:extLst>
      <p:ext uri="{BB962C8B-B14F-4D97-AF65-F5344CB8AC3E}">
        <p14:creationId xmlns:p14="http://schemas.microsoft.com/office/powerpoint/2010/main" val="2592106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20FB6-F7D0-AE43-8FE0-D2593589ADB9}"/>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42D5F58E-035D-2A44-9255-B0D4B9076E2A}"/>
              </a:ext>
            </a:extLst>
          </p:cNvPr>
          <p:cNvSpPr>
            <a:spLocks noGrp="1"/>
          </p:cNvSpPr>
          <p:nvPr>
            <p:ph type="dt" sz="half" idx="10"/>
          </p:nvPr>
        </p:nvSpPr>
        <p:spPr/>
        <p:txBody>
          <a:bodyPr/>
          <a:lstStyle/>
          <a:p>
            <a:fld id="{F000B335-92A8-3249-A9B6-DC4732842940}" type="datetimeFigureOut">
              <a:rPr lang="en-VN" smtClean="0"/>
              <a:t>8/18/20</a:t>
            </a:fld>
            <a:endParaRPr lang="en-VN"/>
          </a:p>
        </p:txBody>
      </p:sp>
      <p:sp>
        <p:nvSpPr>
          <p:cNvPr id="4" name="Footer Placeholder 3">
            <a:extLst>
              <a:ext uri="{FF2B5EF4-FFF2-40B4-BE49-F238E27FC236}">
                <a16:creationId xmlns:a16="http://schemas.microsoft.com/office/drawing/2014/main" id="{23817D5A-9925-3A4B-B9BC-06766B09E9AD}"/>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B9C82D65-3098-054B-A4AE-8B559F91E8D0}"/>
              </a:ext>
            </a:extLst>
          </p:cNvPr>
          <p:cNvSpPr>
            <a:spLocks noGrp="1"/>
          </p:cNvSpPr>
          <p:nvPr>
            <p:ph type="sldNum" sz="quarter" idx="12"/>
          </p:nvPr>
        </p:nvSpPr>
        <p:spPr/>
        <p:txBody>
          <a:bodyPr/>
          <a:lstStyle/>
          <a:p>
            <a:fld id="{EA3A39B5-5AD3-6C49-A462-EDF508DC15FC}" type="slidenum">
              <a:rPr lang="en-VN" smtClean="0"/>
              <a:t>‹#›</a:t>
            </a:fld>
            <a:endParaRPr lang="en-VN"/>
          </a:p>
        </p:txBody>
      </p:sp>
    </p:spTree>
    <p:extLst>
      <p:ext uri="{BB962C8B-B14F-4D97-AF65-F5344CB8AC3E}">
        <p14:creationId xmlns:p14="http://schemas.microsoft.com/office/powerpoint/2010/main" val="1291423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658765-2DDE-F244-9523-616B74FFF152}"/>
              </a:ext>
            </a:extLst>
          </p:cNvPr>
          <p:cNvSpPr>
            <a:spLocks noGrp="1"/>
          </p:cNvSpPr>
          <p:nvPr>
            <p:ph type="dt" sz="half" idx="10"/>
          </p:nvPr>
        </p:nvSpPr>
        <p:spPr/>
        <p:txBody>
          <a:bodyPr/>
          <a:lstStyle/>
          <a:p>
            <a:fld id="{F000B335-92A8-3249-A9B6-DC4732842940}" type="datetimeFigureOut">
              <a:rPr lang="en-VN" smtClean="0"/>
              <a:t>8/18/20</a:t>
            </a:fld>
            <a:endParaRPr lang="en-VN"/>
          </a:p>
        </p:txBody>
      </p:sp>
      <p:sp>
        <p:nvSpPr>
          <p:cNvPr id="3" name="Footer Placeholder 2">
            <a:extLst>
              <a:ext uri="{FF2B5EF4-FFF2-40B4-BE49-F238E27FC236}">
                <a16:creationId xmlns:a16="http://schemas.microsoft.com/office/drawing/2014/main" id="{81A68598-A9D6-5C42-9BD1-644A17FD8F1B}"/>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CEB5F2E2-7426-884D-9AE0-9D32AC0495AA}"/>
              </a:ext>
            </a:extLst>
          </p:cNvPr>
          <p:cNvSpPr>
            <a:spLocks noGrp="1"/>
          </p:cNvSpPr>
          <p:nvPr>
            <p:ph type="sldNum" sz="quarter" idx="12"/>
          </p:nvPr>
        </p:nvSpPr>
        <p:spPr/>
        <p:txBody>
          <a:bodyPr/>
          <a:lstStyle/>
          <a:p>
            <a:fld id="{EA3A39B5-5AD3-6C49-A462-EDF508DC15FC}" type="slidenum">
              <a:rPr lang="en-VN" smtClean="0"/>
              <a:t>‹#›</a:t>
            </a:fld>
            <a:endParaRPr lang="en-VN"/>
          </a:p>
        </p:txBody>
      </p:sp>
    </p:spTree>
    <p:extLst>
      <p:ext uri="{BB962C8B-B14F-4D97-AF65-F5344CB8AC3E}">
        <p14:creationId xmlns:p14="http://schemas.microsoft.com/office/powerpoint/2010/main" val="551069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BD5C9-9F14-FB44-B968-CB3628C586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AE762BD9-80CA-A346-8B98-4F485AD2EA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36453906-417F-D149-8B17-84F987304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52F86-ACA5-3545-A396-B5C77336FE65}"/>
              </a:ext>
            </a:extLst>
          </p:cNvPr>
          <p:cNvSpPr>
            <a:spLocks noGrp="1"/>
          </p:cNvSpPr>
          <p:nvPr>
            <p:ph type="dt" sz="half" idx="10"/>
          </p:nvPr>
        </p:nvSpPr>
        <p:spPr/>
        <p:txBody>
          <a:bodyPr/>
          <a:lstStyle/>
          <a:p>
            <a:fld id="{F000B335-92A8-3249-A9B6-DC4732842940}" type="datetimeFigureOut">
              <a:rPr lang="en-VN" smtClean="0"/>
              <a:t>8/18/20</a:t>
            </a:fld>
            <a:endParaRPr lang="en-VN"/>
          </a:p>
        </p:txBody>
      </p:sp>
      <p:sp>
        <p:nvSpPr>
          <p:cNvPr id="6" name="Footer Placeholder 5">
            <a:extLst>
              <a:ext uri="{FF2B5EF4-FFF2-40B4-BE49-F238E27FC236}">
                <a16:creationId xmlns:a16="http://schemas.microsoft.com/office/drawing/2014/main" id="{C7114A62-1E45-4D41-9AD1-40221B70396D}"/>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92D51D17-1015-AB43-B332-A765346708C0}"/>
              </a:ext>
            </a:extLst>
          </p:cNvPr>
          <p:cNvSpPr>
            <a:spLocks noGrp="1"/>
          </p:cNvSpPr>
          <p:nvPr>
            <p:ph type="sldNum" sz="quarter" idx="12"/>
          </p:nvPr>
        </p:nvSpPr>
        <p:spPr/>
        <p:txBody>
          <a:bodyPr/>
          <a:lstStyle/>
          <a:p>
            <a:fld id="{EA3A39B5-5AD3-6C49-A462-EDF508DC15FC}" type="slidenum">
              <a:rPr lang="en-VN" smtClean="0"/>
              <a:t>‹#›</a:t>
            </a:fld>
            <a:endParaRPr lang="en-VN"/>
          </a:p>
        </p:txBody>
      </p:sp>
    </p:spTree>
    <p:extLst>
      <p:ext uri="{BB962C8B-B14F-4D97-AF65-F5344CB8AC3E}">
        <p14:creationId xmlns:p14="http://schemas.microsoft.com/office/powerpoint/2010/main" val="351329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B7D8D-B595-F344-9D3A-F55DC8AE54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5F063980-6F8F-014D-9270-FA93B60F33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8E1E09F1-BB1A-4F42-8A4D-1BF370C3D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CE851F-AD30-2543-9687-4E41E2A16A4A}"/>
              </a:ext>
            </a:extLst>
          </p:cNvPr>
          <p:cNvSpPr>
            <a:spLocks noGrp="1"/>
          </p:cNvSpPr>
          <p:nvPr>
            <p:ph type="dt" sz="half" idx="10"/>
          </p:nvPr>
        </p:nvSpPr>
        <p:spPr/>
        <p:txBody>
          <a:bodyPr/>
          <a:lstStyle/>
          <a:p>
            <a:fld id="{F000B335-92A8-3249-A9B6-DC4732842940}" type="datetimeFigureOut">
              <a:rPr lang="en-VN" smtClean="0"/>
              <a:t>8/18/20</a:t>
            </a:fld>
            <a:endParaRPr lang="en-VN"/>
          </a:p>
        </p:txBody>
      </p:sp>
      <p:sp>
        <p:nvSpPr>
          <p:cNvPr id="6" name="Footer Placeholder 5">
            <a:extLst>
              <a:ext uri="{FF2B5EF4-FFF2-40B4-BE49-F238E27FC236}">
                <a16:creationId xmlns:a16="http://schemas.microsoft.com/office/drawing/2014/main" id="{4E923CF5-A572-6E40-AA92-915B7BFECEBB}"/>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79D64166-C3EF-D644-938F-7805913E1DED}"/>
              </a:ext>
            </a:extLst>
          </p:cNvPr>
          <p:cNvSpPr>
            <a:spLocks noGrp="1"/>
          </p:cNvSpPr>
          <p:nvPr>
            <p:ph type="sldNum" sz="quarter" idx="12"/>
          </p:nvPr>
        </p:nvSpPr>
        <p:spPr/>
        <p:txBody>
          <a:bodyPr/>
          <a:lstStyle/>
          <a:p>
            <a:fld id="{EA3A39B5-5AD3-6C49-A462-EDF508DC15FC}" type="slidenum">
              <a:rPr lang="en-VN" smtClean="0"/>
              <a:t>‹#›</a:t>
            </a:fld>
            <a:endParaRPr lang="en-VN"/>
          </a:p>
        </p:txBody>
      </p:sp>
    </p:spTree>
    <p:extLst>
      <p:ext uri="{BB962C8B-B14F-4D97-AF65-F5344CB8AC3E}">
        <p14:creationId xmlns:p14="http://schemas.microsoft.com/office/powerpoint/2010/main" val="1160274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6E5B95-B834-4646-B909-54BE1EF769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F2FE9B00-3DC1-8940-962A-5429F35C4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9251325F-151C-C745-8639-5FE358A0E2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00B335-92A8-3249-A9B6-DC4732842940}" type="datetimeFigureOut">
              <a:rPr lang="en-VN" smtClean="0"/>
              <a:t>8/18/20</a:t>
            </a:fld>
            <a:endParaRPr lang="en-VN"/>
          </a:p>
        </p:txBody>
      </p:sp>
      <p:sp>
        <p:nvSpPr>
          <p:cNvPr id="5" name="Footer Placeholder 4">
            <a:extLst>
              <a:ext uri="{FF2B5EF4-FFF2-40B4-BE49-F238E27FC236}">
                <a16:creationId xmlns:a16="http://schemas.microsoft.com/office/drawing/2014/main" id="{694D9841-C1FB-CB4D-B3C1-49C2F29E58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ADB91FAA-51AE-3A4B-A119-9CF83F1EA7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3A39B5-5AD3-6C49-A462-EDF508DC15FC}" type="slidenum">
              <a:rPr lang="en-VN" smtClean="0"/>
              <a:t>‹#›</a:t>
            </a:fld>
            <a:endParaRPr lang="en-VN"/>
          </a:p>
        </p:txBody>
      </p:sp>
    </p:spTree>
    <p:extLst>
      <p:ext uri="{BB962C8B-B14F-4D97-AF65-F5344CB8AC3E}">
        <p14:creationId xmlns:p14="http://schemas.microsoft.com/office/powerpoint/2010/main" val="7946662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2FC25-A94E-3E45-836F-E57BD3DAE6C3}"/>
              </a:ext>
            </a:extLst>
          </p:cNvPr>
          <p:cNvSpPr>
            <a:spLocks noGrp="1"/>
          </p:cNvSpPr>
          <p:nvPr>
            <p:ph type="ctrTitle"/>
          </p:nvPr>
        </p:nvSpPr>
        <p:spPr>
          <a:xfrm>
            <a:off x="686872" y="285236"/>
            <a:ext cx="10818255" cy="2387600"/>
          </a:xfrm>
        </p:spPr>
        <p:txBody>
          <a:bodyPr/>
          <a:lstStyle/>
          <a:p>
            <a:r>
              <a:rPr lang="en-VN" dirty="0">
                <a:latin typeface="Times New Roman" panose="02020603050405020304" pitchFamily="18" charset="0"/>
                <a:cs typeface="Times New Roman" panose="02020603050405020304" pitchFamily="18" charset="0"/>
              </a:rPr>
              <a:t>BÁO CÁO ĐỀ TÀI GIỮA KỲ</a:t>
            </a:r>
          </a:p>
        </p:txBody>
      </p:sp>
      <p:sp>
        <p:nvSpPr>
          <p:cNvPr id="3" name="Subtitle 2">
            <a:extLst>
              <a:ext uri="{FF2B5EF4-FFF2-40B4-BE49-F238E27FC236}">
                <a16:creationId xmlns:a16="http://schemas.microsoft.com/office/drawing/2014/main" id="{8EC8A0FC-B708-DF4C-B523-2140A858D10E}"/>
              </a:ext>
            </a:extLst>
          </p:cNvPr>
          <p:cNvSpPr>
            <a:spLocks noGrp="1"/>
          </p:cNvSpPr>
          <p:nvPr>
            <p:ph type="subTitle" idx="1"/>
          </p:nvPr>
        </p:nvSpPr>
        <p:spPr/>
        <p:txBody>
          <a:bodyPr>
            <a:noAutofit/>
          </a:bodyPr>
          <a:lstStyle/>
          <a:p>
            <a:r>
              <a:rPr lang="en-VN" sz="4000" dirty="0">
                <a:latin typeface="Times New Roman" panose="02020603050405020304" pitchFamily="18" charset="0"/>
                <a:cs typeface="Times New Roman" panose="02020603050405020304" pitchFamily="18" charset="0"/>
              </a:rPr>
              <a:t>Mô phỏng hệ thống bán hàng điện tử</a:t>
            </a:r>
          </a:p>
        </p:txBody>
      </p:sp>
    </p:spTree>
    <p:extLst>
      <p:ext uri="{BB962C8B-B14F-4D97-AF65-F5344CB8AC3E}">
        <p14:creationId xmlns:p14="http://schemas.microsoft.com/office/powerpoint/2010/main" val="10369001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51637-6CEE-5546-9B17-88192E693388}"/>
              </a:ext>
            </a:extLst>
          </p:cNvPr>
          <p:cNvSpPr>
            <a:spLocks noGrp="1"/>
          </p:cNvSpPr>
          <p:nvPr>
            <p:ph type="title"/>
          </p:nvPr>
        </p:nvSpPr>
        <p:spPr>
          <a:xfrm>
            <a:off x="838200" y="365125"/>
            <a:ext cx="10515600" cy="1013299"/>
          </a:xfrm>
        </p:spPr>
        <p:txBody>
          <a:bodyPr/>
          <a:lstStyle/>
          <a:p>
            <a:r>
              <a:rPr lang="en-VN" u="sng" dirty="0">
                <a:latin typeface="Times New Roman" panose="02020603050405020304" pitchFamily="18" charset="0"/>
                <a:cs typeface="Times New Roman" panose="02020603050405020304" pitchFamily="18" charset="0"/>
              </a:rPr>
              <a:t>Tóm tắt bài toán:</a:t>
            </a:r>
          </a:p>
        </p:txBody>
      </p:sp>
      <p:sp>
        <p:nvSpPr>
          <p:cNvPr id="3" name="Content Placeholder 2">
            <a:extLst>
              <a:ext uri="{FF2B5EF4-FFF2-40B4-BE49-F238E27FC236}">
                <a16:creationId xmlns:a16="http://schemas.microsoft.com/office/drawing/2014/main" id="{296EC952-7578-E146-96E7-6E0C94C87136}"/>
              </a:ext>
            </a:extLst>
          </p:cNvPr>
          <p:cNvSpPr>
            <a:spLocks noGrp="1"/>
          </p:cNvSpPr>
          <p:nvPr>
            <p:ph idx="1"/>
          </p:nvPr>
        </p:nvSpPr>
        <p:spPr>
          <a:xfrm>
            <a:off x="838200" y="1378424"/>
            <a:ext cx="10515600" cy="4798539"/>
          </a:xfrm>
        </p:spPr>
        <p:txBody>
          <a:bodyPr/>
          <a:lstStyle/>
          <a:p>
            <a:pPr marL="0" indent="0">
              <a:buNone/>
            </a:pPr>
            <a:r>
              <a:rPr lang="vi-VN" dirty="0">
                <a:latin typeface="+mj-lt"/>
              </a:rPr>
              <a:t>Mô phỏng hệ thống bán hàng online. Những người tham gia hệ thống này có thể mua các sản phẩm của người khác rao bán, họ cũng có thể bán các sản phẩm của mình sau khi đăng ký shop trong hệ thống.</a:t>
            </a:r>
          </a:p>
          <a:p>
            <a:pPr marL="0" indent="0">
              <a:buNone/>
            </a:pPr>
            <a:endParaRPr lang="en-VN" dirty="0">
              <a:latin typeface="+mj-lt"/>
            </a:endParaRPr>
          </a:p>
          <a:p>
            <a:pPr marL="0" indent="0">
              <a:buNone/>
            </a:pPr>
            <a:endParaRPr lang="en-VN" dirty="0"/>
          </a:p>
        </p:txBody>
      </p:sp>
    </p:spTree>
    <p:extLst>
      <p:ext uri="{BB962C8B-B14F-4D97-AF65-F5344CB8AC3E}">
        <p14:creationId xmlns:p14="http://schemas.microsoft.com/office/powerpoint/2010/main" val="38041030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616BD-9E58-C147-B5BE-68CDB48D15BB}"/>
              </a:ext>
            </a:extLst>
          </p:cNvPr>
          <p:cNvSpPr>
            <a:spLocks noGrp="1"/>
          </p:cNvSpPr>
          <p:nvPr>
            <p:ph type="title"/>
          </p:nvPr>
        </p:nvSpPr>
        <p:spPr>
          <a:xfrm>
            <a:off x="838200" y="365125"/>
            <a:ext cx="10515600" cy="986003"/>
          </a:xfrm>
        </p:spPr>
        <p:txBody>
          <a:bodyPr/>
          <a:lstStyle/>
          <a:p>
            <a:r>
              <a:rPr lang="en-VN" u="sng" dirty="0">
                <a:latin typeface="Times New Roman" panose="02020603050405020304" pitchFamily="18" charset="0"/>
                <a:cs typeface="Times New Roman" panose="02020603050405020304" pitchFamily="18" charset="0"/>
              </a:rPr>
              <a:t>Use case:</a:t>
            </a:r>
          </a:p>
        </p:txBody>
      </p:sp>
      <p:sp>
        <p:nvSpPr>
          <p:cNvPr id="3" name="Content Placeholder 2">
            <a:extLst>
              <a:ext uri="{FF2B5EF4-FFF2-40B4-BE49-F238E27FC236}">
                <a16:creationId xmlns:a16="http://schemas.microsoft.com/office/drawing/2014/main" id="{9D108F45-B100-D445-A7B1-E5B2F4AB3F00}"/>
              </a:ext>
            </a:extLst>
          </p:cNvPr>
          <p:cNvSpPr>
            <a:spLocks noGrp="1"/>
          </p:cNvSpPr>
          <p:nvPr>
            <p:ph idx="1"/>
          </p:nvPr>
        </p:nvSpPr>
        <p:spPr>
          <a:xfrm>
            <a:off x="838200" y="1351128"/>
            <a:ext cx="10515600" cy="4825835"/>
          </a:xfrm>
        </p:spPr>
        <p:txBody>
          <a:bodyPr>
            <a:normAutofit lnSpcReduction="10000"/>
          </a:bodyPr>
          <a:lstStyle/>
          <a:p>
            <a:pPr marL="0" indent="0">
              <a:buNone/>
            </a:pPr>
            <a:r>
              <a:rPr lang="en-VN" sz="3200" dirty="0">
                <a:latin typeface="Times New Roman" panose="02020603050405020304" pitchFamily="18" charset="0"/>
                <a:cs typeface="Times New Roman" panose="02020603050405020304" pitchFamily="18" charset="0"/>
              </a:rPr>
              <a:t>Hệ thống:</a:t>
            </a:r>
          </a:p>
          <a:p>
            <a:pPr marL="457200" lvl="1" indent="0">
              <a:buNone/>
            </a:pPr>
            <a:r>
              <a:rPr lang="en-VN" sz="2800" dirty="0">
                <a:latin typeface="Times New Roman" panose="02020603050405020304" pitchFamily="18" charset="0"/>
                <a:cs typeface="Times New Roman" panose="02020603050405020304" pitchFamily="18" charset="0"/>
              </a:rPr>
              <a:t>+ Tìm kiếm</a:t>
            </a:r>
          </a:p>
          <a:p>
            <a:pPr marL="457200" lvl="1" indent="0">
              <a:buNone/>
            </a:pPr>
            <a:r>
              <a:rPr lang="en-VN" sz="2800" dirty="0">
                <a:latin typeface="Times New Roman" panose="02020603050405020304" pitchFamily="18" charset="0"/>
                <a:cs typeface="Times New Roman" panose="02020603050405020304" pitchFamily="18" charset="0"/>
              </a:rPr>
              <a:t>+ Sắp xếp tăng dần: theo tên, theo giá</a:t>
            </a:r>
          </a:p>
          <a:p>
            <a:pPr marL="457200" lvl="1" indent="0">
              <a:buNone/>
            </a:pPr>
            <a:r>
              <a:rPr lang="en-VN" sz="2800" dirty="0">
                <a:latin typeface="Times New Roman" panose="02020603050405020304" pitchFamily="18" charset="0"/>
                <a:cs typeface="Times New Roman" panose="02020603050405020304" pitchFamily="18" charset="0"/>
              </a:rPr>
              <a:t>+ Sắp xếp giảm dần: theo tên, theo giá</a:t>
            </a:r>
          </a:p>
          <a:p>
            <a:pPr marL="0" indent="0">
              <a:buNone/>
            </a:pPr>
            <a:r>
              <a:rPr lang="en-VN" sz="3200" dirty="0">
                <a:latin typeface="Times New Roman" panose="02020603050405020304" pitchFamily="18" charset="0"/>
                <a:cs typeface="Times New Roman" panose="02020603050405020304" pitchFamily="18" charset="0"/>
              </a:rPr>
              <a:t>Người dùng:</a:t>
            </a:r>
          </a:p>
          <a:p>
            <a:pPr marL="457200" lvl="1" indent="0">
              <a:buNone/>
            </a:pPr>
            <a:r>
              <a:rPr lang="en-VN" sz="2800" dirty="0">
                <a:latin typeface="Times New Roman" panose="02020603050405020304" pitchFamily="18" charset="0"/>
                <a:cs typeface="Times New Roman" panose="02020603050405020304" pitchFamily="18" charset="0"/>
              </a:rPr>
              <a:t>+ Thêm sản phẩm vào giỏ hàng</a:t>
            </a:r>
          </a:p>
          <a:p>
            <a:pPr marL="457200" lvl="1" indent="0">
              <a:buNone/>
            </a:pPr>
            <a:r>
              <a:rPr lang="en-VN" sz="2800" dirty="0">
                <a:latin typeface="Times New Roman" panose="02020603050405020304" pitchFamily="18" charset="0"/>
                <a:cs typeface="Times New Roman" panose="02020603050405020304" pitchFamily="18" charset="0"/>
              </a:rPr>
              <a:t>+ Mua hàng</a:t>
            </a:r>
          </a:p>
          <a:p>
            <a:pPr marL="457200" lvl="1" indent="0">
              <a:buNone/>
            </a:pPr>
            <a:r>
              <a:rPr lang="en-VN" sz="2800" dirty="0">
                <a:latin typeface="Times New Roman" panose="02020603050405020304" pitchFamily="18" charset="0"/>
                <a:cs typeface="Times New Roman" panose="02020603050405020304" pitchFamily="18" charset="0"/>
              </a:rPr>
              <a:t>+ Ký nhận đơn hàng</a:t>
            </a:r>
          </a:p>
          <a:p>
            <a:pPr marL="457200" lvl="1" indent="0">
              <a:buNone/>
            </a:pPr>
            <a:r>
              <a:rPr lang="en-VN" sz="2800" dirty="0">
                <a:latin typeface="Times New Roman" panose="02020603050405020304" pitchFamily="18" charset="0"/>
                <a:cs typeface="Times New Roman" panose="02020603050405020304" pitchFamily="18" charset="0"/>
              </a:rPr>
              <a:t>+ Đăng ký mở shop: </a:t>
            </a:r>
          </a:p>
          <a:p>
            <a:pPr lvl="2"/>
            <a:r>
              <a:rPr lang="en-VN" sz="2400" dirty="0">
                <a:latin typeface="Times New Roman" panose="02020603050405020304" pitchFamily="18" charset="0"/>
                <a:cs typeface="Times New Roman" panose="02020603050405020304" pitchFamily="18" charset="0"/>
              </a:rPr>
              <a:t> Thêm, xóa sản phẩm trong shop</a:t>
            </a:r>
          </a:p>
          <a:p>
            <a:pPr lvl="2"/>
            <a:r>
              <a:rPr lang="en-VN" sz="2400" dirty="0">
                <a:latin typeface="Times New Roman" panose="02020603050405020304" pitchFamily="18" charset="0"/>
                <a:cs typeface="Times New Roman" panose="02020603050405020304" pitchFamily="18" charset="0"/>
              </a:rPr>
              <a:t> Xử lý đơn hàng</a:t>
            </a:r>
          </a:p>
          <a:p>
            <a:pPr marL="457200" lvl="1" indent="0">
              <a:buNone/>
            </a:pPr>
            <a:endParaRPr lang="en-V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769433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502F-ECA6-3E4A-B31A-E423C16E2047}"/>
              </a:ext>
            </a:extLst>
          </p:cNvPr>
          <p:cNvSpPr>
            <a:spLocks noGrp="1"/>
          </p:cNvSpPr>
          <p:nvPr>
            <p:ph type="title"/>
          </p:nvPr>
        </p:nvSpPr>
        <p:spPr>
          <a:xfrm>
            <a:off x="838200" y="283240"/>
            <a:ext cx="10515600" cy="726695"/>
          </a:xfrm>
        </p:spPr>
        <p:txBody>
          <a:bodyPr>
            <a:normAutofit/>
          </a:bodyPr>
          <a:lstStyle/>
          <a:p>
            <a:r>
              <a:rPr lang="en-VN" u="sng" dirty="0">
                <a:latin typeface="Times New Roman" panose="02020603050405020304" pitchFamily="18" charset="0"/>
                <a:cs typeface="Times New Roman" panose="02020603050405020304" pitchFamily="18" charset="0"/>
              </a:rPr>
              <a:t>Sequence Diagram for Use Case</a:t>
            </a:r>
          </a:p>
        </p:txBody>
      </p:sp>
      <p:pic>
        <p:nvPicPr>
          <p:cNvPr id="12" name="Content Placeholder 11">
            <a:extLst>
              <a:ext uri="{FF2B5EF4-FFF2-40B4-BE49-F238E27FC236}">
                <a16:creationId xmlns:a16="http://schemas.microsoft.com/office/drawing/2014/main" id="{409D74F6-171F-E44C-B74B-E357C92CCC5A}"/>
              </a:ext>
            </a:extLst>
          </p:cNvPr>
          <p:cNvPicPr>
            <a:picLocks noGrp="1" noChangeAspect="1"/>
          </p:cNvPicPr>
          <p:nvPr>
            <p:ph idx="1"/>
          </p:nvPr>
        </p:nvPicPr>
        <p:blipFill>
          <a:blip r:embed="rId2"/>
          <a:stretch>
            <a:fillRect/>
          </a:stretch>
        </p:blipFill>
        <p:spPr>
          <a:xfrm>
            <a:off x="751804" y="1106622"/>
            <a:ext cx="10688391" cy="5468138"/>
          </a:xfrm>
        </p:spPr>
      </p:pic>
    </p:spTree>
    <p:extLst>
      <p:ext uri="{BB962C8B-B14F-4D97-AF65-F5344CB8AC3E}">
        <p14:creationId xmlns:p14="http://schemas.microsoft.com/office/powerpoint/2010/main" val="427940339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E5FE5-5A64-B744-8805-39F0415B2022}"/>
              </a:ext>
            </a:extLst>
          </p:cNvPr>
          <p:cNvSpPr>
            <a:spLocks noGrp="1"/>
          </p:cNvSpPr>
          <p:nvPr>
            <p:ph type="title"/>
          </p:nvPr>
        </p:nvSpPr>
        <p:spPr>
          <a:xfrm>
            <a:off x="838200" y="96593"/>
            <a:ext cx="10515600" cy="1049628"/>
          </a:xfrm>
        </p:spPr>
        <p:txBody>
          <a:bodyPr/>
          <a:lstStyle/>
          <a:p>
            <a:r>
              <a:rPr lang="en-VN" u="sng" dirty="0">
                <a:latin typeface="Times New Roman" panose="02020603050405020304" pitchFamily="18" charset="0"/>
                <a:cs typeface="Times New Roman" panose="02020603050405020304" pitchFamily="18" charset="0"/>
              </a:rPr>
              <a:t>Model Class Diagram</a:t>
            </a:r>
          </a:p>
        </p:txBody>
      </p:sp>
      <p:pic>
        <p:nvPicPr>
          <p:cNvPr id="13" name="Content Placeholder 12">
            <a:extLst>
              <a:ext uri="{FF2B5EF4-FFF2-40B4-BE49-F238E27FC236}">
                <a16:creationId xmlns:a16="http://schemas.microsoft.com/office/drawing/2014/main" id="{2BB2EAF6-0923-1F4C-88BC-8A6CF775FEFF}"/>
              </a:ext>
            </a:extLst>
          </p:cNvPr>
          <p:cNvPicPr>
            <a:picLocks noGrp="1" noChangeAspect="1"/>
          </p:cNvPicPr>
          <p:nvPr>
            <p:ph idx="1"/>
          </p:nvPr>
        </p:nvPicPr>
        <p:blipFill>
          <a:blip r:embed="rId2"/>
          <a:stretch>
            <a:fillRect/>
          </a:stretch>
        </p:blipFill>
        <p:spPr>
          <a:xfrm>
            <a:off x="476518" y="914400"/>
            <a:ext cx="11333409" cy="5943600"/>
          </a:xfrm>
        </p:spPr>
      </p:pic>
    </p:spTree>
    <p:extLst>
      <p:ext uri="{BB962C8B-B14F-4D97-AF65-F5344CB8AC3E}">
        <p14:creationId xmlns:p14="http://schemas.microsoft.com/office/powerpoint/2010/main" val="56706692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B5D31-6AA5-A144-8F2D-F7E2B52AE533}"/>
              </a:ext>
            </a:extLst>
          </p:cNvPr>
          <p:cNvSpPr>
            <a:spLocks noGrp="1"/>
          </p:cNvSpPr>
          <p:nvPr>
            <p:ph type="title"/>
          </p:nvPr>
        </p:nvSpPr>
        <p:spPr>
          <a:xfrm>
            <a:off x="838200" y="365126"/>
            <a:ext cx="10515600" cy="922762"/>
          </a:xfrm>
        </p:spPr>
        <p:txBody>
          <a:bodyPr/>
          <a:lstStyle/>
          <a:p>
            <a:r>
              <a:rPr lang="en-VN" u="sng" dirty="0">
                <a:latin typeface="Times New Roman" panose="02020603050405020304" pitchFamily="18" charset="0"/>
                <a:cs typeface="Times New Roman" panose="02020603050405020304" pitchFamily="18" charset="0"/>
              </a:rPr>
              <a:t>MVC</a:t>
            </a:r>
            <a:r>
              <a:rPr lang="en-VN" b="1" u="sng" dirty="0">
                <a:latin typeface="Times New Roman" panose="02020603050405020304" pitchFamily="18" charset="0"/>
                <a:cs typeface="Times New Roman" panose="02020603050405020304" pitchFamily="18" charset="0"/>
              </a:rPr>
              <a:t> </a:t>
            </a:r>
            <a:r>
              <a:rPr lang="en-VN" u="sng" dirty="0">
                <a:latin typeface="Times New Roman" panose="02020603050405020304" pitchFamily="18" charset="0"/>
                <a:cs typeface="Times New Roman" panose="02020603050405020304" pitchFamily="18" charset="0"/>
              </a:rPr>
              <a:t>Diagram</a:t>
            </a:r>
          </a:p>
        </p:txBody>
      </p:sp>
      <p:pic>
        <p:nvPicPr>
          <p:cNvPr id="9" name="Content Placeholder 8">
            <a:extLst>
              <a:ext uri="{FF2B5EF4-FFF2-40B4-BE49-F238E27FC236}">
                <a16:creationId xmlns:a16="http://schemas.microsoft.com/office/drawing/2014/main" id="{2C534D09-5167-D244-9A6B-9FA93002E4E5}"/>
              </a:ext>
            </a:extLst>
          </p:cNvPr>
          <p:cNvPicPr>
            <a:picLocks noGrp="1" noChangeAspect="1"/>
          </p:cNvPicPr>
          <p:nvPr>
            <p:ph idx="1"/>
          </p:nvPr>
        </p:nvPicPr>
        <p:blipFill>
          <a:blip r:embed="rId2"/>
          <a:stretch>
            <a:fillRect/>
          </a:stretch>
        </p:blipFill>
        <p:spPr>
          <a:xfrm>
            <a:off x="677808" y="1159100"/>
            <a:ext cx="11093482" cy="5087154"/>
          </a:xfrm>
        </p:spPr>
      </p:pic>
    </p:spTree>
    <p:extLst>
      <p:ext uri="{BB962C8B-B14F-4D97-AF65-F5344CB8AC3E}">
        <p14:creationId xmlns:p14="http://schemas.microsoft.com/office/powerpoint/2010/main" val="503806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1F11A-BAE4-7349-9CA8-A046A08B9E0B}"/>
              </a:ext>
            </a:extLst>
          </p:cNvPr>
          <p:cNvSpPr>
            <a:spLocks noGrp="1"/>
          </p:cNvSpPr>
          <p:nvPr>
            <p:ph type="title"/>
          </p:nvPr>
        </p:nvSpPr>
        <p:spPr/>
        <p:txBody>
          <a:bodyPr/>
          <a:lstStyle/>
          <a:p>
            <a:r>
              <a:rPr lang="en-VN" u="sng" dirty="0">
                <a:latin typeface="Times New Roman" panose="02020603050405020304" pitchFamily="18" charset="0"/>
                <a:cs typeface="Times New Roman" panose="02020603050405020304" pitchFamily="18" charset="0"/>
              </a:rPr>
              <a:t>Mẫu thiết kế:</a:t>
            </a:r>
          </a:p>
        </p:txBody>
      </p:sp>
      <p:sp>
        <p:nvSpPr>
          <p:cNvPr id="3" name="Content Placeholder 2">
            <a:extLst>
              <a:ext uri="{FF2B5EF4-FFF2-40B4-BE49-F238E27FC236}">
                <a16:creationId xmlns:a16="http://schemas.microsoft.com/office/drawing/2014/main" id="{D511E7EA-4206-4C42-84A4-8D88657A4692}"/>
              </a:ext>
            </a:extLst>
          </p:cNvPr>
          <p:cNvSpPr>
            <a:spLocks noGrp="1"/>
          </p:cNvSpPr>
          <p:nvPr>
            <p:ph idx="1"/>
          </p:nvPr>
        </p:nvSpPr>
        <p:spPr/>
        <p:txBody>
          <a:bodyPr/>
          <a:lstStyle/>
          <a:p>
            <a:pPr>
              <a:buFontTx/>
              <a:buChar char="-"/>
            </a:pPr>
            <a:r>
              <a:rPr lang="en-VN" dirty="0">
                <a:latin typeface="Times New Roman" panose="02020603050405020304" pitchFamily="18" charset="0"/>
                <a:cs typeface="Times New Roman" panose="02020603050405020304" pitchFamily="18" charset="0"/>
              </a:rPr>
              <a:t>Model View Controller (MVC).</a:t>
            </a:r>
          </a:p>
          <a:p>
            <a:pPr>
              <a:buFontTx/>
              <a:buChar char="-"/>
            </a:pPr>
            <a:r>
              <a:rPr lang="en-VN" dirty="0">
                <a:latin typeface="Times New Roman" panose="02020603050405020304" pitchFamily="18" charset="0"/>
                <a:cs typeface="Times New Roman" panose="02020603050405020304" pitchFamily="18" charset="0"/>
              </a:rPr>
              <a:t>Singleton pattern.</a:t>
            </a:r>
          </a:p>
          <a:p>
            <a:pPr>
              <a:buFontTx/>
              <a:buChar char="-"/>
            </a:pPr>
            <a:r>
              <a:rPr lang="en-VN" dirty="0">
                <a:latin typeface="Times New Roman" panose="02020603050405020304" pitchFamily="18" charset="0"/>
                <a:cs typeface="Times New Roman" panose="02020603050405020304" pitchFamily="18" charset="0"/>
              </a:rPr>
              <a:t>Strategy pattern.</a:t>
            </a:r>
          </a:p>
        </p:txBody>
      </p:sp>
    </p:spTree>
    <p:extLst>
      <p:ext uri="{BB962C8B-B14F-4D97-AF65-F5344CB8AC3E}">
        <p14:creationId xmlns:p14="http://schemas.microsoft.com/office/powerpoint/2010/main" val="305078869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478</TotalTime>
  <Words>159</Words>
  <Application>Microsoft Macintosh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BÁO CÁO ĐỀ TÀI GIỮA KỲ</vt:lpstr>
      <vt:lpstr>Tóm tắt bài toán:</vt:lpstr>
      <vt:lpstr>Use case:</vt:lpstr>
      <vt:lpstr>Sequence Diagram for Use Case</vt:lpstr>
      <vt:lpstr>Model Class Diagram</vt:lpstr>
      <vt:lpstr>MVC Diagram</vt:lpstr>
      <vt:lpstr>Mẫu thiết kế: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tankeangnam@gmail.com</dc:creator>
  <cp:lastModifiedBy>tankeangnam@gmail.com</cp:lastModifiedBy>
  <cp:revision>14</cp:revision>
  <dcterms:created xsi:type="dcterms:W3CDTF">2020-08-15T06:42:19Z</dcterms:created>
  <dcterms:modified xsi:type="dcterms:W3CDTF">2020-08-18T07:55:11Z</dcterms:modified>
</cp:coreProperties>
</file>