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sldIdLst>
    <p:sldId id="256" r:id="rId2"/>
    <p:sldId id="266" r:id="rId3"/>
    <p:sldId id="271" r:id="rId4"/>
    <p:sldId id="257" r:id="rId5"/>
    <p:sldId id="258" r:id="rId6"/>
    <p:sldId id="259" r:id="rId7"/>
    <p:sldId id="267" r:id="rId8"/>
    <p:sldId id="268" r:id="rId9"/>
    <p:sldId id="260" r:id="rId10"/>
    <p:sldId id="269" r:id="rId11"/>
    <p:sldId id="270" r:id="rId12"/>
    <p:sldId id="272" r:id="rId13"/>
    <p:sldId id="261" r:id="rId14"/>
    <p:sldId id="26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D7D430-CA63-446B-9251-014D3EC54D5C}">
          <p14:sldIdLst>
            <p14:sldId id="256"/>
            <p14:sldId id="266"/>
            <p14:sldId id="271"/>
            <p14:sldId id="257"/>
            <p14:sldId id="258"/>
            <p14:sldId id="259"/>
            <p14:sldId id="267"/>
            <p14:sldId id="268"/>
            <p14:sldId id="260"/>
            <p14:sldId id="269"/>
            <p14:sldId id="270"/>
            <p14:sldId id="272"/>
            <p14:sldId id="261"/>
            <p14:sldId id="26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CD577-C66B-7E4F-BAEB-6BFB4C675B6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F79C69-9A64-B443-8C65-FF7344F944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10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y.vertabel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6248400"/>
            <a:ext cx="8045373" cy="47307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Image result for cloud computing lÃ  gÃ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6"/>
            <a:ext cx="7393558" cy="41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9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286000"/>
            <a:ext cx="639263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6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88" y="2286000"/>
            <a:ext cx="639263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5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purcharse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1501556"/>
            <a:ext cx="8777720" cy="48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1427018"/>
            <a:ext cx="9110230" cy="49945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0873" y="401782"/>
            <a:ext cx="49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6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7" y="1371599"/>
            <a:ext cx="8526245" cy="47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3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Nhóm</a:t>
            </a:r>
            <a:r>
              <a:rPr lang="en-GB" dirty="0" smtClean="0"/>
              <a:t> 7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 err="1" smtClean="0"/>
              <a:t>Thành</a:t>
            </a:r>
            <a:r>
              <a:rPr lang="en-GB" sz="4000" dirty="0" smtClean="0"/>
              <a:t> </a:t>
            </a:r>
            <a:r>
              <a:rPr lang="en-GB" sz="4000" dirty="0" err="1" smtClean="0"/>
              <a:t>viên</a:t>
            </a:r>
            <a:r>
              <a:rPr lang="en-GB" sz="4000" dirty="0" smtClean="0"/>
              <a:t> </a:t>
            </a:r>
            <a:r>
              <a:rPr lang="en-GB" sz="4000" dirty="0" err="1" smtClean="0"/>
              <a:t>nhóm</a:t>
            </a:r>
            <a:r>
              <a:rPr lang="en-GB" sz="4000" dirty="0" smtClean="0"/>
              <a:t>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 </a:t>
            </a:r>
            <a:r>
              <a:rPr lang="en-GB" sz="2400" dirty="0" err="1" smtClean="0"/>
              <a:t>Lê</a:t>
            </a:r>
            <a:r>
              <a:rPr lang="en-GB" sz="2400" dirty="0" smtClean="0"/>
              <a:t> </a:t>
            </a:r>
            <a:r>
              <a:rPr lang="en-GB" sz="2400" dirty="0" err="1" smtClean="0"/>
              <a:t>Công</a:t>
            </a:r>
            <a:r>
              <a:rPr lang="en-GB" sz="2400" dirty="0" smtClean="0"/>
              <a:t> Huy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 smtClean="0"/>
              <a:t>  </a:t>
            </a:r>
            <a:r>
              <a:rPr lang="en-GB" sz="2400" dirty="0" err="1" smtClean="0"/>
              <a:t>Ngô</a:t>
            </a:r>
            <a:r>
              <a:rPr lang="en-GB" sz="2400" dirty="0" smtClean="0"/>
              <a:t> </a:t>
            </a:r>
            <a:r>
              <a:rPr lang="en-GB" sz="2400" dirty="0" err="1" smtClean="0"/>
              <a:t>Xuân</a:t>
            </a:r>
            <a:r>
              <a:rPr lang="en-GB" sz="2400" dirty="0" smtClean="0"/>
              <a:t> </a:t>
            </a:r>
            <a:r>
              <a:rPr lang="en-GB" sz="2400" dirty="0" err="1" smtClean="0"/>
              <a:t>Tùng</a:t>
            </a:r>
            <a:endParaRPr lang="en-GB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 smtClean="0"/>
              <a:t>  </a:t>
            </a:r>
            <a:r>
              <a:rPr lang="en-GB" sz="2400" dirty="0" err="1" smtClean="0"/>
              <a:t>Trần</a:t>
            </a:r>
            <a:r>
              <a:rPr lang="en-GB" sz="2400" dirty="0" smtClean="0"/>
              <a:t> </a:t>
            </a:r>
            <a:r>
              <a:rPr lang="en-GB" sz="2400" dirty="0" err="1" smtClean="0"/>
              <a:t>Văn</a:t>
            </a:r>
            <a:r>
              <a:rPr lang="en-GB" sz="2400" dirty="0" smtClean="0"/>
              <a:t> Huy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 smtClean="0"/>
              <a:t>  </a:t>
            </a:r>
            <a:r>
              <a:rPr lang="en-GB" sz="2400" dirty="0" err="1" smtClean="0"/>
              <a:t>Đỗ</a:t>
            </a:r>
            <a:r>
              <a:rPr lang="en-GB" sz="2400" dirty="0" smtClean="0"/>
              <a:t> </a:t>
            </a:r>
            <a:r>
              <a:rPr lang="en-GB" sz="2400" dirty="0" err="1" smtClean="0"/>
              <a:t>Anh</a:t>
            </a:r>
            <a:r>
              <a:rPr lang="en-GB" sz="2400" dirty="0" smtClean="0"/>
              <a:t> </a:t>
            </a:r>
            <a:r>
              <a:rPr lang="en-GB" sz="2400" dirty="0" err="1" smtClean="0"/>
              <a:t>Tuấn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6470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145" y="748145"/>
            <a:ext cx="86313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Giới</a:t>
            </a:r>
            <a:r>
              <a:rPr lang="en-US" sz="4400" dirty="0" smtClean="0"/>
              <a:t> </a:t>
            </a:r>
            <a:r>
              <a:rPr lang="en-US" sz="4400" dirty="0" err="1" smtClean="0"/>
              <a:t>thiệu</a:t>
            </a:r>
            <a:r>
              <a:rPr lang="en-US" sz="4400" dirty="0" smtClean="0"/>
              <a:t> </a:t>
            </a:r>
            <a:r>
              <a:rPr lang="en-US" sz="4400" dirty="0" err="1" smtClean="0"/>
              <a:t>về</a:t>
            </a:r>
            <a:r>
              <a:rPr lang="en-US" sz="4400" dirty="0" smtClean="0"/>
              <a:t> </a:t>
            </a:r>
            <a:r>
              <a:rPr lang="en-US" sz="4400" dirty="0" err="1" smtClean="0"/>
              <a:t>Assigment</a:t>
            </a:r>
            <a:endParaRPr lang="en-US" sz="4400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4727" y="1953491"/>
            <a:ext cx="9587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đặt</a:t>
            </a:r>
            <a:r>
              <a:rPr lang="en-US" dirty="0" smtClean="0"/>
              <a:t> hang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database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hang 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dung database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https://my.vertabelo.com</a:t>
            </a:r>
            <a:r>
              <a:rPr lang="en-US" dirty="0" smtClean="0"/>
              <a:t> database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Khách</a:t>
            </a:r>
            <a:r>
              <a:rPr lang="en-US" dirty="0" smtClean="0"/>
              <a:t> hang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6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Tạo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trang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html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49" y="1399310"/>
            <a:ext cx="7394287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647" y="2687782"/>
            <a:ext cx="6392630" cy="359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8582" y="1874517"/>
            <a:ext cx="35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8204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479963"/>
            <a:ext cx="10364060" cy="4197927"/>
          </a:xfrm>
        </p:spPr>
        <p:txBody>
          <a:bodyPr/>
          <a:lstStyle/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1678" y="1237556"/>
            <a:ext cx="8709740" cy="4858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1678" y="636887"/>
            <a:ext cx="577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924" y="1579418"/>
            <a:ext cx="639263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9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72489" y="1328824"/>
            <a:ext cx="8264237" cy="43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2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DATABASE BẰNG FILE DETTACK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111" y="2096510"/>
            <a:ext cx="7456311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120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Gill Sans MT</vt:lpstr>
      <vt:lpstr>Impact</vt:lpstr>
      <vt:lpstr>Times New Roman</vt:lpstr>
      <vt:lpstr>Badge</vt:lpstr>
      <vt:lpstr>        </vt:lpstr>
      <vt:lpstr>Nhóm 7 </vt:lpstr>
      <vt:lpstr>PowerPoint Presentation</vt:lpstr>
      <vt:lpstr>Tạo trang html</vt:lpstr>
      <vt:lpstr>Tạo layout hiện thị và kết nối với database</vt:lpstr>
      <vt:lpstr>  </vt:lpstr>
      <vt:lpstr>Kết nối database</vt:lpstr>
      <vt:lpstr>PowerPoint Presentation</vt:lpstr>
      <vt:lpstr>KẾT NỐI DATABASE BẰNG FILE DETTACK</vt:lpstr>
      <vt:lpstr>Hiện thị giữ liệu bảng</vt:lpstr>
      <vt:lpstr>Bảng PRODUCT</vt:lpstr>
      <vt:lpstr>Bảng purcharse</vt:lpstr>
      <vt:lpstr>Bảng purcharse item</vt:lpstr>
      <vt:lpstr>PowerPoint Presentation</vt:lpstr>
      <vt:lpstr>Hiện thị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</dc:title>
  <dc:creator>Microsoft Office User</dc:creator>
  <cp:lastModifiedBy>huy tran</cp:lastModifiedBy>
  <cp:revision>23</cp:revision>
  <dcterms:created xsi:type="dcterms:W3CDTF">2018-03-18T02:16:32Z</dcterms:created>
  <dcterms:modified xsi:type="dcterms:W3CDTF">2018-04-24T12:16:33Z</dcterms:modified>
</cp:coreProperties>
</file>