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  <p:sldMasterId id="2147483803" r:id="rId2"/>
  </p:sldMasterIdLst>
  <p:notesMasterIdLst>
    <p:notesMasterId r:id="rId13"/>
  </p:notesMasterIdLst>
  <p:handoutMasterIdLst>
    <p:handoutMasterId r:id="rId14"/>
  </p:handoutMasterIdLst>
  <p:sldIdLst>
    <p:sldId id="805" r:id="rId3"/>
    <p:sldId id="809" r:id="rId4"/>
    <p:sldId id="810" r:id="rId5"/>
    <p:sldId id="811" r:id="rId6"/>
    <p:sldId id="812" r:id="rId7"/>
    <p:sldId id="814" r:id="rId8"/>
    <p:sldId id="813" r:id="rId9"/>
    <p:sldId id="815" r:id="rId10"/>
    <p:sldId id="817" r:id="rId11"/>
    <p:sldId id="81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B01C2D-F2FB-467E-B3A4-D32C2786F360}">
          <p14:sldIdLst>
            <p14:sldId id="805"/>
            <p14:sldId id="809"/>
            <p14:sldId id="810"/>
            <p14:sldId id="811"/>
            <p14:sldId id="812"/>
            <p14:sldId id="814"/>
            <p14:sldId id="813"/>
            <p14:sldId id="815"/>
            <p14:sldId id="817"/>
            <p14:sldId id="8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66FF33"/>
    <a:srgbClr val="FF3399"/>
    <a:srgbClr val="00CC99"/>
    <a:srgbClr val="00FFFF"/>
    <a:srgbClr val="99FF66"/>
    <a:srgbClr val="FFCC66"/>
    <a:srgbClr val="FFCC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 autoAdjust="0"/>
    <p:restoredTop sz="81563" autoAdjust="0"/>
  </p:normalViewPr>
  <p:slideViewPr>
    <p:cSldViewPr showGuides="1">
      <p:cViewPr varScale="1">
        <p:scale>
          <a:sx n="61" d="100"/>
          <a:sy n="61" d="100"/>
        </p:scale>
        <p:origin x="14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28CFC-C528-4308-91A0-D75F3BB82DF1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E1E97-3135-4BCB-9BF0-44DDCA583A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44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70097-8F8D-4366-AF17-942719CA7B27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DDF39-5DD0-4564-B532-2971D5B52C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9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DDF39-5DD0-4564-B532-2971D5B52C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1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B6F79-7152-40B5-AF05-AB8D44E9C1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8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7962-1EAB-4091-8326-212DD6909495}" type="datetime1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70E9-CD58-4B1E-AD27-812AEDC7E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77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934200" cy="96043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9198-6701-4551-B759-D3A219B65C7F}" type="datetime1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70E9-CD58-4B1E-AD27-812AEDC7E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9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F1CC-CCB6-4FC4-ACF6-CC8CDD3BE50D}" type="datetime1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70E9-CD58-4B1E-AD27-812AEDC7E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9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7962-1EAB-4091-8326-212DD6909495}" type="datetime1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70E9-CD58-4B1E-AD27-812AEDC7E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9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934200" cy="96043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9198-6701-4551-B759-D3A219B65C7F}" type="datetime1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70E9-CD58-4B1E-AD27-812AEDC7E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5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F1CC-CCB6-4FC4-ACF6-CC8CDD3BE50D}" type="datetime1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70E9-CD58-4B1E-AD27-812AEDC7E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5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9342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965B-9841-440F-990E-DE086D6FC15B}" type="datetime1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70E9-CD58-4B1E-AD27-812AEDC7E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304800"/>
            <a:ext cx="6492240" cy="9144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478" y="228600"/>
            <a:ext cx="1386922" cy="4080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147" y="712847"/>
            <a:ext cx="1079853" cy="5640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2"/>
          <a:stretch/>
        </p:blipFill>
        <p:spPr>
          <a:xfrm>
            <a:off x="-1" y="5157728"/>
            <a:ext cx="9144001" cy="191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7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80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9342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965B-9841-440F-990E-DE086D6FC15B}" type="datetime1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70E9-CD58-4B1E-AD27-812AEDC7E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304800"/>
            <a:ext cx="6492240" cy="9144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478" y="228600"/>
            <a:ext cx="1386922" cy="4080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147" y="712847"/>
            <a:ext cx="1079853" cy="56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1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pal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Estimation of area for REDD+ using stratified sampling estimator: get started with SEPAL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100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Rémi</a:t>
            </a:r>
            <a:r>
              <a:rPr lang="en-US" dirty="0" smtClean="0"/>
              <a:t> D’Annunzio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16-19 May 2017, Phnom Penh, Cambodia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remi.dannunzio@fao.org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70E9-CD58-4B1E-AD27-812AEDC7ECF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13" y="2929257"/>
            <a:ext cx="6745014" cy="379221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48232" y="304800"/>
            <a:ext cx="72390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Go back into terminal to update scripts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28600" y="1524000"/>
            <a:ext cx="8652641" cy="4924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600" dirty="0"/>
              <a:t>c</a:t>
            </a:r>
            <a:r>
              <a:rPr lang="en-US" sz="2600" dirty="0" smtClean="0"/>
              <a:t>d   ~/khm_ws_20170515</a:t>
            </a:r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228600" y="2215718"/>
            <a:ext cx="8652641" cy="4924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600" dirty="0" err="1"/>
              <a:t>g</a:t>
            </a:r>
            <a:r>
              <a:rPr lang="en-US" sz="2600" dirty="0" err="1" smtClean="0"/>
              <a:t>it</a:t>
            </a:r>
            <a:r>
              <a:rPr lang="en-US" sz="2600" dirty="0" smtClean="0"/>
              <a:t> pull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7848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20566"/>
            <a:ext cx="6934200" cy="960438"/>
          </a:xfrm>
        </p:spPr>
        <p:txBody>
          <a:bodyPr/>
          <a:lstStyle/>
          <a:p>
            <a:r>
              <a:rPr lang="en-US" dirty="0" smtClean="0"/>
              <a:t>Open </a:t>
            </a:r>
            <a:r>
              <a:rPr lang="en-US" dirty="0" smtClean="0">
                <a:hlinkClick r:id="rId3"/>
              </a:rPr>
              <a:t>https://sepal.io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447800"/>
            <a:ext cx="8743950" cy="49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70E9-CD58-4B1E-AD27-812AEDC7ECF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37157"/>
            <a:ext cx="8896350" cy="5001755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>
            <a:off x="5549462" y="4876800"/>
            <a:ext cx="990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20566"/>
            <a:ext cx="69342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Start the 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7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70E9-CD58-4B1E-AD27-812AEDC7ECF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69" y="1828800"/>
            <a:ext cx="8225631" cy="462465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533400"/>
            <a:ext cx="72390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Choose instance #6 (type 6 and press enter)</a:t>
            </a:r>
          </a:p>
          <a:p>
            <a:endParaRPr lang="en-US" sz="2800" dirty="0" smtClean="0"/>
          </a:p>
          <a:p>
            <a:r>
              <a:rPr lang="en-US" sz="2800" dirty="0"/>
              <a:t>Check your status by clicking on your username</a:t>
            </a:r>
          </a:p>
          <a:p>
            <a:endParaRPr lang="en-US" sz="2800" dirty="0"/>
          </a:p>
        </p:txBody>
      </p:sp>
      <p:sp>
        <p:nvSpPr>
          <p:cNvPr id="5" name="Left Arrow 4"/>
          <p:cNvSpPr/>
          <p:nvPr/>
        </p:nvSpPr>
        <p:spPr>
          <a:xfrm>
            <a:off x="7609490" y="5943600"/>
            <a:ext cx="914400" cy="18415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5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70E9-CD58-4B1E-AD27-812AEDC7ECF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10650"/>
            <a:ext cx="8729944" cy="490819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4159" y="304800"/>
            <a:ext cx="72390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Check your status, budget, parameters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872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D45470E9-CD58-4B1E-AD27-812AEDC7ECF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00200"/>
            <a:ext cx="6019800" cy="338448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4159" y="304800"/>
            <a:ext cx="72390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Back in the terminal, clone the GIT repository</a:t>
            </a:r>
            <a:endParaRPr lang="en-US" sz="2800" dirty="0"/>
          </a:p>
        </p:txBody>
      </p:sp>
      <p:sp>
        <p:nvSpPr>
          <p:cNvPr id="6" name="Left Arrow 5"/>
          <p:cNvSpPr/>
          <p:nvPr/>
        </p:nvSpPr>
        <p:spPr>
          <a:xfrm>
            <a:off x="1828800" y="3292442"/>
            <a:ext cx="914400" cy="18415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4953000" y="1970341"/>
            <a:ext cx="914400" cy="18415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0359" y="2298973"/>
            <a:ext cx="8652641" cy="4924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600" dirty="0" err="1" smtClean="0"/>
              <a:t>git</a:t>
            </a:r>
            <a:r>
              <a:rPr lang="en-US" sz="2600" dirty="0" smtClean="0"/>
              <a:t>   clone   https</a:t>
            </a:r>
            <a:r>
              <a:rPr lang="en-US" sz="2600" dirty="0"/>
              <a:t>://github.com/lecrabe/khm_ws_20170515.git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9262" y="5251165"/>
            <a:ext cx="72390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Once cloning finished, go to processing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154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70E9-CD58-4B1E-AD27-812AEDC7ECF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159" y="304800"/>
            <a:ext cx="72390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Select RSTUDIO and sign in</a:t>
            </a:r>
            <a:endParaRPr lang="en-US" sz="2800" dirty="0"/>
          </a:p>
          <a:p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52400" y="1295400"/>
            <a:ext cx="5947767" cy="3627546"/>
            <a:chOff x="148233" y="1722546"/>
            <a:chExt cx="8538567" cy="48006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233" y="1722546"/>
              <a:ext cx="8538567" cy="4800600"/>
            </a:xfrm>
            <a:prstGeom prst="rect">
              <a:avLst/>
            </a:prstGeom>
          </p:spPr>
        </p:pic>
        <p:sp>
          <p:nvSpPr>
            <p:cNvPr id="5" name="Left Arrow 4"/>
            <p:cNvSpPr/>
            <p:nvPr/>
          </p:nvSpPr>
          <p:spPr>
            <a:xfrm>
              <a:off x="4953000" y="2895600"/>
              <a:ext cx="914400" cy="18415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001" y="3520472"/>
            <a:ext cx="3352800" cy="3028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59825" y="5504558"/>
            <a:ext cx="209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lowercase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219606"/>
            <a:ext cx="2133600" cy="365125"/>
          </a:xfrm>
        </p:spPr>
        <p:txBody>
          <a:bodyPr/>
          <a:lstStyle/>
          <a:p>
            <a:fld id="{D45470E9-CD58-4B1E-AD27-812AEDC7ECF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159" y="304800"/>
            <a:ext cx="72390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Open the khm_ws_20170515 folder/scripts/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28600" y="1295400"/>
            <a:ext cx="8686800" cy="5410200"/>
            <a:chOff x="228600" y="1295400"/>
            <a:chExt cx="8702336" cy="48926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1295400"/>
              <a:ext cx="8702336" cy="4892675"/>
            </a:xfrm>
            <a:prstGeom prst="rect">
              <a:avLst/>
            </a:prstGeom>
          </p:spPr>
        </p:pic>
        <p:sp>
          <p:nvSpPr>
            <p:cNvPr id="7" name="Left Arrow 6"/>
            <p:cNvSpPr/>
            <p:nvPr/>
          </p:nvSpPr>
          <p:spPr>
            <a:xfrm>
              <a:off x="4876800" y="2258356"/>
              <a:ext cx="914400" cy="18415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59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219606"/>
            <a:ext cx="2133600" cy="365125"/>
          </a:xfrm>
        </p:spPr>
        <p:txBody>
          <a:bodyPr/>
          <a:lstStyle/>
          <a:p>
            <a:fld id="{D45470E9-CD58-4B1E-AD27-812AEDC7ECF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1882268"/>
            <a:ext cx="72390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Script0_ : setup parameters and download data</a:t>
            </a:r>
            <a:endParaRPr lang="en-US" sz="2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320566"/>
            <a:ext cx="5486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Click on SOURCE to run </a:t>
            </a:r>
            <a:r>
              <a:rPr lang="en-US" sz="2800" b="1" dirty="0" smtClean="0"/>
              <a:t>each script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3400" y="3341434"/>
            <a:ext cx="72390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Script1_ : combine shapefiles into 2-dates raster</a:t>
            </a:r>
            <a:endParaRPr lang="en-US" sz="2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3400" y="4800600"/>
            <a:ext cx="72390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Script2_ : reclassify change raster into simplified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00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in_Short_l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in_Short_l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28975</TotalTime>
  <Words>146</Words>
  <Application>Microsoft Office PowerPoint</Application>
  <PresentationFormat>On-screen Show (4:3)</PresentationFormat>
  <Paragraphs>35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Thin_Short_line</vt:lpstr>
      <vt:lpstr>1_Thin_Short_line</vt:lpstr>
      <vt:lpstr>Estimation of area for REDD+ using stratified sampling estimator: get started with SEPAL</vt:lpstr>
      <vt:lpstr>Open https://sepal.io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Yelena.Finegold@fao.org</dc:creator>
  <cp:lastModifiedBy>DAnnunzio, Remi (FOA)</cp:lastModifiedBy>
  <cp:revision>736</cp:revision>
  <dcterms:created xsi:type="dcterms:W3CDTF">2012-09-11T07:20:24Z</dcterms:created>
  <dcterms:modified xsi:type="dcterms:W3CDTF">2017-05-16T05:16:00Z</dcterms:modified>
</cp:coreProperties>
</file>