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loud 3"/>
          <p:cNvSpPr/>
          <p:nvPr/>
        </p:nvSpPr>
        <p:spPr>
          <a:xfrm>
            <a:off x="5038725" y="1463040"/>
            <a:ext cx="1856740" cy="1193165"/>
          </a:xfrm>
          <a:prstGeom prst="cloud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sepal.io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1290955" y="1027430"/>
            <a:ext cx="1856740" cy="1193165"/>
          </a:xfrm>
          <a:prstGeom prst="cloud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github.com/openforis </a:t>
            </a:r>
            <a:endParaRPr lang="x-none" altLang="en-US">
              <a:solidFill>
                <a:schemeClr val="tx1"/>
              </a:solidFill>
            </a:endParaRPr>
          </a:p>
          <a:p>
            <a:pPr algn="ctr"/>
            <a:r>
              <a:rPr lang="x-none" altLang="en-US">
                <a:solidFill>
                  <a:schemeClr val="tx1"/>
                </a:solidFill>
              </a:rPr>
              <a:t>/lecrabe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8964930" y="1102360"/>
            <a:ext cx="1856740" cy="1193165"/>
          </a:xfrm>
          <a:prstGeom prst="cloud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code.earthengine.</a:t>
            </a:r>
            <a:endParaRPr lang="x-none" altLang="en-US">
              <a:solidFill>
                <a:schemeClr val="tx1"/>
              </a:solidFill>
            </a:endParaRPr>
          </a:p>
          <a:p>
            <a:pPr algn="ctr"/>
            <a:r>
              <a:rPr lang="x-none" altLang="en-US">
                <a:solidFill>
                  <a:schemeClr val="tx1"/>
                </a:solidFill>
              </a:rPr>
              <a:t>google.com</a:t>
            </a:r>
            <a:endParaRPr lang="x-none" altLang="en-US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248910" y="3971290"/>
            <a:ext cx="1341755" cy="1301750"/>
            <a:chOff x="2609" y="5975"/>
            <a:chExt cx="2113" cy="2050"/>
          </a:xfrm>
        </p:grpSpPr>
        <p:sp>
          <p:nvSpPr>
            <p:cNvPr id="7" name="Flowchart: Alternate Process 6"/>
            <p:cNvSpPr/>
            <p:nvPr/>
          </p:nvSpPr>
          <p:spPr>
            <a:xfrm>
              <a:off x="2780" y="5975"/>
              <a:ext cx="1942" cy="1558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>
                  <a:solidFill>
                    <a:schemeClr val="tx1"/>
                  </a:solidFill>
                </a:rPr>
                <a:t>desktop</a:t>
              </a:r>
              <a:endParaRPr lang="x-none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2609" y="7599"/>
              <a:ext cx="2092" cy="427"/>
            </a:xfrm>
            <a:prstGeom prst="parallelogram">
              <a:avLst>
                <a:gd name="adj" fmla="val 59450"/>
              </a:avLst>
            </a:prstGeom>
            <a:pattFill prst="dkHorz">
              <a:fgClr>
                <a:srgbClr val="5B9BD5"/>
              </a:fgClr>
              <a:bgClr>
                <a:srgbClr val="FFFFFF"/>
              </a:bgClr>
            </a:patt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592705" y="2600960"/>
            <a:ext cx="2236470" cy="185801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734945" y="2437765"/>
            <a:ext cx="2271395" cy="185928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863850" y="3899535"/>
            <a:ext cx="1722755" cy="91440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p>
            <a:pPr algn="ctr"/>
            <a:r>
              <a:rPr lang="x-none" altLang="en-US"/>
              <a:t>git pull </a:t>
            </a:r>
            <a:endParaRPr lang="x-none" altLang="en-US"/>
          </a:p>
          <a:p>
            <a:pPr algn="ctr"/>
            <a:r>
              <a:rPr lang="x-none" altLang="en-US"/>
              <a:t>(Github Desktop)</a:t>
            </a:r>
            <a:endParaRPr lang="x-none" altLang="en-US"/>
          </a:p>
          <a:p>
            <a:pPr algn="ctr"/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3264535" y="2579370"/>
            <a:ext cx="614045" cy="36576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p>
            <a:r>
              <a:rPr lang="x-none" altLang="en-US"/>
              <a:t>push</a:t>
            </a:r>
            <a:endParaRPr lang="x-none" alt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61970" y="1852930"/>
            <a:ext cx="195834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181350" y="1116330"/>
            <a:ext cx="1755140" cy="36576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p>
            <a:r>
              <a:rPr lang="x-none" altLang="en-US"/>
              <a:t>git pull (terminal)</a:t>
            </a:r>
            <a:endParaRPr lang="x-none" alt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958840" y="2804795"/>
            <a:ext cx="635" cy="962660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332730" y="3110865"/>
            <a:ext cx="1663700" cy="36576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p>
            <a:r>
              <a:rPr lang="x-none" altLang="en-US"/>
              <a:t>SSH     FileZilla</a:t>
            </a:r>
            <a:endParaRPr lang="x-none" alt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948805" y="1852930"/>
            <a:ext cx="1885315" cy="14605"/>
          </a:xfrm>
          <a:prstGeom prst="straightConnector1">
            <a:avLst/>
          </a:prstGeom>
          <a:ln w="762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7128510" y="792480"/>
            <a:ext cx="1333500" cy="64008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p>
            <a:pPr algn="ctr"/>
            <a:r>
              <a:rPr lang="x-none" altLang="en-US"/>
              <a:t>gee - python</a:t>
            </a:r>
            <a:endParaRPr lang="x-none" altLang="en-US"/>
          </a:p>
          <a:p>
            <a:pPr algn="ctr"/>
            <a:r>
              <a:rPr lang="x-none" altLang="en-US"/>
              <a:t> api</a:t>
            </a:r>
            <a:endParaRPr lang="x-none" alt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831330" y="2574290"/>
            <a:ext cx="2282190" cy="1737360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7913370" y="3324860"/>
            <a:ext cx="2235835" cy="91440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p>
            <a:pPr algn="ctr"/>
            <a:r>
              <a:rPr lang="x-none" altLang="en-US"/>
              <a:t>google.drive</a:t>
            </a:r>
            <a:endParaRPr lang="x-none" altLang="en-US"/>
          </a:p>
          <a:p>
            <a:pPr algn="ctr"/>
            <a:r>
              <a:rPr lang="x-none" altLang="en-US"/>
              <a:t>(upload Fusion Tables)</a:t>
            </a:r>
            <a:endParaRPr lang="x-none" altLang="en-US"/>
          </a:p>
          <a:p>
            <a:pPr algn="ctr"/>
            <a:r>
              <a:rPr lang="x-none" altLang="en-US"/>
              <a:t>(download Results)</a:t>
            </a:r>
            <a:endParaRPr lang="x-none" altLang="en-US"/>
          </a:p>
        </p:txBody>
      </p:sp>
      <p:pic>
        <p:nvPicPr>
          <p:cNvPr id="23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1055" y="1504315"/>
            <a:ext cx="1293495" cy="72771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760" y="2863850"/>
            <a:ext cx="1013460" cy="10134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375" y="1417320"/>
            <a:ext cx="878840" cy="89217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224155" y="6136640"/>
            <a:ext cx="1085215" cy="0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24155" y="6619875"/>
            <a:ext cx="1134745" cy="26035"/>
          </a:xfrm>
          <a:prstGeom prst="straightConnector1">
            <a:avLst/>
          </a:prstGeom>
          <a:ln w="762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8760" y="5676900"/>
            <a:ext cx="1026795" cy="3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1483360" y="5513070"/>
            <a:ext cx="276606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Very small data flux (scripts)</a:t>
            </a:r>
            <a:endParaRPr lang="x-none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1468755" y="5964555"/>
            <a:ext cx="28867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Small data flux (classification)</a:t>
            </a:r>
            <a:endParaRPr lang="x-none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1468755" y="6416675"/>
            <a:ext cx="309435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Large data flux (satellite images)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Kingsoft Office WPP</Application>
  <PresentationFormat>Widescreen</PresentationFormat>
  <Paragraphs>33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dannunzio</dc:creator>
  <cp:lastModifiedBy>dannunzio</cp:lastModifiedBy>
  <cp:revision>4</cp:revision>
  <dcterms:created xsi:type="dcterms:W3CDTF">2018-05-11T04:01:58Z</dcterms:created>
  <dcterms:modified xsi:type="dcterms:W3CDTF">2018-05-11T04:01:58Z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