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41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C6DA-A764-4C91-B29D-71B1592B8CF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BE52-2E9E-49D3-8A7E-FE66C221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7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C6DA-A764-4C91-B29D-71B1592B8CF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BE52-2E9E-49D3-8A7E-FE66C221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C6DA-A764-4C91-B29D-71B1592B8CF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BE52-2E9E-49D3-8A7E-FE66C221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6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C6DA-A764-4C91-B29D-71B1592B8CF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BE52-2E9E-49D3-8A7E-FE66C221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9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C6DA-A764-4C91-B29D-71B1592B8CF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BE52-2E9E-49D3-8A7E-FE66C221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3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C6DA-A764-4C91-B29D-71B1592B8CF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BE52-2E9E-49D3-8A7E-FE66C221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C6DA-A764-4C91-B29D-71B1592B8CF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BE52-2E9E-49D3-8A7E-FE66C221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C6DA-A764-4C91-B29D-71B1592B8CF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BE52-2E9E-49D3-8A7E-FE66C221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8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C6DA-A764-4C91-B29D-71B1592B8CF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BE52-2E9E-49D3-8A7E-FE66C221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C6DA-A764-4C91-B29D-71B1592B8CF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BE52-2E9E-49D3-8A7E-FE66C221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C6DA-A764-4C91-B29D-71B1592B8CF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BE52-2E9E-49D3-8A7E-FE66C221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1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7C6DA-A764-4C91-B29D-71B1592B8CF0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7BE52-2E9E-49D3-8A7E-FE66C2217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051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11500" dirty="0" smtClean="0"/>
              <a:t>I only got </a:t>
            </a:r>
            <a:br>
              <a:rPr lang="en-US" sz="11500" dirty="0" smtClean="0"/>
            </a:br>
            <a:r>
              <a:rPr lang="en-US" sz="11500" dirty="0" smtClean="0"/>
              <a:t>[15]</a:t>
            </a:r>
            <a:r>
              <a:rPr lang="en-US" sz="11500" baseline="30000" dirty="0" smtClean="0"/>
              <a:t>*</a:t>
            </a:r>
            <a:r>
              <a:rPr lang="en-US" sz="11500" dirty="0" smtClean="0"/>
              <a:t> </a:t>
            </a:r>
            <a:br>
              <a:rPr lang="en-US" sz="11500" dirty="0" smtClean="0"/>
            </a:br>
            <a:r>
              <a:rPr lang="en-US" sz="11500" dirty="0" smtClean="0"/>
              <a:t>slides</a:t>
            </a:r>
            <a:endParaRPr lang="en-US" sz="11500" dirty="0"/>
          </a:p>
        </p:txBody>
      </p:sp>
      <p:sp>
        <p:nvSpPr>
          <p:cNvPr id="4" name="TextBox 3"/>
          <p:cNvSpPr txBox="1"/>
          <p:nvPr/>
        </p:nvSpPr>
        <p:spPr>
          <a:xfrm>
            <a:off x="9234715" y="6361668"/>
            <a:ext cx="283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Including the current slide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8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alvinjayreyes.files.wordpress.com/2011/08/2011-08-23_120817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27000"/>
            <a:ext cx="10029825" cy="659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cdn.javabeat.net/wp-content/uploads/2013/02/Apache-Ant-Logo-jav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0" y="5543551"/>
            <a:ext cx="1569209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83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sunnyratra.files.wordpress.com/2011/10/po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354978"/>
            <a:ext cx="11928476" cy="594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://res.cloudinary.com/dipgrmvfg/image/upload/v1444055315/apache_maven_l5hy2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351" y="5622925"/>
            <a:ext cx="2651125" cy="91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54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0"/>
            <a:ext cx="9753600" cy="6705600"/>
          </a:xfrm>
          <a:prstGeom prst="rect">
            <a:avLst/>
          </a:prstGeom>
        </p:spPr>
      </p:pic>
      <p:pic>
        <p:nvPicPr>
          <p:cNvPr id="5" name="Picture 8" descr="http://gradle.org/wp-content/uploads/2015/06/gradlepha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951" y="4667250"/>
            <a:ext cx="1715684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28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79625"/>
            <a:ext cx="10515600" cy="4351338"/>
          </a:xfrm>
        </p:spPr>
        <p:txBody>
          <a:bodyPr/>
          <a:lstStyle/>
          <a:p>
            <a:r>
              <a:rPr lang="en-US" dirty="0" smtClean="0"/>
              <a:t>Declarative</a:t>
            </a:r>
          </a:p>
          <a:p>
            <a:r>
              <a:rPr lang="en-US" dirty="0" smtClean="0"/>
              <a:t>Imperative</a:t>
            </a:r>
          </a:p>
          <a:p>
            <a:r>
              <a:rPr lang="en-US" dirty="0" smtClean="0"/>
              <a:t>Dependency Management</a:t>
            </a:r>
          </a:p>
          <a:p>
            <a:r>
              <a:rPr lang="en-US" dirty="0" smtClean="0"/>
              <a:t>Up To Date</a:t>
            </a:r>
          </a:p>
          <a:p>
            <a:r>
              <a:rPr lang="en-US" dirty="0" smtClean="0"/>
              <a:t>Groovy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7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52950" y="2622549"/>
            <a:ext cx="2457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7200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51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591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9600" dirty="0" smtClean="0"/>
              <a:t>?</a:t>
            </a:r>
            <a:endParaRPr lang="en-US" sz="49600" dirty="0"/>
          </a:p>
        </p:txBody>
      </p:sp>
    </p:spTree>
    <p:extLst>
      <p:ext uri="{BB962C8B-B14F-4D97-AF65-F5344CB8AC3E}">
        <p14:creationId xmlns:p14="http://schemas.microsoft.com/office/powerpoint/2010/main" val="33946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anofmany.com/wp-content/uploads/2016/02/Seinfeld-show-apartment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48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3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consumerinstinct.com/wp-content/uploads/2012/09/Friends_S4_10_123_378l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016000"/>
            <a:ext cx="12192000" cy="806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49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cdn1.theodysseyonline.com/files/2016/01/15/635884814229725403253789320_himym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0" y="0"/>
            <a:ext cx="13715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03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90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8400" dirty="0" err="1" smtClean="0"/>
              <a:t>Gradle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5371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240" y="327701"/>
            <a:ext cx="6283520" cy="620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7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androidsrc.net/wp-content/uploads/2015/01/bui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6667501" cy="1032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androidsrc.net/wp-content/uploads/2015/01/bui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719" y="-5399858"/>
            <a:ext cx="5562281" cy="949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44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3125"/>
            <a:ext cx="10515600" cy="1325563"/>
          </a:xfrm>
        </p:spPr>
        <p:txBody>
          <a:bodyPr/>
          <a:lstStyle/>
          <a:p>
            <a:r>
              <a:rPr lang="en-US" b="1" dirty="0" smtClean="0"/>
              <a:t>Me:		</a:t>
            </a:r>
            <a:r>
              <a:rPr lang="en-US" dirty="0" smtClean="0"/>
              <a:t>So </a:t>
            </a:r>
            <a:r>
              <a:rPr lang="en-US" dirty="0" err="1" smtClean="0"/>
              <a:t>Gradle</a:t>
            </a:r>
            <a:r>
              <a:rPr lang="en-US" dirty="0" smtClean="0"/>
              <a:t> builds your projects and 			generates your ARTIFACT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63600" y="2549525"/>
            <a:ext cx="10515600" cy="234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You:	</a:t>
            </a:r>
            <a:r>
              <a:rPr lang="en-US" dirty="0" smtClean="0"/>
              <a:t>Hey, wait a second. I already use 			Jenkins to build my project. So, why 			do I need </a:t>
            </a:r>
            <a:r>
              <a:rPr lang="en-US" dirty="0" err="1" smtClean="0"/>
              <a:t>Gradle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63600" y="4962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Me:		</a:t>
            </a:r>
            <a:r>
              <a:rPr lang="en-US" dirty="0" smtClean="0"/>
              <a:t>?!$@#!?!$!#!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32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>
            <a:off x="2959100" y="2844800"/>
            <a:ext cx="1003300" cy="685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8108462" y="2870200"/>
            <a:ext cx="921238" cy="685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utoShape 2" descr="data:image/png;base64,iVBORw0KGgoAAAANSUhEUgAAAR0AAACxCAMAAADOHZloAAAA7VBMVEX///+oHH2iAHPz5+4jHyAAAACkAHalAHinFnvX19cVDhAfGxymDnkbFhj++v3//f9pZ2fw8PC8u7s8OTri4eIpJSb79Pnu1+ZEQUL47fQdGBkMAAXhuNPz4e3nx9ypp6jCbKXQkbrdr83ivNXYpMZZV1iwM4nUmsDGdqutJ4Tqz+EyLzC4T5bq6uqIhoe7WpuTkpK0QY+6VpnMy8yzsrLIfa/Mh7R8envRk7uenZ5jYGHAZqJST1CyRo2zO442MzTKucSnRIeRJXAaHhowFyeAfn9ZKUkTHxaZEXE4EystHicFFQqpbJWOjIybAGcJJ3o5AAAVQ0lEQVR4nO1dCVvqOre2BZIIoThSGVoR2MWyUUQFdSP43Xu+fedv//+fczN2oC1NmdXzPs85h1M7JG9X1pCsrB4d/Y0vhaa17xYcLqpT/XHfbThYWDOoYXPfrThQ2C7WNDDedzMOE22MNE1DWm3fDTlE3EBKjqbB7r5bcngwWlDjQM6+23JwyA2AJgHsfbfmwGBSfSyBh/tuzmGhI1SOFJ6/PcIAeroWwt9GPYDbBXKI2dp3kw4GtYA+9oSnve9WHQgsB0fI0ZC772YdBjoARcnRNP1vo07QjagcYdSn+27ZASCqjz3hye27bftG7REmkaPByb5bt2eY8xh97NNj7Lt9e4WtLSPnmxv1Lo41Vh7QaN8t3CPGURdwAd/XqBvDVHI0fLvvVu4J1jzZWPmA39Oo95frY4+dm303dB9ow+X6WAI51X03dfd4TVc5Avq3M+pGKzF4iAA/Vvbd3N0iN1KWHCo8/X23d6cITa4rCM+3MupNRX3sAX6j6fdXdZUj2fk2Rt2YZlE5HN/GqMdNrqcDNPfd7p0goz6WwN8i16mZMl+RCPgNjHovq7HyhefrG/XbVVSOxBeP1KuP65ADX/fd/q3CjFvsVMfXNuopk+vp+MpGvRu/EpwBeLDvPmwLlck6Kkfgqxr16grBQxS4te9+bAXWSGVyPR3oKyYwK06upwP09t2VzWN9fSzxBXOdJpknc5IBOvvuzWahstipji+2pp5bmnySHeArGfU+2iw5XypSV13szAD9ywRbN5tUOQLwixh1o7UFcjSk7btfG8Fqk+vp0L+CUe+vN5mTjK8w/d5BG9fHEvqnXxZdfXI9HeCTJzAb6ZmS6wB+aqNe22jwEAX4zFuNTQcjAFdd1FMAcj5vrpONMZjf3Ey2ZbO0z5zA3NUB5pL/uDV6Pu2upLGuT8SuD3uD8zoL+JxG3Rj9GVq0xgfdKW1sTzd/SqOegy7VCF2I2L6YwRYV8+ebfrf5pDhNQ2Y5opPt6eXPZ9R7jyxJYkwXZyAtLNT1lmk2LkRo9rm2tBkTvsp9SylBLiWqIxQP1obupvn5XPVDal1mRipD6L9aixstPLOOTHfD7Hwqo17rM/dVLkCI2ieMHeRQOZqkL4ZiCDIoqk+UwGzwuLAqs/sxL+7BGOEK1ExzfiAaTppDdXo+nVGvjmTnhElxqLbBjLna8n5jNKGyUHUC+gmhZXNEyPlcRj3nR1Zi1YmKAh6yMRfqd1QQZqJ4niWDVwTQfDZytORw9nMZ9WDem1AKY+xllVRHS9iBUyZfJrF6fT424ahtVY+qNbP/OnRg7FTapzLqwXU9btC5w4MGrBOVJSoFttjZbUA3qXUpPfAm0PNq/3WOYgj6REY9tGlGvtY27SnXO0etRHYAN85EapipuwUxg8bsOXDxBodv1G1hrMJ5FrLdTcqOzr3ExLAC8GzAyoAOQ/LDcEHsarD9uJjogg7cqE+YMq313LA3Ixe7uexw3yfe4cFAn3M5a1J+WQDSAQnWqL+wPfvA64cM7KNqc+Loi0pB5l3zQAuyzt7EsQMGMqXCYAE9z7lNXs4L16FB7gEb9apLlOhjhBrNr+vxyhjRWR+6UXaQ7m9Js3SkKWRYhLe9HXD9EIuu98evPsgMLa6JeXmhduRMDINGh1U1SM98C5V4Otxcp45+KwLyKOTEJvdx+Bx5Z5Ed8BgeFwYNYPXUsdIO0gMP1Kj3GDkJc6OSHc4dZ6cfDrQQiGz0NAY6nKcXnA7SE2/UrX7v9nHQ2nnt6pzdG0+H0/5Rfzym6ZIJyaSCnRrvB1e14TAUazGqt9auqri/wTGKF416zp7MXBJ+YARwd6fLXuatCyGGWHbMbE8GsbMOgh2xKMF9u2poRAzWcVUC9ISNutUdugBghDCGAEDwuDvxsacsIAQh4Tdy7alntIjzAiEVJ8FOFwTYqQXYAeP1VsKDCXfenXK9ASaM6MCdD1rjrt2cjHQ42c2SuznlQgKGEb3ZYdPGCLjTrmXlmiMs2bnlYsW9n6rXIbR+ye2OF7hDYdRzExLOkya82lauJsan0Rnobnf7sWptLKIcMI55WBsQQZ51xcbEnIN0Ll5i0oJLv8cOQhswNB05kc/Ld9cmGpGZlr345irtkT5qbpefSltECgjEbj6sDoevfb8JLcz1sNQ0gh3BFXI3ogz6ch4f9I+MrquDWTvWGTDa8z+z9hbHlzUUpgnhhM11YdvQhSIgEOzwaVSDOz9I21Do2Bfb2kHLJKHMNFkejbbzx+ltK+boYiytsNpbbwPOzk1oktmYBVzDTYCVcERwYJr6YHkCfKVN+Jtsw375abVwrsg/n8UiRk4kneIpk60pMWhok5tkrDmAGn1SupInukHXl8jXish5kwagpepbTYBULWMmdWJmedy2mwN9k7nY1dsOfWEtpZMpP/PNGjALe6sM6nMpt95OD+4fo7mvFLeQazzTFbcaU37gZHMzZjXorRBkmCt49D9zwNlR/+CK1c5cr2AE0Fz13OZcB7rT3dA2Hbk+hVGmG/riS9lBepyPFI9BxuJwFZuWHs5QFMwe6sRpBKNxe20plpMOcL5qBQrCDnbV297UM278NNhCSKZdSdYEAOKbADBY0wkSS1CglXIfK+nvJLbKsmSZg0lfrulPbmINcoUnUCVNRCe0aqIzTudrjTAx56Cn6uO2myCmTZClRGmFpmHGZgR2AQAolh4ermfdlWQxXwPh8RoqeopZyJiuCfo6iJ2RqDkoS90T5j3GrTPUaFCFH+O0l4F5dJLVUvfYfANEN6uaeDblgF0FF8qCbmykR5xZXd1DFVouJs3f5LMDsU4fnwfIXj/EvHVpfARnK7rQdHYGzFVkrzohw6cWGUIsuUn5cZaIumH0yzUWj9Bi12f40Fql0meNLfxjbbXCLEThgaGqXm8PHXfxa06EHaz8kR7DW2eP2TXM/xbrc4n8MrCKCFg03WjF2Sad+MeKozI3pdOVi90yMFKX+J43GypTFALoQx6RxF3II53VthrXWO2SVVJdTF35qr7LLcei5bJc5b1C/eAnxZyIIDDu0CzuSpEUjVdzyXq0QscKJWY7yvsvDeFSSzab3jyUpfzYUHUegCOPpp/yi2dnLB6+YnhrzSBaYdHwVXkkd0QYj0RppY661EnUZGYYcWKhO5tETKDxCFB8aoaY2g+GuplQedUAyHyRsvtZmckZY7GRPueirIlH3LUCEDnTdj/+yRNtGtt/uXyzelGwqr3FXI6Ot1ostf8QZ6vQZbQAggDPJ/YKvqtkZ6cfQFRuZyBdUk78kQZHNPQS9B1ddyeR9QRFeEt/cGdLe9WB8tAI5uUIRZ5zEzSohAn9aVhjrMPXNeKdnnz+zuqH5BzlTHIzmIUhB1QLL0+taQGvvlkX/InzqgxTvJ5UXTv1fYHdVPq0MVbOqpqH8gyE50C8t2XF72ouEskTNefPNOY9tAcQ6Dx+tdzO8iDBJ2c3RcG6EGmq7CxUERSeQ+URu9FOyyPmDMtpH6MT85ymSyds5cTQUNeWLbZYeuDhO1g0Z+mPiuw0FxN4xMxnBywsDFaHA1fm2tjMfU8aef2ZmMwWZ9g6gnjQTGpPLzCyt18UrDplj1Njpx9J/RIz7MR9RsRz6Q286R3iIrbk71FANBaQm3ppydK5ZGfTRfJYyQiys/X6IcSx5k9S0cpWzBYGoVCIncVA1yceBVXH94HYNBd+jNJT7QULYWGuupioUSd6Hs0iWEiawts16nJxWuk5VuyGRh5FGANMosmAZq6OsDdlLEJup7fwCuzw50nkN4oHok0IQ6fVXHxtwTZs16j7NdcV0hXthN2e/FJbh6PgmyZ2yktNt0RvIWoFtHJtHMnt5X+0/cFDJAgNb0xfInl86mGbCcw3fhpg+jx2O2lnEOLJCONWyP0wga+ILVfSo/9xb8VwMeeRFE0ZzA5CyXcYAmd6Y+dqtdwNkS7bCdCzvaJgoTJdKCVQqiwpeIZirDmd//VWY7jsIDAa26ZpNqfTm7b9GlMKVV5gLyp/MsZ0iGhsRl5EteW/1K3VD6nNQm1AS6cFc8NlGxnxKOK1NunNZW4U86/hzJaPmOgAxJIto7VBlDnJBhW8zghm0AirYPEbGEsf00ypeYtHAW7pz7aYouJjy6I5ocG1koSkcC+XPSI8HkTyQ1Pys53y3Z1Fjbhkvtya6mm7y3H7qCJk/NVt9bz9AvotSyMwp8MQ+cYogW35jpK3vsHBK5PBtsPH1zYi9ZgPTCd91N6aqOyLBtBlm9LMASB2xr+AOEFx84Zmwi2l5kn6u8ZUOxjQzfA9xEav8iqIMuI+MB0711Ydj3TlyihwMHZipCw4x22MRUJxL+Gu4f0oiQwBfdgnjaOvYdNFweLLJsZNRZtuplJwKNboByKsJrHOrgg94m8sJ9Ss1LFM922YM11bPxl6ocvx7yW6yNtL1Tcq8BzapsPXotnL7idtSBHCk14LAdD10K6+2fLdEX3sP67F53krNZP9N7UcgSKok1ftTzQgE2BYO8bx3ZeJXbX0OiNszcKEmywK1l0yVqg6dUauhtlOltrGCixCx0GBPea8O7mEk6UIxxiORbDpL1PfmFGvpJZNpOUWmGqsJlndFRCu4IAHzPgnKGbpWlR6KLV4Povq2382lDip9k0its+sssUKi9wwJdWC8IxQtR3Zc70AzPbBP25mecpSEgfAkrG3UitZAHHXuh0/dvCwOxV2qNJP0T4sbs3pm8hKVvsmkSifs9XanGJOaBbfdQwxnFg8ko/uvQ0BOZSY6QaM+jJ9HABz5rdLjpxG7SQrXqg5bLxUUl4oG6Tm+kZd8RsY7LXG7CXfLHgwWVlWZ0UklKfUoePrZNqaRt2YqpEDb3dBjgwelwiP/PTa0lNkYNZdb01d9ZtEmC4RNbdPjswRWCY8QjuljXE6Rq21Kn2qfpMIUTdwF+TI/Z0KwnObMrRYjOuuYdSbqt8kol5s5q9RrwahmJfWv2LJz+byYA+yqYXx6pG68jcw6Gaq/vaq14fBM3GXW2wW0TRdCNl2/PhThlwGVzTqRks1mNTHdOlpR+TIj/ItHcbc9zqy7GZ3PJy7AIBo81g9GxOuVhSspvyNOEqOuTtySDROffLecnpgaIUwZ3edSPEROvyq7gp5pKS7yt+Io5tH4paCtwcWz1VTJJvOk/aCK8aRiR+24cYRldYyQf2bRHTg1jZf23YpmNOTYpM0KkAQuK1mnytea5FOqnmqLsqwuUdAWR8jqvrtXSlk76k0SjKV2ogwhGh027Xt6HIFvO0Tjzprpc+KcpyN6H68yQ51jgAbDuoVvSlFkTp7GgtbM3/VuDZQ1cfI7Zn2lr5gtByg1++/burrmVm2mPahrgjouDr8o3r2hgGJGtnQrUYZjHpOFbU2HJjKZ28a1ZF+U9vQvbZRO6UJVTcebQU5rLy9fA+4UdnruE10Mu5J3yGM1uNucqKX4EbbQWbtKqgN1t3DvgkMDrN+qemgvUvOEfXRD/GDsh14IN9TtOeHV3Z7om8h+WU13Bza2KJ7Cw9HHQ4PQ4glTIQP6Tul1ZXLtmwDrzo6rDrp9ugwvs13fPz0j39jm/rFuKocC9wtnnh8fBG5/Ons+fk4cl5F/ggfFjhNbEzFe8iwFbiO/bgLXnkRuN3x9oh8LhSLjX8iBLyNI6cfjSLHVbDbF+TEYiHcscpDvlEoFIo/nwPnlchp7EJyQcGj87RQlChcJ7bmjLbmivb29Y/YtH/ZKBbu6Y/7QrFwJk98bxT9+8mHbICl4/uT4P/+Kufz+b/+fdTzjOjpeT2fLxeL9F8BWXkgB/ILHXsvlPKlMvmn8OYdu7gs5fl1BXJ+gB1yeb1MsYQd1hrGrTHWec78zxI58kR+3BfzAXboiQLeQ67fz2LuqQ7j7Ee98Ctw4KJE7198CRw6PS/l6yf3Jw1y/N4/nCck5Ms/gne7Jz0ufvz6KOZLRU/MKDvleHZKP04ofiX2gZ2UL/6mv2sOYPVNKDv1KyKz/wqyc0VFlrS8RP7rs1NonL/dxd1YBRdvV41yqRHs4UMjf/kzX7oMNpGwU3xiwlL2iXwq5EtXpUB3eV+KL6dHpy+khR6PS9hphBVUFNcNQkSpdMnGb+1WB1OLsZNv/F5g5/jp6YkIU+mc/pDD/bpQqjcuT9KeEounl3yjXm+UT4Kv7qpe//VWzDcCxyQ7z42gqLyQtj0V88UH/8Qz0uEybdndy/OFry8JO/Uzqiwj7BTPTu8oEpt4VS+dP/skdBwdvX4w6W48hdmhYFwGD1zcfxTKpWLj/TlZ7yeA6LFSvXD1EDI7rL93hdCIYew8X5x9SBkXnSOCVCoxGRd4awSFy2viJVUUFPmI3vn58ZPgPanthE/SGiKyUjNWxwD+D9WL+fr5aTo75Clnv4jCrBd+Pi0nIwI6pN8XL6IScXz0Xs83/BdK2aGmiCpbT0ivC/nG9dFJmStIjt+Bfvhg7ORLBFF2yszGnCexQ/v/dESMgm8N7Pk/CTn/8RdRgSrsENz9Jgq78Bw5vhwFctHHy1OoZac/S/T+RMM0fDvC2KH9KFz6z/hBeDk9OmsEFfh9MjuXVEZKEa38/oPiJIGdCrmiQUSStMY3gUfkdv/5X/9N7kWapcDOxcM7fa1Z2Xm+KhZLRTK0AsP+jKratwciEqUP76CwWfcPZ/6ZF6Rv9beH3+TBl95R2rp3dsXJw3FI75Sf7i7uLrJqZarHPh4eXsrktr7rQij73+n//UWNWSo7p2cnjWKdDKz77Jbr6STfIErdNy9UIogxLnpOBn+E0MpBMGenWGQuj/damNqllxGPsuAprtVt1gt/SLg1lJ0Cs635VHbOSkwpX2VXygx3bx+NctHTpNTZqRe45+C7NjHsGOdC05I2BhTxR51oy+fja9oBbywsYaf4dsYQrzJPi4HWeOaAsXMq3L8UdohFb5ROsirkIM5++K+ZGJ36D9pcovDoCxKtjLJDnJ38JT3xmr5dr8fHTHMXGoSOj/DISvCVi8yWFaLKiveNdJY+hAhqyb+fYOe4nj6yrgs/V3cGZfM9BfxRFF79aYH49/LJp/RwmJ2XRrnBtfE5+du/vONnhUadGqjGpe8nXOTL5QZnh9w0wE5ZohH0zH28e625LPqtOaL/Q6l6C7aR4bpQLp4HDzytF0iEcfyLePX8Hf3r18kv6eedvpDDIQ1xSt1/ztc1ucaXejJU3y/zl+/XgZnOOxossDdI4oYf3qs85VEEiyQCFilwHTnhFyfznrTGewWkNT9YI397jRA4I22JJzor/h9yaMbKqSrsJQAAAABJRU5ErkJggg=="/>
          <p:cNvSpPr>
            <a:spLocks noChangeAspect="1" noChangeArrowheads="1"/>
          </p:cNvSpPr>
          <p:nvPr/>
        </p:nvSpPr>
        <p:spPr bwMode="auto">
          <a:xfrm>
            <a:off x="155574" y="-144463"/>
            <a:ext cx="2930525" cy="293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8" name="Picture 4" descr="http://cdn.javabeat.net/wp-content/uploads/2013/02/Apache-Ant-Logo-ja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2209800"/>
            <a:ext cx="3030728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res.cloudinary.com/dipgrmvfg/image/upload/v1444055315/apache_maven_l5hy2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25" y="2441575"/>
            <a:ext cx="4377837" cy="151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gradle.org/wp-content/uploads/2015/06/gradlepha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701" y="1714500"/>
            <a:ext cx="2803360" cy="289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19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26</Words>
  <Application>Microsoft Office PowerPoint</Application>
  <PresentationFormat>Widescreen</PresentationFormat>
  <Paragraphs>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 only got  [15]*  slides</vt:lpstr>
      <vt:lpstr>PowerPoint Presentation</vt:lpstr>
      <vt:lpstr>PowerPoint Presentation</vt:lpstr>
      <vt:lpstr>PowerPoint Presentation</vt:lpstr>
      <vt:lpstr>Gradle </vt:lpstr>
      <vt:lpstr>PowerPoint Presentation</vt:lpstr>
      <vt:lpstr>PowerPoint Presentation</vt:lpstr>
      <vt:lpstr>Me:  So Gradle builds your projects and    generates your ARTIFACT</vt:lpstr>
      <vt:lpstr>PowerPoint Presentation</vt:lpstr>
      <vt:lpstr>PowerPoint Presentation</vt:lpstr>
      <vt:lpstr>PowerPoint Presentation</vt:lpstr>
      <vt:lpstr>PowerPoint Presentation</vt:lpstr>
      <vt:lpstr>Features</vt:lpstr>
      <vt:lpstr>PowerPoint Presentation</vt:lpstr>
      <vt:lpstr>?</vt:lpstr>
    </vt:vector>
  </TitlesOfParts>
  <Company>athenahealth,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Saravana Thiyagaraj</dc:creator>
  <cp:lastModifiedBy>Saravana Thiyagaraj</cp:lastModifiedBy>
  <cp:revision>19</cp:revision>
  <dcterms:created xsi:type="dcterms:W3CDTF">2016-03-16T18:02:13Z</dcterms:created>
  <dcterms:modified xsi:type="dcterms:W3CDTF">2016-03-16T19:37:19Z</dcterms:modified>
</cp:coreProperties>
</file>