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1" r:id="rId5"/>
    <p:sldId id="272" r:id="rId6"/>
    <p:sldId id="260" r:id="rId7"/>
    <p:sldId id="259" r:id="rId8"/>
    <p:sldId id="276" r:id="rId9"/>
    <p:sldId id="269" r:id="rId10"/>
    <p:sldId id="270" r:id="rId11"/>
    <p:sldId id="275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0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9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9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8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2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7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5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0373-B1C8-42AD-AA8B-EC2B44899F0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5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3309" y="3244334"/>
            <a:ext cx="634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</a:t>
            </a:r>
            <a:r>
              <a:rPr lang="en-US" altLang="ko-KR" sz="32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Pattern</a:t>
            </a:r>
            <a:endParaRPr lang="ko-KR" altLang="en-US" sz="32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58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Strategy Pattern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2206069"/>
            <a:ext cx="3020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Strategy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패턴 다이어그램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11236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행위를 동적으로 바꾸고 싶은 경우 직접 행위를 수정하지 않고 전략을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바꿔 주기만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함으로써 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행위를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유연하게 확장하는 방법</a:t>
            </a:r>
          </a:p>
        </p:txBody>
      </p:sp>
      <p:pic>
        <p:nvPicPr>
          <p:cNvPr id="12290" name="Picture 2" descr="전략 패턴(Strategy Pattern) - 자바 디자인 패턴과 JDK 예제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2722729"/>
            <a:ext cx="8744585" cy="32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14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5C5C5C"/>
                </a:solidFill>
                <a:latin typeface="Spoqa Han Sans"/>
              </a:rPr>
              <a:t>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346" y="724280"/>
            <a:ext cx="322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Template Callback Pattern</a:t>
            </a:r>
            <a:endParaRPr lang="ko-KR" altLang="en-US" sz="16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45" y="1051931"/>
            <a:ext cx="1159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전략 패턴의 변형으로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 (Dependency injection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전략을 내부클래스로 구현하여 매개변수로 전달하는 패턴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026" name="Picture 2" descr="Chapter 3_3 · vvhite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2364384"/>
            <a:ext cx="8999545" cy="355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3345" y="2079459"/>
            <a:ext cx="6336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Template Callback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패턴 구조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03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Proxy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pattern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2571827"/>
            <a:ext cx="3020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Proxy</a:t>
            </a:r>
            <a:r>
              <a:rPr lang="ko-KR" altLang="en-US" sz="1600" dirty="0" smtClean="0"/>
              <a:t> 패턴 다이어그램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7345" y="1051931"/>
            <a:ext cx="11599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Proxy :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대리인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프록시 객체를 통해 기본 객체에 접근하는 패턴이다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객체의 접근 권한을 관리할 필요가 있을 때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기본 객체의 주기능과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부기능을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구분하여 활용할 필요가 있을 때 사용한다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1266" name="Picture 2" descr="프록시 패턴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6" y="2941159"/>
            <a:ext cx="5700280" cy="31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8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점층적</a:t>
            </a:r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생성자</a:t>
            </a:r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패턴 </a:t>
            </a:r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Telescoping Constructor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Pattern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2299850"/>
            <a:ext cx="69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예시</a:t>
            </a:r>
            <a:endParaRPr lang="ko-KR" altLang="en-US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9672" y="1163782"/>
            <a:ext cx="9578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객체를 생성하는 방식의 일종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필수 인자를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받는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생성자를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정의하고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선택적 인자를 받는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생성자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들을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따로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추가한다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.(Overloading)</a:t>
            </a: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단점 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가독성이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떨어진다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2" y="2684771"/>
            <a:ext cx="8364117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6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9672" y="1163782"/>
            <a:ext cx="9578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객체를 생성하는 방식의 일종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기본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생성자로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객체를 생성하고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필요한 인자를 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Setter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메서드로 받는다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단점 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객체가 생성된 이후 변경이 발생한다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724280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자바 빈 패턴 </a:t>
            </a:r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JavaBeans Pattern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2" y="2527364"/>
            <a:ext cx="4725460" cy="4155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3346" y="2124360"/>
            <a:ext cx="69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예시</a:t>
            </a:r>
            <a:endParaRPr lang="ko-KR" altLang="en-US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21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Builder Pattern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2168268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Builder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패턴 다이어그램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1032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객체를 생성하는 방식의 일종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개체인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빌더를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사용하여 각 초기화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파라미터를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단계별로 수신한 다음 생성된 개체를 한 번에 반환한다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장점 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가독성이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좋다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불변 객체를 생성할 수 있다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6" y="2494980"/>
            <a:ext cx="7649643" cy="25816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28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495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Factory pattern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1607125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factory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패턴 다이어그램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1032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객체를 생성하기 위한 인터페이스를 정의하는데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어떤 클래스의 </a:t>
            </a:r>
            <a:r>
              <a:rPr lang="ko-KR" altLang="en-US" sz="1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인스턴스를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만들지는 서브클래스에서 결정하게 </a:t>
            </a:r>
            <a:r>
              <a:rPr lang="ko-KR" altLang="en-US" sz="1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만드는 패턴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0242" name="Picture 2" descr="팩토리 메서드 패턴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40" y="2201186"/>
            <a:ext cx="4879341" cy="287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73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Singleton Pattern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46" y="1108203"/>
            <a:ext cx="9471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하나의 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instance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 사용하도록 하는 객체 생성 패턴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메모리를 아낄 수 있다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동시성에 주의 해야한다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148" name="Picture 4" descr="싱글턴 패턴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899" y="1467429"/>
            <a:ext cx="6762461" cy="405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43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pic>
        <p:nvPicPr>
          <p:cNvPr id="1026" name="Picture 2" descr="https://t1.daumcdn.net/cfile/tistory/2747C84E576006FE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6" y="2421224"/>
            <a:ext cx="52387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facade 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pattern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2121662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Facade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패턴 다이어그램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46" y="1080067"/>
            <a:ext cx="947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Facade :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건물의 외벽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내부의 복잡한 시스템은 숨기고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사용자에게 간단한 인터페이스를 제공 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1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Decorator </a:t>
            </a:r>
            <a:r>
              <a:rPr lang="en-US" altLang="ko-KR" b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pattern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346" y="1051931"/>
            <a:ext cx="947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주어진 상황 및 용도에 따라 어떤 객체에 책임을 덧붙이는 패턴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46" y="1718136"/>
            <a:ext cx="8649907" cy="48584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9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Template Method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pattern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1995052"/>
            <a:ext cx="600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Template Method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패턴 다이어그램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1092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알고리즘의 구조를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메소드에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정의하고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하위 클래스에서 알고리즘 구조의 변경없이 알고리즘을 재정의 하는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패턴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3314" name="Picture 2" descr="Template Method Pattern - 사관처럼 미친듯이 기록하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0" y="2364384"/>
            <a:ext cx="6581775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18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264</Words>
  <Application>Microsoft Office PowerPoint</Application>
  <PresentationFormat>와이드스크린</PresentationFormat>
  <Paragraphs>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G마켓 산스 TTF Bold</vt:lpstr>
      <vt:lpstr>G마켓 산스 TTF Light</vt:lpstr>
      <vt:lpstr>Spoqa Han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azimemory</dc:creator>
  <cp:lastModifiedBy>USER</cp:lastModifiedBy>
  <cp:revision>26</cp:revision>
  <cp:lastPrinted>2021-10-06T07:57:31Z</cp:lastPrinted>
  <dcterms:created xsi:type="dcterms:W3CDTF">2020-07-19T13:16:04Z</dcterms:created>
  <dcterms:modified xsi:type="dcterms:W3CDTF">2025-01-31T13:28:07Z</dcterms:modified>
</cp:coreProperties>
</file>