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60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5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0FB4-FD8A-4828-B751-606C7806325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D8C-133E-4ACD-B6FE-7190C7C9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7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0FB4-FD8A-4828-B751-606C7806325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D8C-133E-4ACD-B6FE-7190C7C9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9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0FB4-FD8A-4828-B751-606C7806325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D8C-133E-4ACD-B6FE-7190C7C9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9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0FB4-FD8A-4828-B751-606C7806325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D8C-133E-4ACD-B6FE-7190C7C9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4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0FB4-FD8A-4828-B751-606C7806325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D8C-133E-4ACD-B6FE-7190C7C9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3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0FB4-FD8A-4828-B751-606C7806325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D8C-133E-4ACD-B6FE-7190C7C9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4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0FB4-FD8A-4828-B751-606C7806325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D8C-133E-4ACD-B6FE-7190C7C9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32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0FB4-FD8A-4828-B751-606C7806325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D8C-133E-4ACD-B6FE-7190C7C9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3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0FB4-FD8A-4828-B751-606C7806325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D8C-133E-4ACD-B6FE-7190C7C9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9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0FB4-FD8A-4828-B751-606C7806325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D8C-133E-4ACD-B6FE-7190C7C9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9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60FB4-FD8A-4828-B751-606C7806325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DD8C-133E-4ACD-B6FE-7190C7C9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60FB4-FD8A-4828-B751-606C7806325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DD8C-133E-4ACD-B6FE-7190C7C97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87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0" y="3198168"/>
            <a:ext cx="819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모험과 함께 하는 객체지향 프로그래밍</a:t>
            </a:r>
            <a:endParaRPr lang="ko-KR" altLang="en-US" sz="24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7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6329" y="336214"/>
            <a:ext cx="1166552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당신은 텍스트로그라이크 게임을 개발하는 개발자 입니다</a:t>
            </a:r>
            <a:r>
              <a:rPr lang="en-US" altLang="ko-KR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모험</a:t>
            </a:r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용사는 모험을 떠납니다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모험은 총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이벤트로 구성 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FontTx/>
              <a:buAutoNum type="arabicPeriod"/>
            </a:pPr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이벤트를 완료하면 모험은 성공으로 종료됩니다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FontTx/>
              <a:buAutoNum type="arabicPeriod"/>
            </a:pP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모험이 성공으로 종료되면 다음 스테이지의 모험을 떠나게 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marL="914400" lvl="1" indent="-457200">
              <a:buFontTx/>
              <a:buAutoNum type="arabicPeriod"/>
            </a:pP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최종 스테이지는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100 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최종 스테이지가 종료되면 프로그램은 종료됩니다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FontTx/>
              <a:buAutoNum type="arabicPeriod"/>
            </a:pPr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용사의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HP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되면 모험은 실패로 종료됩니다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모험이 실패로 종료되면 현재 스테이지를 다시 도전하거나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프로그램을 종료할 수 있습니다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5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6329" y="336214"/>
            <a:ext cx="1166552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당신은 텍스트로그라이크 게임을 개발하는 개발자 입니다</a:t>
            </a:r>
            <a:r>
              <a:rPr lang="en-US" altLang="ko-KR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</a:t>
            </a:r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sz="2000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이벤트는 아래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 이벤트 중 하나가 랜덤하게 발생합니다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모험의 마지막 이벤트는 반드시 전투 이벤트가 발생합니다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이벤트를 완료하면 용사는 일정량의 경험치를 획득합니다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marL="914400" lvl="1" indent="-457200">
              <a:buAutoNum type="arabicPeriod"/>
            </a:pP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획득한 경험치가 기준에 도달하면 용사는 레벨업 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2000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12958"/>
              </p:ext>
            </p:extLst>
          </p:nvPr>
        </p:nvGraphicFramePr>
        <p:xfrm>
          <a:off x="834970" y="4151348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954">
                  <a:extLst>
                    <a:ext uri="{9D8B030D-6E8A-4147-A177-3AD203B41FA5}">
                      <a16:colId xmlns:a16="http://schemas.microsoft.com/office/drawing/2014/main" val="152358272"/>
                    </a:ext>
                  </a:extLst>
                </a:gridCol>
                <a:gridCol w="5446046">
                  <a:extLst>
                    <a:ext uri="{9D8B030D-6E8A-4147-A177-3AD203B41FA5}">
                      <a16:colId xmlns:a16="http://schemas.microsoft.com/office/drawing/2014/main" val="1320845119"/>
                    </a:ext>
                  </a:extLst>
                </a:gridCol>
              </a:tblGrid>
              <a:tr h="324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모험 이벤트 종류 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가칭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2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만남 이벤트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대량의 경험치를 획득합니다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보물상자 발견 이벤트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장비 아이템을 획득합니다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2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먹거리 발견 이벤트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HP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를 충전합니다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91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전투 이벤트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몬스터와 전투를 벌이고 경험치를 획득합니다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8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63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329" y="336214"/>
            <a:ext cx="1166552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당신은 텍스트로그라이크 게임을 개발하는 개발자 입니다</a:t>
            </a:r>
            <a:r>
              <a:rPr lang="en-US" altLang="ko-KR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이벤트</a:t>
            </a:r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용사가 몬스터의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HP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먼저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만들면 전투는 승리로 종료 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전투는 턴제로 진행됩니다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용사는 자신의 턴 때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일반 공격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특수스킬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무기장비스킬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방어구장비스킬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 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선택지를 가집니다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턴에 하나의 선택지만 고를 수 있습니다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6329" y="336214"/>
            <a:ext cx="1166552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당신은 텍스트로그라이크 게임을 개발하는 개발자 입니다</a:t>
            </a:r>
            <a:r>
              <a:rPr lang="en-US" altLang="ko-KR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용사</a:t>
            </a:r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sz="2000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용사는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HP, ATK, DEF 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스텟을 가집니다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용사가 레벨업을 하면 스텟이 일정치 증가합니다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FontTx/>
              <a:buAutoNum type="arabicPeriod"/>
            </a:pP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HP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적에게 공격을 받으면 감소합니다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HP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이되면 모험은 실패로 종료됩니다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ATK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장비공격력과 합산하여 적에게 주는 데미지를 결정합니다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DEF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장비방어력과 합산하여 적에게 받는 데미지를 결정합니다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FontTx/>
              <a:buAutoNum type="arabicPeriod"/>
            </a:pPr>
            <a:endParaRPr lang="en-US" altLang="ko-KR" sz="2000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용사는 특수 스킬을 가지고 있습니다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FontTx/>
              <a:buAutoNum type="arabicPeriod"/>
            </a:pP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특수 스킬을 사용하면 용사는 특정 상태를 가질 수 있습니다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320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6329" y="336214"/>
            <a:ext cx="116655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당신은 텍스트로그라이크 게임을 개발하는 개발자 입니다</a:t>
            </a:r>
            <a:r>
              <a:rPr lang="en-US" altLang="ko-KR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장비</a:t>
            </a:r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sz="2000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장비는 방어구와 무기 두 부위가 있습니다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무기는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ATK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합산하여 적에게 주는 데미지를 결정합니다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FontTx/>
              <a:buAutoNum type="arabicPeriod"/>
            </a:pP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FontTx/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방어구는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DEF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합산하여 적에게 받는 데미지를 결정합니다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FontTx/>
              <a:buAutoNum type="arabicPeriod"/>
            </a:pPr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장비에는 장비스킬이 존재합니다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장비스킬을 사용하면 용사는 특정 상태를 가질 수 있습니다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000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900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329" y="336214"/>
            <a:ext cx="116655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당신은 텍스트로그라이크 게임을 개발하는 개발자 입니다</a:t>
            </a:r>
            <a:r>
              <a:rPr lang="en-US" altLang="ko-KR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스킬</a:t>
            </a:r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23593"/>
              </p:ext>
            </p:extLst>
          </p:nvPr>
        </p:nvGraphicFramePr>
        <p:xfrm>
          <a:off x="680225" y="1464418"/>
          <a:ext cx="112716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9241">
                  <a:extLst>
                    <a:ext uri="{9D8B030D-6E8A-4147-A177-3AD203B41FA5}">
                      <a16:colId xmlns:a16="http://schemas.microsoft.com/office/drawing/2014/main" val="152358272"/>
                    </a:ext>
                  </a:extLst>
                </a:gridCol>
                <a:gridCol w="7552389">
                  <a:extLst>
                    <a:ext uri="{9D8B030D-6E8A-4147-A177-3AD203B41FA5}">
                      <a16:colId xmlns:a16="http://schemas.microsoft.com/office/drawing/2014/main" val="1320845119"/>
                    </a:ext>
                  </a:extLst>
                </a:gridCol>
              </a:tblGrid>
              <a:tr h="324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스킬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2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특수 스킬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용사가 가지고 있는 스킬입니다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모험 당 한번만 사용 가능합니다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장비스킬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장비에 등록된 스킬입니다</a:t>
                      </a:r>
                      <a:r>
                        <a:rPr lang="en-US" altLang="ko-KR" smtClean="0"/>
                        <a:t>. N</a:t>
                      </a:r>
                      <a:r>
                        <a:rPr lang="ko-KR" altLang="en-US" smtClean="0"/>
                        <a:t>턴 당 한번만 사용 가능합니다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226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6329" y="3095634"/>
            <a:ext cx="114088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0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상태</a:t>
            </a:r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sz="2000" b="1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상태는 일시적으로 용사의 공격력과 방어력에 영향을 주게 됩니다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914400" lvl="1" indent="-457200">
              <a:buAutoNum type="arabicPeriod"/>
            </a:pPr>
            <a:endParaRPr lang="en-US" altLang="ko-KR" sz="20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914400" lvl="1" indent="-457200">
              <a:buAutoNum type="arabicPeriod"/>
            </a:pP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용사는 동시에 여러 개의 상태를 가질 수 있습니다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9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372</Words>
  <Application>Microsoft Office PowerPoint</Application>
  <PresentationFormat>와이드스크린</PresentationFormat>
  <Paragraphs>94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G마켓 산스 TTF Bold</vt:lpstr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2025-01-22T20:42:16Z</dcterms:created>
  <dcterms:modified xsi:type="dcterms:W3CDTF">2025-01-23T07:17:56Z</dcterms:modified>
</cp:coreProperties>
</file>