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26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8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0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3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4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1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8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9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0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6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12E3-F8F6-4457-8514-4C91ACC70F4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2F8C-3E2E-4470-AFCF-E5FB5453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3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7" y="330722"/>
            <a:ext cx="10620680" cy="6398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6" t="-1998" r="25941" b="-1"/>
          <a:stretch/>
        </p:blipFill>
        <p:spPr>
          <a:xfrm>
            <a:off x="2169622" y="901271"/>
            <a:ext cx="1717318" cy="21672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26414" y="3068537"/>
            <a:ext cx="6345007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주문은 자바입니까</a:t>
            </a:r>
            <a:r>
              <a:rPr lang="en-US" altLang="ko-K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1269" y="4258491"/>
            <a:ext cx="5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accent1">
                    <a:lumMod val="50000"/>
                  </a:schemeClr>
                </a:solidFill>
              </a:rPr>
              <a:t>C/C++/C# </a:t>
            </a:r>
            <a:r>
              <a:rPr lang="ko-KR" altLang="en-US" i="1" dirty="0" smtClean="0">
                <a:solidFill>
                  <a:schemeClr val="accent1">
                    <a:lumMod val="50000"/>
                  </a:schemeClr>
                </a:solidFill>
              </a:rPr>
              <a:t>마왕으로부터 </a:t>
            </a:r>
            <a:r>
              <a:rPr lang="en-US" altLang="ko-KR" i="1" dirty="0" smtClean="0">
                <a:solidFill>
                  <a:schemeClr val="accent1">
                    <a:lumMod val="50000"/>
                  </a:schemeClr>
                </a:solidFill>
              </a:rPr>
              <a:t>Java</a:t>
            </a:r>
            <a:r>
              <a:rPr lang="ko-KR" altLang="en-US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i="1" dirty="0" smtClean="0">
                <a:solidFill>
                  <a:schemeClr val="accent1">
                    <a:lumMod val="50000"/>
                  </a:schemeClr>
                </a:solidFill>
              </a:rPr>
              <a:t>공주를 구해라</a:t>
            </a:r>
            <a:r>
              <a:rPr lang="en-US" altLang="ko-KR" i="1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2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661"/>
          </a:xfrm>
          <a:prstGeom prst="rect">
            <a:avLst/>
          </a:prstGeom>
        </p:spPr>
      </p:pic>
      <p:pic>
        <p:nvPicPr>
          <p:cNvPr id="1028" name="Picture 4" descr="Java - Free logo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12" y="711632"/>
            <a:ext cx="1698971" cy="169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 logo and symbol, meaning, history,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1" t="31203" b="7897"/>
          <a:stretch/>
        </p:blipFill>
        <p:spPr bwMode="auto">
          <a:xfrm>
            <a:off x="2026947" y="2294489"/>
            <a:ext cx="1282700" cy="90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936014" y="2974665"/>
            <a:ext cx="6345007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chemeClr val="accent2">
                  <a:lumMod val="20000"/>
                  <a:lumOff val="80000"/>
                </a:schemeClr>
              </a:gs>
              <a:gs pos="100000">
                <a:srgbClr val="FEF6E3"/>
              </a:gs>
            </a:gsLst>
            <a:lin ang="5400000" scaled="1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주문은 자바입니까</a:t>
            </a:r>
            <a:r>
              <a:rPr lang="en-US" altLang="ko-K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4169" y="4248966"/>
            <a:ext cx="5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</a:rPr>
              <a:t>C/C++/C# 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</a:rPr>
              <a:t>마왕으로부터 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ko-KR" alt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</a:rPr>
              <a:t>공주를 구해라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2022-11-02T04:40:30Z</dcterms:created>
  <dcterms:modified xsi:type="dcterms:W3CDTF">2022-11-02T05:06:26Z</dcterms:modified>
</cp:coreProperties>
</file>