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DFEA"/>
    <a:srgbClr val="F6BDFB"/>
    <a:srgbClr val="4BFFFF"/>
    <a:srgbClr val="FFB1BE"/>
    <a:srgbClr val="FFC6AA"/>
    <a:srgbClr val="FFB9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EBC38-2F16-4FAE-ADF6-419CDA398339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3E464-C1D7-4B82-B892-8F4903A15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3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3E464-C1D7-4B82-B892-8F4903A15E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2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3E464-C1D7-4B82-B892-8F4903A15E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9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9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5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1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0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41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2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4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61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5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7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95E4-A1DC-4025-8E01-34B9FDF0EAC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1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ail@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View </a:t>
            </a:r>
            <a:r>
              <a:rPr lang="ko-KR" altLang="en-US" dirty="0"/>
              <a:t>설계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Lecty</a:t>
            </a:r>
            <a:r>
              <a:rPr lang="en-US" altLang="ko-KR" dirty="0"/>
              <a:t> </a:t>
            </a:r>
            <a:r>
              <a:rPr lang="en-US" altLang="ko-KR" dirty="0" err="1"/>
              <a:t>kim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471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92331"/>
            <a:ext cx="12192000" cy="3553098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Congraturation</a:t>
            </a:r>
            <a:r>
              <a:rPr lang="en-US" altLang="ko-KR" dirty="0">
                <a:solidFill>
                  <a:sysClr val="windowText" lastClr="000000"/>
                </a:solidFill>
              </a:rPr>
              <a:t>!!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가입을 축하합니다</a:t>
            </a:r>
            <a:r>
              <a:rPr lang="en-US" altLang="ko-KR" dirty="0">
                <a:solidFill>
                  <a:sysClr val="windowText" lastClr="000000"/>
                </a:solidFill>
              </a:rPr>
              <a:t>!!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93669" y="4715691"/>
            <a:ext cx="3461657" cy="1084218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리뷰 달러 가기</a:t>
            </a:r>
            <a:r>
              <a:rPr lang="en-US" altLang="ko-KR" dirty="0">
                <a:solidFill>
                  <a:sysClr val="windowText" lastClr="000000"/>
                </a:solidFill>
              </a:rPr>
              <a:t>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19257" y="4715691"/>
            <a:ext cx="3461657" cy="1084218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리뷰 보러 가기</a:t>
            </a:r>
            <a:r>
              <a:rPr lang="en-US" altLang="ko-KR" dirty="0">
                <a:solidFill>
                  <a:sysClr val="windowText" lastClr="000000"/>
                </a:solidFill>
              </a:rPr>
              <a:t>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6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378823"/>
            <a:ext cx="9575077" cy="237744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436914" y="666206"/>
            <a:ext cx="2024743" cy="1763485"/>
          </a:xfrm>
          <a:prstGeom prst="round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상품 이미지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1817" y="1045029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가격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1817" y="1662555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정보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149530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63039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63039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3039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52153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865662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5662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65662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89966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203475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03475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03475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9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071154" y="470263"/>
            <a:ext cx="9614263" cy="2076994"/>
          </a:xfrm>
          <a:prstGeom prst="round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15291" y="757646"/>
            <a:ext cx="1802675" cy="1306285"/>
          </a:xfrm>
          <a:prstGeom prst="round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 사진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48387" y="939521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리뷰 제품 수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8387" y="1557047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회원이 선호하는 성별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149530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63039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63039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3039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52153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865662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5662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65662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89966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203475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03475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03475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3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5920" y="378823"/>
            <a:ext cx="1371600" cy="124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57600" y="927461"/>
            <a:ext cx="52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Picture Upload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45920" y="2207623"/>
            <a:ext cx="8203474" cy="54864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Review title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포인트가 5개인 별 4"/>
          <p:cNvSpPr/>
          <p:nvPr/>
        </p:nvSpPr>
        <p:spPr>
          <a:xfrm>
            <a:off x="1815737" y="3108960"/>
            <a:ext cx="849086" cy="731520"/>
          </a:xfrm>
          <a:prstGeom prst="star5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포인트가 5개인 별 5"/>
          <p:cNvSpPr/>
          <p:nvPr/>
        </p:nvSpPr>
        <p:spPr>
          <a:xfrm>
            <a:off x="2808514" y="3108960"/>
            <a:ext cx="849086" cy="731520"/>
          </a:xfrm>
          <a:prstGeom prst="star5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3657600" y="3108960"/>
            <a:ext cx="849086" cy="731520"/>
          </a:xfrm>
          <a:prstGeom prst="star5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포인트가 5개인 별 7"/>
          <p:cNvSpPr/>
          <p:nvPr/>
        </p:nvSpPr>
        <p:spPr>
          <a:xfrm>
            <a:off x="4637314" y="3108960"/>
            <a:ext cx="849086" cy="73152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포인트가 5개인 별 8"/>
          <p:cNvSpPr/>
          <p:nvPr/>
        </p:nvSpPr>
        <p:spPr>
          <a:xfrm>
            <a:off x="5662748" y="3108960"/>
            <a:ext cx="849086" cy="73152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15737" y="4193177"/>
            <a:ext cx="8373292" cy="2664823"/>
          </a:xfrm>
          <a:prstGeom prst="rect">
            <a:avLst/>
          </a:prstGeom>
          <a:solidFill>
            <a:srgbClr val="FFB9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2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41863" y="0"/>
            <a:ext cx="8373292" cy="2664823"/>
          </a:xfrm>
          <a:prstGeom prst="rect">
            <a:avLst/>
          </a:prstGeom>
          <a:solidFill>
            <a:srgbClr val="FFB9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94914" y="3383280"/>
            <a:ext cx="1894115" cy="666206"/>
          </a:xfrm>
          <a:prstGeom prst="rect">
            <a:avLst/>
          </a:prstGeom>
          <a:solidFill>
            <a:srgbClr val="FFB9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Upload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5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49530" y="2860766"/>
            <a:ext cx="9575077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58983" y="3148149"/>
            <a:ext cx="8203474" cy="548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 title</a:t>
            </a:r>
            <a:endParaRPr lang="ko-KR" altLang="en-US" dirty="0"/>
          </a:p>
        </p:txBody>
      </p:sp>
      <p:sp>
        <p:nvSpPr>
          <p:cNvPr id="8" name="포인트가 5개인 별 7"/>
          <p:cNvSpPr/>
          <p:nvPr/>
        </p:nvSpPr>
        <p:spPr>
          <a:xfrm>
            <a:off x="1828800" y="4049486"/>
            <a:ext cx="849086" cy="73152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2821577" y="4049486"/>
            <a:ext cx="849086" cy="73152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3670663" y="4049486"/>
            <a:ext cx="849086" cy="73152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4650377" y="4049486"/>
            <a:ext cx="849086" cy="73152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5개인 별 11"/>
          <p:cNvSpPr/>
          <p:nvPr/>
        </p:nvSpPr>
        <p:spPr>
          <a:xfrm>
            <a:off x="5675811" y="4049486"/>
            <a:ext cx="849086" cy="73152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15737" y="5251269"/>
            <a:ext cx="8373292" cy="1606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71154" y="470263"/>
            <a:ext cx="9614263" cy="2076994"/>
          </a:xfrm>
          <a:prstGeom prst="round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15291" y="757646"/>
            <a:ext cx="1802675" cy="1306285"/>
          </a:xfrm>
          <a:prstGeom prst="round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 사진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48387" y="939521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가격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48387" y="1557047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정보</a:t>
            </a:r>
          </a:p>
        </p:txBody>
      </p:sp>
    </p:spTree>
    <p:extLst>
      <p:ext uri="{BB962C8B-B14F-4D97-AF65-F5344CB8AC3E}">
        <p14:creationId xmlns:p14="http://schemas.microsoft.com/office/powerpoint/2010/main" val="171531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0"/>
            <a:ext cx="9575077" cy="685800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50422" y="0"/>
            <a:ext cx="8373292" cy="25733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907177" y="3095897"/>
            <a:ext cx="1280160" cy="1222625"/>
          </a:xfrm>
          <a:prstGeom prst="ellipse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Pro_pc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61657" y="3095897"/>
            <a:ext cx="4088674" cy="1175657"/>
          </a:xfrm>
          <a:prstGeom prst="roundRect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name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0240" y="4663440"/>
            <a:ext cx="8203474" cy="2194560"/>
          </a:xfrm>
          <a:prstGeom prst="rect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Reply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7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0"/>
            <a:ext cx="9575077" cy="685800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78777" y="431074"/>
            <a:ext cx="4624252" cy="875212"/>
          </a:xfrm>
          <a:prstGeom prst="rect">
            <a:avLst/>
          </a:prstGeom>
          <a:solidFill>
            <a:srgbClr val="FFC6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Request Title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8251" y="1685109"/>
            <a:ext cx="7367452" cy="411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Your Request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5189" y="5995851"/>
            <a:ext cx="7458891" cy="6662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답변받을</a:t>
            </a:r>
            <a:r>
              <a:rPr lang="ko-KR" altLang="en-US" dirty="0">
                <a:solidFill>
                  <a:sysClr val="windowText" lastClr="000000"/>
                </a:solidFill>
              </a:rPr>
              <a:t> 이메일</a:t>
            </a:r>
          </a:p>
        </p:txBody>
      </p:sp>
    </p:spTree>
    <p:extLst>
      <p:ext uri="{BB962C8B-B14F-4D97-AF65-F5344CB8AC3E}">
        <p14:creationId xmlns:p14="http://schemas.microsoft.com/office/powerpoint/2010/main" val="2226560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0"/>
            <a:ext cx="9535887" cy="180267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9623" y="326571"/>
            <a:ext cx="3357154" cy="11495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SEND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87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0"/>
            <a:ext cx="9575077" cy="685800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664823" y="444137"/>
            <a:ext cx="621792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CS Request Management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25634" y="2011680"/>
            <a:ext cx="6230983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625634" y="2586446"/>
            <a:ext cx="6230983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25634" y="3174274"/>
            <a:ext cx="6230983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625634" y="3735978"/>
            <a:ext cx="6230983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25634" y="4310744"/>
            <a:ext cx="6230983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625634" y="4885510"/>
            <a:ext cx="6230983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625634" y="5466805"/>
            <a:ext cx="6230983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25634" y="6048100"/>
            <a:ext cx="6230983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41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33749" y="365760"/>
            <a:ext cx="7707085" cy="630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목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차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3p~5p – index.html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6p – login.html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7p – adultcheck.html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8p ~ 9p – regist.html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10p – welcome.html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11p~12p –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search?product</a:t>
            </a:r>
            <a:r>
              <a:rPr lang="en-US" altLang="ko-KR" dirty="0">
                <a:solidFill>
                  <a:sysClr val="windowText" lastClr="000000"/>
                </a:solidFill>
              </a:rPr>
              <a:t>=NN.html,</a:t>
            </a:r>
          </a:p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Search?username</a:t>
            </a:r>
            <a:r>
              <a:rPr lang="en-US" altLang="ko-KR" dirty="0">
                <a:solidFill>
                  <a:sysClr val="windowText" lastClr="000000"/>
                </a:solidFill>
              </a:rPr>
              <a:t>=NN.html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13p~14p – writerewrite.html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15p~16p– reviewextend.html</a:t>
            </a: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17p ~ 18p </a:t>
            </a:r>
            <a:r>
              <a:rPr lang="en-US" altLang="ko-KR" dirty="0">
                <a:solidFill>
                  <a:sysClr val="windowText" lastClr="000000"/>
                </a:solidFill>
              </a:rPr>
              <a:t>– cs.html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27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3063"/>
            <a:ext cx="1854926" cy="627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>
                  <a:solidFill>
                    <a:srgbClr val="FFB9C6"/>
                  </a:solidFill>
                </a:ln>
                <a:solidFill>
                  <a:sysClr val="windowText" lastClr="000000"/>
                </a:solidFill>
              </a:rPr>
              <a:t>SReview</a:t>
            </a:r>
            <a:endParaRPr lang="ko-KR" altLang="en-US" dirty="0">
              <a:ln>
                <a:solidFill>
                  <a:srgbClr val="FFB9C6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894423" y="-4271"/>
            <a:ext cx="1297577" cy="627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Sign In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96846" y="-4271"/>
            <a:ext cx="1297577" cy="627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Login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27017"/>
            <a:ext cx="12192000" cy="3879669"/>
          </a:xfrm>
          <a:prstGeom prst="rect">
            <a:avLst/>
          </a:prstGeom>
          <a:solidFill>
            <a:srgbClr val="FFB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1074" y="836023"/>
            <a:ext cx="11286309" cy="3357154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EVENT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4506686"/>
            <a:ext cx="12192000" cy="2351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4715691"/>
            <a:ext cx="12192000" cy="574766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What is your sex?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8171" y="5577840"/>
            <a:ext cx="124097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063931" y="5930537"/>
            <a:ext cx="457200" cy="431074"/>
          </a:xfrm>
          <a:prstGeom prst="ellips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2050869" y="5603966"/>
            <a:ext cx="483325" cy="339634"/>
          </a:xfrm>
          <a:prstGeom prst="triangl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54876" y="5577840"/>
            <a:ext cx="124097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120636" y="5930537"/>
            <a:ext cx="457200" cy="431074"/>
          </a:xfrm>
          <a:prstGeom prst="ellips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5107574" y="5603966"/>
            <a:ext cx="483325" cy="339634"/>
          </a:xfrm>
          <a:prstGeom prst="triangl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55874" y="5577840"/>
            <a:ext cx="124097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721634" y="5930537"/>
            <a:ext cx="457200" cy="431074"/>
          </a:xfrm>
          <a:prstGeom prst="ellips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>
            <a:off x="8708572" y="5603966"/>
            <a:ext cx="483325" cy="339634"/>
          </a:xfrm>
          <a:prstGeom prst="triangl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98171" y="6492240"/>
            <a:ext cx="12409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54876" y="6492240"/>
            <a:ext cx="12409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Woman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355874" y="6492240"/>
            <a:ext cx="12409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Couple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651760" y="52251"/>
            <a:ext cx="4689566" cy="5225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SEARCH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98080" y="0"/>
            <a:ext cx="731520" cy="6139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667897" y="143691"/>
            <a:ext cx="391886" cy="30044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4741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87828" y="274320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01337" y="535576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1337" y="2495006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1337" y="3278777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58937" y="274320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72446" y="535576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72446" y="2495006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2446" y="3278777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35982" y="274320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449491" y="535576"/>
            <a:ext cx="2129246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49491" y="2495006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49491" y="3278777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970623" y="0"/>
            <a:ext cx="1221377" cy="901337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더 보 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4741816"/>
            <a:ext cx="12192000" cy="2116183"/>
          </a:xfrm>
          <a:prstGeom prst="rect">
            <a:avLst/>
          </a:prstGeom>
          <a:solidFill>
            <a:srgbClr val="FFB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Ranking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제일 잘 나가는 인플루언서와 상품을 확인해보세요</a:t>
            </a:r>
            <a:r>
              <a:rPr lang="en-US" altLang="ko-KR" dirty="0">
                <a:solidFill>
                  <a:sysClr val="windowText" lastClr="000000"/>
                </a:solidFill>
              </a:rPr>
              <a:t>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9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71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88274" y="0"/>
            <a:ext cx="4389120" cy="4271554"/>
          </a:xfrm>
          <a:prstGeom prst="rect">
            <a:avLst/>
          </a:prstGeom>
          <a:solidFill>
            <a:srgbClr val="FFB1B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</a:t>
            </a:r>
            <a:r>
              <a:rPr lang="en-US" altLang="ko-KR" dirty="0">
                <a:solidFill>
                  <a:sysClr val="windowText" lastClr="000000"/>
                </a:solidFill>
              </a:rPr>
              <a:t>Ranking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26082" y="3605349"/>
            <a:ext cx="2349731" cy="666205"/>
          </a:xfrm>
          <a:prstGeom prst="rect">
            <a:avLst/>
          </a:prstGeom>
          <a:solidFill>
            <a:srgbClr val="FFB1B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더보기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05301" y="0"/>
            <a:ext cx="4963887" cy="4271554"/>
          </a:xfrm>
          <a:prstGeom prst="rect">
            <a:avLst/>
          </a:prstGeom>
          <a:solidFill>
            <a:srgbClr val="FFB1B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인플루언서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Ranking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804365" y="3605349"/>
            <a:ext cx="2657434" cy="666205"/>
          </a:xfrm>
          <a:prstGeom prst="rect">
            <a:avLst/>
          </a:prstGeom>
          <a:solidFill>
            <a:srgbClr val="FFB1B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더보기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581" y="4846320"/>
            <a:ext cx="12193581" cy="2011680"/>
          </a:xfrm>
          <a:prstGeom prst="rect">
            <a:avLst/>
          </a:prstGeom>
          <a:solidFill>
            <a:srgbClr val="CCEC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Contact : </a:t>
            </a:r>
            <a:r>
              <a:rPr lang="en-US" altLang="ko-KR" dirty="0">
                <a:solidFill>
                  <a:sysClr val="windowText" lastClr="000000"/>
                </a:solidFill>
                <a:hlinkClick r:id="rId3"/>
              </a:rPr>
              <a:t>mail@mail.com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사업자등록번호 </a:t>
            </a:r>
            <a:r>
              <a:rPr lang="en-US" altLang="ko-KR" dirty="0">
                <a:solidFill>
                  <a:sysClr val="windowText" lastClr="000000"/>
                </a:solidFill>
              </a:rPr>
              <a:t>: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어쩌구저쩌구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CS : 010-0000-0000</a:t>
            </a:r>
          </a:p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입점문의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: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어쩌구저쩌구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라이선스 </a:t>
            </a:r>
            <a:r>
              <a:rPr lang="en-US" altLang="ko-KR" dirty="0">
                <a:solidFill>
                  <a:sysClr val="windowText" lastClr="000000"/>
                </a:solidFill>
              </a:rPr>
              <a:t>: ~~~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006148" y="4846320"/>
            <a:ext cx="2185851" cy="8621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고객문의</a:t>
            </a:r>
          </a:p>
        </p:txBody>
      </p:sp>
    </p:spTree>
    <p:extLst>
      <p:ext uri="{BB962C8B-B14F-4D97-AF65-F5344CB8AC3E}">
        <p14:creationId xmlns:p14="http://schemas.microsoft.com/office/powerpoint/2010/main" val="176930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rot="16200000">
            <a:off x="2667000" y="-2667001"/>
            <a:ext cx="6858000" cy="12191999"/>
          </a:xfrm>
          <a:prstGeom prst="rect">
            <a:avLst/>
          </a:prstGeom>
          <a:gradFill>
            <a:gsLst>
              <a:gs pos="0">
                <a:srgbClr val="F6BDFB"/>
              </a:gs>
              <a:gs pos="55000">
                <a:srgbClr val="FFDFEA"/>
              </a:gs>
              <a:gs pos="100000">
                <a:srgbClr val="4B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43396" y="672738"/>
            <a:ext cx="3504068" cy="5590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94061" y="1045029"/>
            <a:ext cx="2625634" cy="862148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794061" y="2638698"/>
            <a:ext cx="2625634" cy="352696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94061" y="3468190"/>
            <a:ext cx="2625634" cy="359229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PASSWORD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94061" y="4153989"/>
            <a:ext cx="2625634" cy="418011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그 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4062" y="4859382"/>
            <a:ext cx="1240972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8723" y="4859382"/>
            <a:ext cx="147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ID,PW </a:t>
            </a:r>
            <a:r>
              <a:rPr lang="ko-KR" altLang="en-US" dirty="0"/>
              <a:t>찾기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94062" y="5368834"/>
            <a:ext cx="2625634" cy="522515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Google</a:t>
            </a:r>
            <a:r>
              <a:rPr lang="ko-KR" altLang="en-US" dirty="0">
                <a:solidFill>
                  <a:sysClr val="windowText" lastClr="000000"/>
                </a:solidFill>
              </a:rPr>
              <a:t>로 로그인</a:t>
            </a:r>
          </a:p>
        </p:txBody>
      </p:sp>
    </p:spTree>
    <p:extLst>
      <p:ext uri="{BB962C8B-B14F-4D97-AF65-F5344CB8AC3E}">
        <p14:creationId xmlns:p14="http://schemas.microsoft.com/office/powerpoint/2010/main" val="345499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41417" y="483326"/>
            <a:ext cx="9144000" cy="2586445"/>
          </a:xfrm>
          <a:prstGeom prst="rect">
            <a:avLst/>
          </a:prstGeom>
          <a:solidFill>
            <a:srgbClr val="FFB9C6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18</a:t>
            </a:r>
            <a:r>
              <a:rPr lang="ko-KR" altLang="en-US" dirty="0"/>
              <a:t>세 이상이십니까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55371" y="3853543"/>
            <a:ext cx="3017520" cy="1045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97633" y="3853543"/>
            <a:ext cx="3017520" cy="1045028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1943" y="5238206"/>
            <a:ext cx="711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니네가</a:t>
            </a:r>
            <a:r>
              <a:rPr lang="ko-KR" altLang="en-US" dirty="0"/>
              <a:t> 구라 친 것에 대해서 나는 책임을 지지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74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17566"/>
            <a:ext cx="5355771" cy="6596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자연 이미지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19703" y="1531924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19703" y="2136386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입력란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19703" y="2740848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PW Check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19703" y="3359593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비밀번호 확인 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19703" y="410584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email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19703" y="996627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19703" y="3969973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nickname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19703" y="4556016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입력란</a:t>
            </a:r>
          </a:p>
        </p:txBody>
      </p:sp>
    </p:spTree>
    <p:extLst>
      <p:ext uri="{BB962C8B-B14F-4D97-AF65-F5344CB8AC3E}">
        <p14:creationId xmlns:p14="http://schemas.microsoft.com/office/powerpoint/2010/main" val="147671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168" y="117566"/>
            <a:ext cx="5355771" cy="6596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자연 이미지</a:t>
            </a:r>
          </a:p>
        </p:txBody>
      </p:sp>
      <p:sp>
        <p:nvSpPr>
          <p:cNvPr id="3" name="타원 2"/>
          <p:cNvSpPr/>
          <p:nvPr/>
        </p:nvSpPr>
        <p:spPr>
          <a:xfrm>
            <a:off x="6897189" y="796835"/>
            <a:ext cx="1384662" cy="12279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26434" y="1226123"/>
            <a:ext cx="2926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ysClr val="windowText" lastClr="000000"/>
                </a:solidFill>
              </a:rPr>
              <a:t>Profic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삽입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322423" y="2573383"/>
            <a:ext cx="5408023" cy="111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3394" y="4476988"/>
            <a:ext cx="2926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ysClr val="windowText" lastClr="000000"/>
                </a:solidFill>
              </a:rPr>
              <a:t>backpic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삽입</a:t>
            </a:r>
          </a:p>
        </p:txBody>
      </p:sp>
    </p:spTree>
    <p:extLst>
      <p:ext uri="{BB962C8B-B14F-4D97-AF65-F5344CB8AC3E}">
        <p14:creationId xmlns:p14="http://schemas.microsoft.com/office/powerpoint/2010/main" val="236896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240</Words>
  <Application>Microsoft Office PowerPoint</Application>
  <PresentationFormat>와이드스크린</PresentationFormat>
  <Paragraphs>126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View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 설계</dc:title>
  <dc:creator>YUHAN</dc:creator>
  <cp:lastModifiedBy>YUHAN</cp:lastModifiedBy>
  <cp:revision>26</cp:revision>
  <dcterms:created xsi:type="dcterms:W3CDTF">2022-09-27T00:52:32Z</dcterms:created>
  <dcterms:modified xsi:type="dcterms:W3CDTF">2022-10-05T02:28:27Z</dcterms:modified>
</cp:coreProperties>
</file>