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C6"/>
    <a:srgbClr val="FFB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Lecty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Congraturation</a:t>
            </a:r>
            <a:r>
              <a:rPr lang="en-US" altLang="ko-KR" dirty="0" smtClean="0"/>
              <a:t>!!</a:t>
            </a:r>
          </a:p>
          <a:p>
            <a:pPr algn="ctr"/>
            <a:r>
              <a:rPr lang="ko-KR" altLang="en-US" dirty="0" smtClean="0"/>
              <a:t>가입을 축하합니다</a:t>
            </a:r>
            <a:r>
              <a:rPr lang="en-US" altLang="ko-KR" dirty="0" smtClean="0"/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달러 가기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보러 가기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가격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9531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63040" y="3122022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63040" y="5081452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3040" y="5865223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1817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5326" y="3122022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55326" y="5081452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55326" y="5865223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89967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03476" y="3122022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203476" y="5081452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203476" y="5865223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9531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3040" y="3122022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3040" y="5081452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63040" y="5865223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41817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55326" y="3122022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55326" y="5081452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55326" y="5865223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889967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03476" y="3122022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03476" y="5081452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03476" y="5865223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 title</a:t>
            </a:r>
            <a:endParaRPr lang="ko-KR" altLang="en-US" dirty="0"/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가격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Pro_pc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 View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답변받을</a:t>
            </a:r>
            <a:r>
              <a:rPr lang="ko-KR" altLang="en-US" dirty="0" smtClean="0"/>
              <a:t> 이메일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차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SReview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94423" y="-13063"/>
            <a:ext cx="129757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96846" y="-13063"/>
            <a:ext cx="129757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8720" y="4715691"/>
            <a:ext cx="991470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What is your sex?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TextArea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더 보 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</a:p>
          <a:p>
            <a:pPr algn="ctr"/>
            <a:r>
              <a:rPr lang="ko-KR" altLang="en-US" dirty="0" smtClean="0"/>
              <a:t>제일 잘 나가는 인플루언서와 상품을 확인해보세요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</a:t>
            </a:r>
            <a:r>
              <a:rPr lang="en-US" altLang="ko-KR" dirty="0" smtClean="0"/>
              <a:t>Ranking</a:t>
            </a:r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인플루언서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Ranking</a:t>
            </a:r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Contact : </a:t>
            </a:r>
            <a:r>
              <a:rPr lang="en-US" altLang="ko-KR" dirty="0" smtClean="0">
                <a:hlinkClick r:id="rId3"/>
              </a:rPr>
              <a:t>mail@mail.com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사업자등록번호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CS : 010-0000-0000</a:t>
            </a:r>
            <a:endParaRPr lang="en-US" altLang="ko-KR" dirty="0"/>
          </a:p>
          <a:p>
            <a:pPr algn="ctr"/>
            <a:r>
              <a:rPr lang="ko-KR" altLang="en-US" dirty="0" err="1" smtClean="0"/>
              <a:t>입점문의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어쩌구저쩌구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라이선스 </a:t>
            </a:r>
            <a:r>
              <a:rPr lang="en-US" altLang="ko-KR" dirty="0" smtClean="0"/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고객문의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1703" y="391886"/>
            <a:ext cx="4467497" cy="564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멋진 이미지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451668" y="1045029"/>
            <a:ext cx="2625634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1668" y="2638698"/>
            <a:ext cx="2625634" cy="35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51668" y="3468190"/>
            <a:ext cx="2625634" cy="35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51668" y="4153989"/>
            <a:ext cx="2625634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51669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6330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ID,PW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51669" y="5368834"/>
            <a:ext cx="2625634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</a:t>
            </a:r>
            <a:r>
              <a:rPr lang="ko-KR" altLang="en-US" dirty="0" smtClean="0"/>
              <a:t>로 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r>
              <a:rPr lang="ko-KR" altLang="en-US" dirty="0" smtClean="0"/>
              <a:t>세 이상이십니까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니네가</a:t>
            </a:r>
            <a:r>
              <a:rPr lang="ko-KR" altLang="en-US" dirty="0" smtClean="0"/>
              <a:t> 구라 친 것에 대해서 나는 책임을 지지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자연 이미지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자연 이미지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Profic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backpic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232</Words>
  <Application>Microsoft Office PowerPoint</Application>
  <PresentationFormat>와이드스크린</PresentationFormat>
  <Paragraphs>124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YUHAN</cp:lastModifiedBy>
  <cp:revision>12</cp:revision>
  <dcterms:created xsi:type="dcterms:W3CDTF">2022-09-27T00:52:32Z</dcterms:created>
  <dcterms:modified xsi:type="dcterms:W3CDTF">2022-09-27T03:38:50Z</dcterms:modified>
</cp:coreProperties>
</file>