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EA"/>
    <a:srgbClr val="F6BDFB"/>
    <a:srgbClr val="4BFFFF"/>
    <a:srgbClr val="FFB1BE"/>
    <a:srgbClr val="FFC6AA"/>
    <a:srgbClr val="FF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Lecty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이메일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차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더 보 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 smtClean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: 010-0000-0000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고객문의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16200000">
            <a:off x="2667000" y="-2667001"/>
            <a:ext cx="6858000" cy="12191999"/>
          </a:xfrm>
          <a:prstGeom prst="rect">
            <a:avLst/>
          </a:prstGeom>
          <a:gradFill>
            <a:gsLst>
              <a:gs pos="0">
                <a:srgbClr val="F6BDFB"/>
              </a:gs>
              <a:gs pos="55000">
                <a:srgbClr val="FFDFEA"/>
              </a:gs>
              <a:gs pos="100000">
                <a:srgbClr val="4B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3396" y="672738"/>
            <a:ext cx="3504068" cy="559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94061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4061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061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4061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 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4062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78723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ID,PW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94062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r>
              <a:rPr lang="ko-KR" altLang="en-US" dirty="0" smtClean="0"/>
              <a:t>세 이상이십니까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니네가</a:t>
            </a:r>
            <a:r>
              <a:rPr lang="ko-KR" altLang="en-US" dirty="0" smtClean="0"/>
              <a:t> 구라 친 것에 대해서 나는 책임을 지지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Profic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234</Words>
  <Application>Microsoft Office PowerPoint</Application>
  <PresentationFormat>와이드스크린</PresentationFormat>
  <Paragraphs>125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20</cp:revision>
  <dcterms:created xsi:type="dcterms:W3CDTF">2022-09-27T00:52:32Z</dcterms:created>
  <dcterms:modified xsi:type="dcterms:W3CDTF">2022-09-29T04:51:02Z</dcterms:modified>
</cp:coreProperties>
</file>