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DFEA"/>
    <a:srgbClr val="F6BDFB"/>
    <a:srgbClr val="4BFFFF"/>
    <a:srgbClr val="FFB1BE"/>
    <a:srgbClr val="FFC6AA"/>
    <a:srgbClr val="FFB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BC38-2F16-4FAE-ADF6-419CDA39833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3E464-C1D7-4B82-B892-8F4903A1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9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0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95E4-A1DC-4025-8E01-34B9FDF0EAC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Lecty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92331"/>
            <a:ext cx="12192000" cy="355309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Congraturation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가입을 축하합니다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3669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리뷰 달러 가기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19257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리뷰 보러 가기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378823"/>
            <a:ext cx="9575077" cy="23774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36914" y="666206"/>
            <a:ext cx="2024743" cy="17634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 이미지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1817" y="1045029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가격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817" y="1662555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정보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9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리뷰 제품 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회원이 선호하는 성별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5920" y="378823"/>
            <a:ext cx="1371600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927461"/>
            <a:ext cx="52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Upload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5920" y="2207623"/>
            <a:ext cx="8203474" cy="5486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title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1815737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포인트가 5개인 별 5"/>
          <p:cNvSpPr/>
          <p:nvPr/>
        </p:nvSpPr>
        <p:spPr>
          <a:xfrm>
            <a:off x="2808514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3657600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637314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포인트가 5개인 별 8"/>
          <p:cNvSpPr/>
          <p:nvPr/>
        </p:nvSpPr>
        <p:spPr>
          <a:xfrm>
            <a:off x="5662748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5737" y="4193177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1863" y="0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94914" y="3383280"/>
            <a:ext cx="1894115" cy="666206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Upload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49530" y="2860766"/>
            <a:ext cx="9575077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8983" y="3148149"/>
            <a:ext cx="8203474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 title</a:t>
            </a:r>
            <a:endParaRPr lang="ko-KR" altLang="en-US" dirty="0"/>
          </a:p>
        </p:txBody>
      </p:sp>
      <p:sp>
        <p:nvSpPr>
          <p:cNvPr id="8" name="포인트가 5개인 별 7"/>
          <p:cNvSpPr/>
          <p:nvPr/>
        </p:nvSpPr>
        <p:spPr>
          <a:xfrm>
            <a:off x="1828800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2821577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3670663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650377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5675811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5737" y="5251269"/>
            <a:ext cx="8373292" cy="1606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가격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정보</a:t>
            </a:r>
          </a:p>
        </p:txBody>
      </p:sp>
    </p:spTree>
    <p:extLst>
      <p:ext uri="{BB962C8B-B14F-4D97-AF65-F5344CB8AC3E}">
        <p14:creationId xmlns:p14="http://schemas.microsoft.com/office/powerpoint/2010/main" val="171531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50422" y="0"/>
            <a:ext cx="8373292" cy="25733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07177" y="3095897"/>
            <a:ext cx="1280160" cy="1222625"/>
          </a:xfrm>
          <a:prstGeom prst="ellipse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Pro_pc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61657" y="3095897"/>
            <a:ext cx="4088674" cy="1175657"/>
          </a:xfrm>
          <a:prstGeom prst="round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0240" y="4663440"/>
            <a:ext cx="8203474" cy="2194560"/>
          </a:xfrm>
          <a:prstGeom prst="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Reply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7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78777" y="431074"/>
            <a:ext cx="4624252" cy="875212"/>
          </a:xfrm>
          <a:prstGeom prst="rect">
            <a:avLst/>
          </a:prstGeom>
          <a:solidFill>
            <a:srgbClr val="FFC6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CS 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251" y="1685109"/>
            <a:ext cx="7367452" cy="411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Your Request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5189" y="5995851"/>
            <a:ext cx="7458891" cy="666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답변받을</a:t>
            </a:r>
            <a:r>
              <a:rPr lang="ko-KR" altLang="en-US" dirty="0">
                <a:solidFill>
                  <a:sysClr val="windowText" lastClr="000000"/>
                </a:solidFill>
              </a:rPr>
              <a:t> 이메일</a:t>
            </a:r>
          </a:p>
        </p:txBody>
      </p:sp>
    </p:spTree>
    <p:extLst>
      <p:ext uri="{BB962C8B-B14F-4D97-AF65-F5344CB8AC3E}">
        <p14:creationId xmlns:p14="http://schemas.microsoft.com/office/powerpoint/2010/main" val="222656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35887" cy="180267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23" y="326571"/>
            <a:ext cx="3357154" cy="1149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SEND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3749" y="365760"/>
            <a:ext cx="7707085" cy="630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목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3p~5p – index.html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6p – login.html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7p – adultcheck.html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8p ~ 9p – regist.html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10p – welcome.html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11p~12p –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search?product</a:t>
            </a:r>
            <a:r>
              <a:rPr lang="en-US" altLang="ko-KR" dirty="0">
                <a:solidFill>
                  <a:sysClr val="windowText" lastClr="000000"/>
                </a:solidFill>
              </a:rPr>
              <a:t>=NN.html,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Search?username</a:t>
            </a:r>
            <a:r>
              <a:rPr lang="en-US" altLang="ko-KR" dirty="0">
                <a:solidFill>
                  <a:sysClr val="windowText" lastClr="000000"/>
                </a:solidFill>
              </a:rPr>
              <a:t>=NN.html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13p~14p – writerewrite.html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15p~16p– reviewextend.html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17p ~ 18p </a:t>
            </a:r>
            <a:r>
              <a:rPr lang="en-US" altLang="ko-KR" dirty="0">
                <a:solidFill>
                  <a:sysClr val="windowText" lastClr="000000"/>
                </a:solidFill>
              </a:rPr>
              <a:t>– cs.html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27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3063"/>
            <a:ext cx="1854926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>
                  <a:solidFill>
                    <a:srgbClr val="FFB9C6"/>
                  </a:solidFill>
                </a:ln>
                <a:solidFill>
                  <a:sysClr val="windowText" lastClr="000000"/>
                </a:solidFill>
              </a:rPr>
              <a:t>SReview</a:t>
            </a:r>
            <a:endParaRPr lang="ko-KR" altLang="en-US" dirty="0">
              <a:ln>
                <a:solidFill>
                  <a:srgbClr val="FFB9C6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94423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Sign 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96846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Login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27017"/>
            <a:ext cx="12192000" cy="3879669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1074" y="836023"/>
            <a:ext cx="11286309" cy="3357154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EVENT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506686"/>
            <a:ext cx="12192000" cy="235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4715691"/>
            <a:ext cx="12192000" cy="574766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What is your sex?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8171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63931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050869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54876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20636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107574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5874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721634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8708572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98171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54876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Woman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55874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Couple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51760" y="52251"/>
            <a:ext cx="4689566" cy="5225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SEARCH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98080" y="0"/>
            <a:ext cx="731520" cy="613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667897" y="143691"/>
            <a:ext cx="391886" cy="300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74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7828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1337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1337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1337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8937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2446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72446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2446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35982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49491" y="535576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49491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9491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0623" y="0"/>
            <a:ext cx="1221377" cy="901337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더 보 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4741816"/>
            <a:ext cx="12192000" cy="2116183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제일 잘 나가는 인플루언서와 상품을 확인해보세요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9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7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88274" y="0"/>
            <a:ext cx="4389120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</a:t>
            </a:r>
            <a:r>
              <a:rPr lang="en-US" altLang="ko-KR" dirty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6082" y="3605349"/>
            <a:ext cx="2349731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5301" y="0"/>
            <a:ext cx="4963887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인플루언서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04365" y="3605349"/>
            <a:ext cx="2657434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581" y="4846320"/>
            <a:ext cx="12193581" cy="2011680"/>
          </a:xfrm>
          <a:prstGeom prst="rect">
            <a:avLst/>
          </a:prstGeom>
          <a:solidFill>
            <a:srgbClr val="CCEC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Contact : </a:t>
            </a:r>
            <a:r>
              <a:rPr lang="en-US" altLang="ko-KR" dirty="0">
                <a:solidFill>
                  <a:sysClr val="windowText" lastClr="000000"/>
                </a:solidFill>
                <a:hlinkClick r:id="rId3"/>
              </a:rPr>
              <a:t>mail@mail.com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사업자등록번호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어쩌구저쩌구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CS : 010-0000-0000</a:t>
            </a: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입점문의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어쩌구저쩌구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라이선스 </a:t>
            </a:r>
            <a:r>
              <a:rPr lang="en-US" altLang="ko-KR" dirty="0">
                <a:solidFill>
                  <a:sysClr val="windowText" lastClr="000000"/>
                </a:solidFill>
              </a:rPr>
              <a:t>: ~~~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06148" y="4846320"/>
            <a:ext cx="2185851" cy="862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고객문의</a:t>
            </a:r>
          </a:p>
        </p:txBody>
      </p:sp>
    </p:spTree>
    <p:extLst>
      <p:ext uri="{BB962C8B-B14F-4D97-AF65-F5344CB8AC3E}">
        <p14:creationId xmlns:p14="http://schemas.microsoft.com/office/powerpoint/2010/main" val="17693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16200000">
            <a:off x="2667000" y="-2667001"/>
            <a:ext cx="6858000" cy="12191999"/>
          </a:xfrm>
          <a:prstGeom prst="rect">
            <a:avLst/>
          </a:prstGeom>
          <a:gradFill>
            <a:gsLst>
              <a:gs pos="0">
                <a:srgbClr val="F6BDFB"/>
              </a:gs>
              <a:gs pos="55000">
                <a:srgbClr val="FFDFEA"/>
              </a:gs>
              <a:gs pos="100000">
                <a:srgbClr val="4B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43396" y="672738"/>
            <a:ext cx="3504068" cy="559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94061" y="1045029"/>
            <a:ext cx="2625634" cy="86214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94061" y="2638698"/>
            <a:ext cx="2625634" cy="352696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94061" y="3468190"/>
            <a:ext cx="2625634" cy="359229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PASSWORD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94061" y="4153989"/>
            <a:ext cx="2625634" cy="418011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그 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4062" y="4859382"/>
            <a:ext cx="124097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8723" y="4859382"/>
            <a:ext cx="1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ID,PW </a:t>
            </a:r>
            <a:r>
              <a:rPr lang="ko-KR" altLang="en-US" dirty="0"/>
              <a:t>찾기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94062" y="5368834"/>
            <a:ext cx="2625634" cy="522515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Google</a:t>
            </a:r>
            <a:r>
              <a:rPr lang="ko-KR" altLang="en-US" dirty="0">
                <a:solidFill>
                  <a:sysClr val="windowText" lastClr="000000"/>
                </a:solidFill>
              </a:rPr>
              <a:t>로 로그인</a:t>
            </a:r>
          </a:p>
        </p:txBody>
      </p:sp>
    </p:spTree>
    <p:extLst>
      <p:ext uri="{BB962C8B-B14F-4D97-AF65-F5344CB8AC3E}">
        <p14:creationId xmlns:p14="http://schemas.microsoft.com/office/powerpoint/2010/main" val="34549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1417" y="483326"/>
            <a:ext cx="9144000" cy="2586445"/>
          </a:xfrm>
          <a:prstGeom prst="rect">
            <a:avLst/>
          </a:prstGeom>
          <a:solidFill>
            <a:srgbClr val="FFB9C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r>
              <a:rPr lang="ko-KR" altLang="en-US" dirty="0"/>
              <a:t>세 이상이십니까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5371" y="3853543"/>
            <a:ext cx="3017520" cy="1045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633" y="3853543"/>
            <a:ext cx="3017520" cy="104502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943" y="523820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니네가</a:t>
            </a:r>
            <a:r>
              <a:rPr lang="ko-KR" altLang="en-US" dirty="0"/>
              <a:t> 구라 친 것에 대해서 나는 책임을 지지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9703" y="153192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9703" y="213638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입력란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9703" y="2740848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PW Check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9703" y="335959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비밀번호 확인 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9703" y="41058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9703" y="996627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9703" y="396997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nickname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9703" y="455601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입력란</a:t>
            </a:r>
          </a:p>
        </p:txBody>
      </p:sp>
    </p:spTree>
    <p:extLst>
      <p:ext uri="{BB962C8B-B14F-4D97-AF65-F5344CB8AC3E}">
        <p14:creationId xmlns:p14="http://schemas.microsoft.com/office/powerpoint/2010/main" val="14767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168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 이미지</a:t>
            </a:r>
          </a:p>
        </p:txBody>
      </p:sp>
      <p:sp>
        <p:nvSpPr>
          <p:cNvPr id="3" name="타원 2"/>
          <p:cNvSpPr/>
          <p:nvPr/>
        </p:nvSpPr>
        <p:spPr>
          <a:xfrm>
            <a:off x="6897189" y="796835"/>
            <a:ext cx="1384662" cy="1227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434" y="1226123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ysClr val="windowText" lastClr="000000"/>
                </a:solidFill>
              </a:rPr>
              <a:t>Profic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삽입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2423" y="2573383"/>
            <a:ext cx="5408023" cy="111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3394" y="4476988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ysClr val="windowText" lastClr="000000"/>
                </a:solidFill>
              </a:rPr>
              <a:t>backpic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3689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237</Words>
  <Application>Microsoft Office PowerPoint</Application>
  <PresentationFormat>와이드스크린</PresentationFormat>
  <Paragraphs>125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View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설계</dc:title>
  <dc:creator>YUHAN</dc:creator>
  <cp:lastModifiedBy>YUHAN</cp:lastModifiedBy>
  <cp:revision>23</cp:revision>
  <dcterms:created xsi:type="dcterms:W3CDTF">2022-09-27T00:52:32Z</dcterms:created>
  <dcterms:modified xsi:type="dcterms:W3CDTF">2022-10-04T03:41:51Z</dcterms:modified>
</cp:coreProperties>
</file>