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DFEA"/>
    <a:srgbClr val="F6BDFB"/>
    <a:srgbClr val="4BFFFF"/>
    <a:srgbClr val="FFB1BE"/>
    <a:srgbClr val="FFC6AA"/>
    <a:srgbClr val="FF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Lecty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Congraturation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가입을 축하합니다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달러 가기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리뷰 보러 가기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 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Upload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가격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정보</a:t>
            </a:r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Pro_pc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  <a:solidFill>
            <a:srgbClr val="FFC6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CS 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답변받을</a:t>
            </a:r>
            <a:r>
              <a:rPr lang="ko-KR" altLang="en-US" dirty="0">
                <a:solidFill>
                  <a:sysClr val="windowText" lastClr="000000"/>
                </a:solidFill>
              </a:rPr>
              <a:t> 이메일</a:t>
            </a:r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목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>
                  <a:solidFill>
                    <a:srgbClr val="FFB9C6"/>
                  </a:solidFill>
                </a:ln>
                <a:solidFill>
                  <a:sysClr val="windowText" lastClr="000000"/>
                </a:solidFill>
              </a:rPr>
              <a:t>SReview</a:t>
            </a:r>
            <a:endParaRPr lang="ko-KR" altLang="en-US" dirty="0">
              <a:ln>
                <a:solidFill>
                  <a:srgbClr val="FFB9C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4423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Sign 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96846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715691"/>
            <a:ext cx="12192000" cy="574766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What is your sex?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SEARCH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더 보 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제일 잘 나가는 인플루언서와 상품을 확인해보세요</a:t>
            </a:r>
            <a:r>
              <a:rPr lang="en-US" altLang="ko-KR" dirty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상품 </a:t>
            </a:r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인플루언서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  <a:solidFill>
            <a:srgbClr val="CCEC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Contact : </a:t>
            </a:r>
            <a:r>
              <a:rPr lang="en-US" altLang="ko-KR" dirty="0">
                <a:solidFill>
                  <a:sysClr val="windowText" lastClr="000000"/>
                </a:solidFill>
                <a:hlinkClick r:id="rId3"/>
              </a:rPr>
              <a:t>mail@mail.com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사업자등록번호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어쩌구저쩌구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CS : 010-0000-0000</a:t>
            </a: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입점문의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어쩌구저쩌구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라이선스 </a:t>
            </a:r>
            <a:r>
              <a:rPr lang="en-US" altLang="ko-KR" dirty="0">
                <a:solidFill>
                  <a:sysClr val="windowText" lastClr="000000"/>
                </a:solidFill>
              </a:rPr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고객문의</a:t>
            </a:r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16200000">
            <a:off x="2667000" y="-2667001"/>
            <a:ext cx="6858000" cy="12191999"/>
          </a:xfrm>
          <a:prstGeom prst="rect">
            <a:avLst/>
          </a:prstGeom>
          <a:gradFill>
            <a:gsLst>
              <a:gs pos="0">
                <a:srgbClr val="F6BDFB"/>
              </a:gs>
              <a:gs pos="55000">
                <a:srgbClr val="FFDFEA"/>
              </a:gs>
              <a:gs pos="100000">
                <a:srgbClr val="4B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3396" y="672738"/>
            <a:ext cx="3504068" cy="559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94061" y="1045029"/>
            <a:ext cx="2625634" cy="86214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94061" y="2638698"/>
            <a:ext cx="2625634" cy="352696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061" y="3468190"/>
            <a:ext cx="2625634" cy="359229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4061" y="4153989"/>
            <a:ext cx="2625634" cy="418011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그 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4062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8723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ID,PW </a:t>
            </a:r>
            <a:r>
              <a:rPr lang="ko-KR" altLang="en-US" dirty="0"/>
              <a:t>찾기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94062" y="5368834"/>
            <a:ext cx="2625634" cy="522515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Google</a:t>
            </a:r>
            <a:r>
              <a:rPr lang="ko-KR" altLang="en-US" dirty="0">
                <a:solidFill>
                  <a:sysClr val="windowText" lastClr="000000"/>
                </a:solidFill>
              </a:rPr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r>
              <a:rPr lang="ko-KR" altLang="en-US" dirty="0"/>
              <a:t>세 이상이십니까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니네가</a:t>
            </a:r>
            <a:r>
              <a:rPr lang="ko-KR" altLang="en-US" dirty="0"/>
              <a:t> 구라 친 것에 대해서 나는 책임을 지지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 이미지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입력란</a:t>
            </a:r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68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 이미지</a:t>
            </a:r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Profic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삽입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backpic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278</Words>
  <Application>Microsoft Office PowerPoint</Application>
  <PresentationFormat>와이드스크린</PresentationFormat>
  <Paragraphs>125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김 윤재</cp:lastModifiedBy>
  <cp:revision>21</cp:revision>
  <dcterms:created xsi:type="dcterms:W3CDTF">2022-09-27T00:52:32Z</dcterms:created>
  <dcterms:modified xsi:type="dcterms:W3CDTF">2022-10-01T02:42:39Z</dcterms:modified>
</cp:coreProperties>
</file>