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458-8871-40D4-9BFE-70C39A64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AE87-2F07-4066-A8FF-5882A5B9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2C10-1670-4A3B-904D-D4E098C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D837-8738-42B1-9A6C-2307689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C863-5E3E-49C3-821B-B000F1A7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12CD-1063-4550-B36D-16B30F05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D5BCA-1B4D-4F7D-9C7C-590EC6AA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868D-C12B-4462-93EC-9154500F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DF21-C1D0-403B-AB83-F40A4BE7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B87B-8C8A-42C3-A97D-09EAE98C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B68A-9013-4FFF-BE2B-5C8917CE1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93576-81D7-4EEC-BF20-5CA48610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2CCD-85A4-41B1-965D-281DB816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934C-82CC-4A97-BDC3-538BAF0F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68E3-D52D-4835-B9AC-1E2866A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44EC-8E2A-4862-AD3A-5C3EAAD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90D1-61DF-4EF3-9D4F-5A5B001B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E1F1-2AF6-4C5E-B32E-D3E1DB0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5F04-3EB6-49AE-BAEF-F9B5B30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B4A5-44D7-4371-95E9-6D9ADC29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3DF9-4CDC-4FF6-A610-B5152962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1016-9262-4D9E-AEC4-FC8E6A1E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F5C9-0975-45FF-A508-FBD6B876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C40F-8476-415E-AF26-ABC07B8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FEAB-DF81-4BCB-BE83-4E02E4ED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F6C0-DE54-4829-9D9B-8A64277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CF06-8447-4A2A-85CB-6C442401C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09D92-E96F-4AB7-997F-E56EF362F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C1D9-B4C7-4DB6-B5FF-C3069144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AF77-D3CD-4258-A886-EFAE6F7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677F-43FF-4D3F-844A-E1B8584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8642-CE66-44E6-936D-7EA4883B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F6C5-F162-45AA-97FD-030A42B4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3E13F-F2B4-4903-B575-1B74E993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78E7-AE9D-4E45-BCFE-EF890B55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E5356-1BB6-4051-8F60-57D0A2CF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4272E-787E-471F-BA44-8C2F06C9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8FDDE-BB33-4EFC-A5C0-ED188086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B4A1E-7C51-439D-B268-328F8B3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6E6-3DDD-480F-8A40-E7FADD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97178-5DB9-4C7D-BD7A-7B30B324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5ABA7-08B4-47E9-9FB9-FB5C2E09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7991C-2D63-4662-B929-215536BB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EF3-4EBB-47B4-963C-0D1ADBF3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F128D-9B60-4FE6-8841-CD0047F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910F3-5D0E-42CD-A8FB-47615BB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39D-E2AD-4021-9492-3957E01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0744-1626-4D40-ADBF-4890F2D0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4C0B-F6D2-42F5-A737-83056371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1640-3D0B-44B9-8AEF-2B87DF21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F327-D605-4FCB-992C-2DDB1FE5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6545-760A-4684-A43C-A05DA375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A53C-DF8B-4C30-9762-F5F47643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2D486-69B4-415E-97D8-7C315D3D2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9385E-41DF-43EE-A886-1AD12623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1860-60AC-4515-AA8C-CF64835F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C592-467D-4DD3-871A-90314F7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4928-AB1E-402C-B54B-157D2C67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45235-60BD-4F61-AA6A-0C70EC94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9B90-B7DB-447E-AD9D-FA84A28B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3321-2535-43C4-AA9F-5DE18D8CB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3699-DD7C-4820-9690-52ADDA31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9DE1-82AC-47E5-83FB-8E28AAA6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6B0E-6897-4130-8C07-026BB6848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6A5F-FE84-495B-BA01-849333C3A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8D2DD1D-37C5-4120-8B92-03C4D7CABB04}"/>
              </a:ext>
            </a:extLst>
          </p:cNvPr>
          <p:cNvGrpSpPr/>
          <p:nvPr/>
        </p:nvGrpSpPr>
        <p:grpSpPr>
          <a:xfrm>
            <a:off x="313346" y="0"/>
            <a:ext cx="11712114" cy="6858000"/>
            <a:chOff x="313346" y="0"/>
            <a:chExt cx="11712114" cy="68580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ADCC6AC-7F95-49F3-807F-30C57F50E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268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D29B9F-C1BF-461F-8311-767F4BB9B3AB}"/>
                </a:ext>
              </a:extLst>
            </p:cNvPr>
            <p:cNvSpPr/>
            <p:nvPr/>
          </p:nvSpPr>
          <p:spPr>
            <a:xfrm>
              <a:off x="5257205" y="3280528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BF84CA-92DA-4FAE-9D9C-FF2059438054}"/>
                </a:ext>
              </a:extLst>
            </p:cNvPr>
            <p:cNvSpPr/>
            <p:nvPr/>
          </p:nvSpPr>
          <p:spPr>
            <a:xfrm>
              <a:off x="8920209" y="3280528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0B3FB-69E2-44A8-8E06-AF81B55C927C}"/>
                </a:ext>
              </a:extLst>
            </p:cNvPr>
            <p:cNvSpPr/>
            <p:nvPr/>
          </p:nvSpPr>
          <p:spPr>
            <a:xfrm>
              <a:off x="8920209" y="1538141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44AD3-799E-45D1-BD71-E324756072B3}"/>
                </a:ext>
              </a:extLst>
            </p:cNvPr>
            <p:cNvCxnSpPr/>
            <p:nvPr/>
          </p:nvCxnSpPr>
          <p:spPr>
            <a:xfrm>
              <a:off x="3667027" y="3730896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6F9B5E-8FCC-4BCC-AE36-3ADE32D6F1DD}"/>
                </a:ext>
              </a:extLst>
            </p:cNvPr>
            <p:cNvCxnSpPr/>
            <p:nvPr/>
          </p:nvCxnSpPr>
          <p:spPr>
            <a:xfrm>
              <a:off x="6590907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705773-3DC0-45A3-915F-E6376FB82B11}"/>
                </a:ext>
              </a:extLst>
            </p:cNvPr>
            <p:cNvCxnSpPr/>
            <p:nvPr/>
          </p:nvCxnSpPr>
          <p:spPr>
            <a:xfrm>
              <a:off x="3234965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EDED30-6174-434B-8D2F-E01830B397FA}"/>
                </a:ext>
              </a:extLst>
            </p:cNvPr>
            <p:cNvCxnSpPr/>
            <p:nvPr/>
          </p:nvCxnSpPr>
          <p:spPr>
            <a:xfrm>
              <a:off x="5044912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FA41E6-E257-47ED-A495-FD5D08C5F0B6}"/>
                </a:ext>
              </a:extLst>
            </p:cNvPr>
            <p:cNvSpPr/>
            <p:nvPr/>
          </p:nvSpPr>
          <p:spPr>
            <a:xfrm>
              <a:off x="6989285" y="3276053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0D3EF4-E870-4F23-8C8B-90FDE4BF91B5}"/>
                </a:ext>
              </a:extLst>
            </p:cNvPr>
            <p:cNvCxnSpPr/>
            <p:nvPr/>
          </p:nvCxnSpPr>
          <p:spPr>
            <a:xfrm>
              <a:off x="3234965" y="581579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3DA71-7D50-47C5-BE89-D1340E478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745" y="2281287"/>
              <a:ext cx="907234" cy="55618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89D074-AF8B-4CB2-8C8A-785D61AFF789}"/>
                </a:ext>
              </a:extLst>
            </p:cNvPr>
            <p:cNvSpPr txBox="1"/>
            <p:nvPr/>
          </p:nvSpPr>
          <p:spPr>
            <a:xfrm>
              <a:off x="313346" y="3056111"/>
              <a:ext cx="1932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Modal ratio is low, few orgs that are highly leveraged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3380F1-E397-4C0E-8CDA-0EC3E4CEF558}"/>
                </a:ext>
              </a:extLst>
            </p:cNvPr>
            <p:cNvCxnSpPr>
              <a:cxnSpLocks/>
            </p:cNvCxnSpPr>
            <p:nvPr/>
          </p:nvCxnSpPr>
          <p:spPr>
            <a:xfrm>
              <a:off x="2245841" y="3535052"/>
              <a:ext cx="989124" cy="3076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947F7C-B0D2-4466-92EF-A74ACF739EBC}"/>
                </a:ext>
              </a:extLst>
            </p:cNvPr>
            <p:cNvCxnSpPr>
              <a:cxnSpLocks/>
            </p:cNvCxnSpPr>
            <p:nvPr/>
          </p:nvCxnSpPr>
          <p:spPr>
            <a:xfrm>
              <a:off x="2049938" y="4157220"/>
              <a:ext cx="886661" cy="147058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AE8D7D-B359-4364-B659-381A068D3F10}"/>
                </a:ext>
              </a:extLst>
            </p:cNvPr>
            <p:cNvSpPr txBox="1"/>
            <p:nvPr/>
          </p:nvSpPr>
          <p:spPr>
            <a:xfrm>
              <a:off x="10092965" y="5141005"/>
              <a:ext cx="1932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Bi-modal, small group of highly-leveraged orgs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7A9121-B252-4D57-8543-A368B2310B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7909089" y="4116567"/>
              <a:ext cx="2183876" cy="148610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84DBAE-02D1-4F15-AB4F-88565D1806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1255" y="2479530"/>
              <a:ext cx="1516875" cy="254541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E3D27A-CBFB-4260-BB33-F514E1964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1255" y="4157220"/>
              <a:ext cx="758437" cy="100419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72ADAED-66F1-407E-9572-8A1A1C11C9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698" y="4157220"/>
              <a:ext cx="3910267" cy="1771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34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</cp:revision>
  <dcterms:created xsi:type="dcterms:W3CDTF">2022-04-05T00:25:05Z</dcterms:created>
  <dcterms:modified xsi:type="dcterms:W3CDTF">2022-04-05T03:58:47Z</dcterms:modified>
</cp:coreProperties>
</file>