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4" r:id="rId4"/>
    <p:sldId id="263" r:id="rId5"/>
    <p:sldId id="267" r:id="rId6"/>
    <p:sldId id="257" r:id="rId7"/>
    <p:sldId id="259" r:id="rId8"/>
    <p:sldId id="258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 Le Van" initials="DLV" lastIdx="0" clrIdx="0">
    <p:extLst>
      <p:ext uri="{19B8F6BF-5375-455C-9EA6-DF929625EA0E}">
        <p15:presenceInfo xmlns:p15="http://schemas.microsoft.com/office/powerpoint/2012/main" userId="Dat Le 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F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787CD-7F39-465B-A407-A12B3D9BC48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9599D-4D5D-4835-BC0E-249F76D4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ADAA-7143-4A2A-8889-0B66EFC77C9A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B2AB-8C1D-43A2-BC94-1B62E5AAE878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23EA-AB81-427A-BF46-51309E15A797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67BE-D765-44CD-B9F0-4BA2AB9EB649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9549-5E3B-4A59-8796-B3B2A5863FB5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D728-6817-4475-ACE7-6FC381EFE207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AE166-C208-455D-BE4F-571E69B700E0}" type="datetime1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E60A-8099-432A-8449-665A951735B4}" type="datetime1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AD3E-67CC-46E3-AAF3-85BCB7C1F26A}" type="datetime1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3A93-6353-4920-A5F7-71B1DE3FA1EE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306-DAB3-4531-963C-A6567F4B11CA}" type="datetime1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5C08-1383-428B-AA57-C7DE09E29C14}" type="datetime1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1057-F31D-4891-B40F-DCB86E25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B8E1-E03B-4B1E-BD9C-FF547FC9B30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63622"/>
              </p:ext>
            </p:extLst>
          </p:nvPr>
        </p:nvGraphicFramePr>
        <p:xfrm>
          <a:off x="351366" y="1289051"/>
          <a:ext cx="10881453" cy="312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Item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Description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Deploy</a:t>
                      </a:r>
                      <a:r>
                        <a:rPr lang="en-US" sz="1300" baseline="0" dirty="0" smtClean="0"/>
                        <a:t> all services in one node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300" baseline="0" dirty="0" smtClean="0"/>
                        <a:t>For best practice we should deploy all service on more than one node 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aseline="0" dirty="0" smtClean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84"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84"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368300"/>
            <a:ext cx="626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5</a:t>
            </a:r>
            <a:r>
              <a:rPr lang="en-US" sz="2400" dirty="0" smtClean="0"/>
              <a:t>. Limitations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3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30" y="516793"/>
            <a:ext cx="2239233" cy="22339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B8E1-E03B-4B1E-BD9C-FF547FC9B30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000" y="368300"/>
            <a:ext cx="626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6</a:t>
            </a:r>
            <a:r>
              <a:rPr lang="en-US" sz="2400" dirty="0" smtClean="0"/>
              <a:t>. Why K8s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86198" y="911982"/>
            <a:ext cx="6725932" cy="1805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Traditional Deployment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Solve the problem of centrally running all applications on one server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When an app needs to increase resources, it must increase resources for the server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</a:br>
            <a:endParaRPr lang="en-US" sz="1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30257" y="3569231"/>
            <a:ext cx="6725932" cy="1805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en-US" sz="1400" b="1" dirty="0" smtClean="0">
                <a:solidFill>
                  <a:srgbClr val="202124"/>
                </a:solidFill>
                <a:latin typeface="inherit"/>
              </a:rPr>
              <a:t>Virtualized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Deployment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To solve the problem of running each application on each VM, you must install software on each VM to be able to run the application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</a:b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30" y="3478224"/>
            <a:ext cx="2200230" cy="26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B8E1-E03B-4B1E-BD9C-FF547FC9B30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000" y="368300"/>
            <a:ext cx="626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6</a:t>
            </a:r>
            <a:r>
              <a:rPr lang="en-US" sz="2400" dirty="0" smtClean="0"/>
              <a:t>. Why K8s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86198" y="911982"/>
            <a:ext cx="6725932" cy="18052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Container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Deployment (K8s)</a:t>
            </a:r>
          </a:p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rgbClr val="202124"/>
                </a:solidFill>
                <a:latin typeface="inherit"/>
              </a:rPr>
              <a:t>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xtensible to manage containerized applications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</a:t>
            </a:r>
            <a:r>
              <a:rPr lang="en-US" sz="1400" dirty="0" smtClean="0"/>
              <a:t>pplications running in production environments do not experience downtime, and if one container is shut down, another needs to be started up.</a:t>
            </a:r>
            <a:endParaRPr lang="en-US" sz="1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86" y="508239"/>
            <a:ext cx="2697945" cy="26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419719"/>
            <a:ext cx="8332269" cy="1033696"/>
          </a:xfrm>
        </p:spPr>
        <p:txBody>
          <a:bodyPr/>
          <a:lstStyle/>
          <a:p>
            <a:pPr algn="l"/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1848050"/>
            <a:ext cx="9144000" cy="4475748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3200" dirty="0" smtClean="0"/>
              <a:t>Project technical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3200" dirty="0" smtClean="0"/>
              <a:t>Project structure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3200" dirty="0" smtClean="0"/>
              <a:t>Project overall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3200" dirty="0" smtClean="0"/>
              <a:t>Project features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3200" dirty="0"/>
              <a:t>L</a:t>
            </a:r>
            <a:r>
              <a:rPr lang="en-US" sz="3200" dirty="0" smtClean="0"/>
              <a:t>imitations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419719"/>
            <a:ext cx="8332269" cy="1033696"/>
          </a:xfrm>
        </p:spPr>
        <p:txBody>
          <a:bodyPr/>
          <a:lstStyle/>
          <a:p>
            <a:pPr algn="l"/>
            <a:r>
              <a:rPr lang="en-US" dirty="0" smtClean="0"/>
              <a:t>1. Project technical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3" y="1590451"/>
            <a:ext cx="2114821" cy="1586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55" y="1453415"/>
            <a:ext cx="1741315" cy="1741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4063598"/>
            <a:ext cx="2214794" cy="844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56" y="4102568"/>
            <a:ext cx="3016503" cy="876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60" y="1692409"/>
            <a:ext cx="1871650" cy="11374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60" y="3796901"/>
            <a:ext cx="1984567" cy="14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B8E1-E03B-4B1E-BD9C-FF547FC9B30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13326"/>
              </p:ext>
            </p:extLst>
          </p:nvPr>
        </p:nvGraphicFramePr>
        <p:xfrm>
          <a:off x="351366" y="1289051"/>
          <a:ext cx="10881453" cy="363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Name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Description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Angular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Spring boot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aseline="0" dirty="0" smtClean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84"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Apache camel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Docker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84"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Kubernetes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84"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Helm chart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4121186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8000" y="368300"/>
            <a:ext cx="626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.1 </a:t>
            </a:r>
            <a:r>
              <a:rPr lang="en-US" sz="2400" dirty="0" smtClean="0"/>
              <a:t>. Project </a:t>
            </a:r>
            <a:r>
              <a:rPr lang="en-US" sz="2800" dirty="0" smtClean="0"/>
              <a:t>technical</a:t>
            </a:r>
            <a:r>
              <a:rPr lang="en-US" sz="2400" dirty="0" smtClean="0"/>
              <a:t> Detail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7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869" y="599252"/>
            <a:ext cx="8332269" cy="452361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1.2. Project build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5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86494" y="3010064"/>
            <a:ext cx="1741315" cy="1879039"/>
            <a:chOff x="3486494" y="3010064"/>
            <a:chExt cx="1741315" cy="1879039"/>
          </a:xfrm>
        </p:grpSpPr>
        <p:sp>
          <p:nvSpPr>
            <p:cNvPr id="46" name="Rounded Rectangle 45"/>
            <p:cNvSpPr/>
            <p:nvPr/>
          </p:nvSpPr>
          <p:spPr>
            <a:xfrm>
              <a:off x="3530786" y="3047256"/>
              <a:ext cx="1573114" cy="18418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494" y="3010064"/>
              <a:ext cx="1741315" cy="1741315"/>
            </a:xfrm>
            <a:prstGeom prst="rect">
              <a:avLst/>
            </a:prstGeom>
          </p:spPr>
        </p:pic>
      </p:grpSp>
      <p:sp>
        <p:nvSpPr>
          <p:cNvPr id="47" name="Rounded Rectangle 46"/>
          <p:cNvSpPr/>
          <p:nvPr/>
        </p:nvSpPr>
        <p:spPr>
          <a:xfrm>
            <a:off x="6096892" y="3010064"/>
            <a:ext cx="1573114" cy="18418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30" y="3104634"/>
            <a:ext cx="1957186" cy="148813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31335" y="2981731"/>
            <a:ext cx="1573114" cy="1841847"/>
            <a:chOff x="831335" y="2988652"/>
            <a:chExt cx="1573114" cy="1841847"/>
          </a:xfrm>
        </p:grpSpPr>
        <p:grpSp>
          <p:nvGrpSpPr>
            <p:cNvPr id="10" name="Group 9"/>
            <p:cNvGrpSpPr/>
            <p:nvPr/>
          </p:nvGrpSpPr>
          <p:grpSpPr>
            <a:xfrm>
              <a:off x="831335" y="2988652"/>
              <a:ext cx="1573114" cy="1841847"/>
              <a:chOff x="722994" y="2938215"/>
              <a:chExt cx="1573114" cy="1841847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722994" y="2938215"/>
                <a:ext cx="1573114" cy="18418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966" y="3302242"/>
                <a:ext cx="855171" cy="64137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294" y="4082370"/>
                <a:ext cx="822238" cy="313434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831335" y="3010064"/>
              <a:ext cx="153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Source code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86155" y="3349935"/>
            <a:ext cx="1086489" cy="1288244"/>
            <a:chOff x="9261009" y="1508945"/>
            <a:chExt cx="1417103" cy="1767294"/>
          </a:xfrm>
        </p:grpSpPr>
        <p:sp>
          <p:nvSpPr>
            <p:cNvPr id="26" name="Rounded Rectangle 25"/>
            <p:cNvSpPr/>
            <p:nvPr/>
          </p:nvSpPr>
          <p:spPr>
            <a:xfrm>
              <a:off x="9261009" y="1611268"/>
              <a:ext cx="1417103" cy="1664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5710" y="1725026"/>
              <a:ext cx="1292978" cy="38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QC</a:t>
              </a:r>
              <a:endParaRPr lang="en-US" sz="12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06" y="2244747"/>
              <a:ext cx="366193" cy="35474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6463" y="2736911"/>
              <a:ext cx="366193" cy="35474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436" y="2231773"/>
              <a:ext cx="366193" cy="35474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710" y="1508945"/>
              <a:ext cx="523919" cy="31840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9376466" y="1821300"/>
            <a:ext cx="1086489" cy="1288244"/>
            <a:chOff x="9261009" y="1508945"/>
            <a:chExt cx="1417103" cy="1767294"/>
          </a:xfrm>
        </p:grpSpPr>
        <p:sp>
          <p:nvSpPr>
            <p:cNvPr id="33" name="Rounded Rectangle 32"/>
            <p:cNvSpPr/>
            <p:nvPr/>
          </p:nvSpPr>
          <p:spPr>
            <a:xfrm>
              <a:off x="9261009" y="1611268"/>
              <a:ext cx="1417103" cy="1664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35710" y="1725026"/>
              <a:ext cx="1292978" cy="38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Dev</a:t>
              </a:r>
              <a:endParaRPr lang="en-US" sz="12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06" y="2244747"/>
              <a:ext cx="366193" cy="35474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6463" y="2736911"/>
              <a:ext cx="366193" cy="35474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436" y="2231773"/>
              <a:ext cx="366193" cy="35474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710" y="1508945"/>
              <a:ext cx="523919" cy="318404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9395844" y="4889103"/>
            <a:ext cx="1086489" cy="1288244"/>
            <a:chOff x="9261009" y="1508945"/>
            <a:chExt cx="1417103" cy="1767294"/>
          </a:xfrm>
        </p:grpSpPr>
        <p:sp>
          <p:nvSpPr>
            <p:cNvPr id="40" name="Rounded Rectangle 39"/>
            <p:cNvSpPr/>
            <p:nvPr/>
          </p:nvSpPr>
          <p:spPr>
            <a:xfrm>
              <a:off x="9261009" y="1611268"/>
              <a:ext cx="1417103" cy="16649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335710" y="1725026"/>
              <a:ext cx="1292978" cy="633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PRODUCTION</a:t>
              </a:r>
              <a:endParaRPr lang="en-US" sz="1200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006" y="2244747"/>
              <a:ext cx="366193" cy="35474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6463" y="2736911"/>
              <a:ext cx="366193" cy="35474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436" y="2231773"/>
              <a:ext cx="366193" cy="35474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710" y="1508945"/>
              <a:ext cx="523919" cy="318404"/>
            </a:xfrm>
            <a:prstGeom prst="rect">
              <a:avLst/>
            </a:prstGeom>
          </p:spPr>
        </p:pic>
      </p:grpSp>
      <p:sp>
        <p:nvSpPr>
          <p:cNvPr id="50" name="Right Arrow 49"/>
          <p:cNvSpPr/>
          <p:nvPr/>
        </p:nvSpPr>
        <p:spPr>
          <a:xfrm>
            <a:off x="2404449" y="3876830"/>
            <a:ext cx="1126337" cy="17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5113590" y="3915560"/>
            <a:ext cx="996303" cy="17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endCxn id="33" idx="1"/>
          </p:cNvCxnSpPr>
          <p:nvPr/>
        </p:nvCxnSpPr>
        <p:spPr>
          <a:xfrm flipV="1">
            <a:off x="7670005" y="2502716"/>
            <a:ext cx="1706461" cy="1461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6" idx="1"/>
          </p:cNvCxnSpPr>
          <p:nvPr/>
        </p:nvCxnSpPr>
        <p:spPr>
          <a:xfrm>
            <a:off x="7660316" y="3964396"/>
            <a:ext cx="1725839" cy="669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0" idx="1"/>
          </p:cNvCxnSpPr>
          <p:nvPr/>
        </p:nvCxnSpPr>
        <p:spPr>
          <a:xfrm>
            <a:off x="7660316" y="3981265"/>
            <a:ext cx="1735528" cy="15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243"/>
            <a:ext cx="10515600" cy="5698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Project structure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12206" y="1794039"/>
            <a:ext cx="7489895" cy="3170295"/>
            <a:chOff x="940165" y="1688346"/>
            <a:chExt cx="7489895" cy="3170295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940165" y="2818688"/>
              <a:ext cx="921859" cy="332856"/>
            </a:xfrm>
            <a:prstGeom prst="snip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Project</a:t>
              </a:r>
              <a:endParaRPr lang="en-US" sz="1400" dirty="0"/>
            </a:p>
          </p:txBody>
        </p:sp>
        <p:sp>
          <p:nvSpPr>
            <p:cNvPr id="6" name="Snip Single Corner Rectangle 5"/>
            <p:cNvSpPr/>
            <p:nvPr/>
          </p:nvSpPr>
          <p:spPr>
            <a:xfrm>
              <a:off x="3322998" y="1688346"/>
              <a:ext cx="1232399" cy="332857"/>
            </a:xfrm>
            <a:prstGeom prst="snip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Helm-chart</a:t>
              </a:r>
            </a:p>
          </p:txBody>
        </p:sp>
        <p:sp>
          <p:nvSpPr>
            <p:cNvPr id="7" name="Snip Single Corner Rectangle 6"/>
            <p:cNvSpPr/>
            <p:nvPr/>
          </p:nvSpPr>
          <p:spPr>
            <a:xfrm>
              <a:off x="3322997" y="4525784"/>
              <a:ext cx="2228631" cy="332857"/>
            </a:xfrm>
            <a:prstGeom prst="snip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profile-management-</a:t>
              </a:r>
              <a:r>
                <a:rPr lang="en-US" sz="1400" dirty="0" err="1" smtClean="0"/>
                <a:t>ui</a:t>
              </a:r>
              <a:endParaRPr lang="en-US" sz="1400" dirty="0" smtClean="0"/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3322998" y="2154286"/>
              <a:ext cx="1232399" cy="332857"/>
            </a:xfrm>
            <a:prstGeom prst="snip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Data-service</a:t>
              </a:r>
              <a:endParaRPr lang="en-US" sz="1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22998" y="1688346"/>
              <a:ext cx="5107062" cy="2697131"/>
              <a:chOff x="2288924" y="1734028"/>
              <a:chExt cx="5107062" cy="2697131"/>
            </a:xfrm>
          </p:grpSpPr>
          <p:sp>
            <p:nvSpPr>
              <p:cNvPr id="14" name="Snip Single Corner Rectangle 13"/>
              <p:cNvSpPr/>
              <p:nvPr/>
            </p:nvSpPr>
            <p:spPr>
              <a:xfrm>
                <a:off x="2288924" y="2868703"/>
                <a:ext cx="2228631" cy="332857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Profile-management-server</a:t>
                </a:r>
                <a:endParaRPr lang="en-US" sz="1400" dirty="0" smtClean="0"/>
              </a:p>
            </p:txBody>
          </p:sp>
          <p:sp>
            <p:nvSpPr>
              <p:cNvPr id="15" name="Snip Single Corner Rectangle 14"/>
              <p:cNvSpPr/>
              <p:nvPr/>
            </p:nvSpPr>
            <p:spPr>
              <a:xfrm>
                <a:off x="5952468" y="1734028"/>
                <a:ext cx="1232399" cy="332857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e</a:t>
                </a:r>
                <a:r>
                  <a:rPr lang="en-US" sz="1400" dirty="0" smtClean="0"/>
                  <a:t>ureka-server</a:t>
                </a:r>
                <a:endParaRPr lang="en-US" sz="1400" dirty="0"/>
              </a:p>
            </p:txBody>
          </p:sp>
          <p:sp>
            <p:nvSpPr>
              <p:cNvPr id="16" name="Snip Single Corner Rectangle 15"/>
              <p:cNvSpPr/>
              <p:nvPr/>
            </p:nvSpPr>
            <p:spPr>
              <a:xfrm>
                <a:off x="5952468" y="2216692"/>
                <a:ext cx="1232399" cy="332857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err="1" smtClean="0"/>
                  <a:t>Comm</a:t>
                </a:r>
                <a:r>
                  <a:rPr lang="en-US" sz="1400" dirty="0" smtClean="0"/>
                  <a:t>-client</a:t>
                </a:r>
                <a:endParaRPr lang="en-US" sz="1400" dirty="0"/>
              </a:p>
            </p:txBody>
          </p:sp>
          <p:sp>
            <p:nvSpPr>
              <p:cNvPr id="17" name="Snip Single Corner Rectangle 16"/>
              <p:cNvSpPr/>
              <p:nvPr/>
            </p:nvSpPr>
            <p:spPr>
              <a:xfrm>
                <a:off x="5952468" y="2702275"/>
                <a:ext cx="1287507" cy="332857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Profile-service</a:t>
                </a:r>
                <a:endParaRPr lang="en-US" sz="1400" dirty="0"/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>
                <a:off x="5952468" y="3164307"/>
                <a:ext cx="1287507" cy="332857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/>
                  <a:t>User-service</a:t>
                </a:r>
                <a:endParaRPr lang="en-US" sz="1400" dirty="0"/>
              </a:p>
            </p:txBody>
          </p:sp>
          <p:sp>
            <p:nvSpPr>
              <p:cNvPr id="19" name="Snip Single Corner Rectangle 18"/>
              <p:cNvSpPr/>
              <p:nvPr/>
            </p:nvSpPr>
            <p:spPr>
              <a:xfrm>
                <a:off x="5952468" y="3641979"/>
                <a:ext cx="1443518" cy="332857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s</a:t>
                </a:r>
                <a:r>
                  <a:rPr lang="en-US" sz="1400" dirty="0" smtClean="0"/>
                  <a:t>chedule-service</a:t>
                </a:r>
                <a:endParaRPr lang="en-US" sz="1400" dirty="0"/>
              </a:p>
            </p:txBody>
          </p:sp>
          <p:sp>
            <p:nvSpPr>
              <p:cNvPr id="20" name="Snip Single Corner Rectangle 19"/>
              <p:cNvSpPr/>
              <p:nvPr/>
            </p:nvSpPr>
            <p:spPr>
              <a:xfrm>
                <a:off x="5952468" y="4098302"/>
                <a:ext cx="1443518" cy="332857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err="1"/>
                  <a:t>d</a:t>
                </a:r>
                <a:r>
                  <a:rPr lang="en-US" sz="1400" dirty="0" err="1" smtClean="0"/>
                  <a:t>ocker</a:t>
                </a:r>
                <a:r>
                  <a:rPr lang="en-US" sz="1400" dirty="0" smtClean="0"/>
                  <a:t>-compose</a:t>
                </a:r>
                <a:endParaRPr lang="en-US" sz="1400" dirty="0"/>
              </a:p>
            </p:txBody>
          </p:sp>
          <p:cxnSp>
            <p:nvCxnSpPr>
              <p:cNvPr id="21" name="Elbow Connector 20"/>
              <p:cNvCxnSpPr>
                <a:stCxn id="14" idx="0"/>
                <a:endCxn id="15" idx="2"/>
              </p:cNvCxnSpPr>
              <p:nvPr/>
            </p:nvCxnSpPr>
            <p:spPr>
              <a:xfrm flipV="1">
                <a:off x="4517555" y="1900457"/>
                <a:ext cx="1434913" cy="1134675"/>
              </a:xfrm>
              <a:prstGeom prst="bentConnector3">
                <a:avLst>
                  <a:gd name="adj1" fmla="val 38826"/>
                </a:avLst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stCxn id="14" idx="0"/>
                <a:endCxn id="16" idx="2"/>
              </p:cNvCxnSpPr>
              <p:nvPr/>
            </p:nvCxnSpPr>
            <p:spPr>
              <a:xfrm flipV="1">
                <a:off x="4517555" y="2383121"/>
                <a:ext cx="1434913" cy="652011"/>
              </a:xfrm>
              <a:prstGeom prst="bentConnector3">
                <a:avLst>
                  <a:gd name="adj1" fmla="val 38789"/>
                </a:avLst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4" idx="0"/>
                <a:endCxn id="17" idx="2"/>
              </p:cNvCxnSpPr>
              <p:nvPr/>
            </p:nvCxnSpPr>
            <p:spPr>
              <a:xfrm flipV="1">
                <a:off x="4517555" y="2868704"/>
                <a:ext cx="1434913" cy="166428"/>
              </a:xfrm>
              <a:prstGeom prst="bentConnector3">
                <a:avLst>
                  <a:gd name="adj1" fmla="val 38752"/>
                </a:avLst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14" idx="0"/>
                <a:endCxn id="18" idx="2"/>
              </p:cNvCxnSpPr>
              <p:nvPr/>
            </p:nvCxnSpPr>
            <p:spPr>
              <a:xfrm>
                <a:off x="4517555" y="3035132"/>
                <a:ext cx="1434913" cy="295604"/>
              </a:xfrm>
              <a:prstGeom prst="bentConnector3">
                <a:avLst>
                  <a:gd name="adj1" fmla="val 38826"/>
                </a:avLst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14" idx="0"/>
                <a:endCxn id="19" idx="2"/>
              </p:cNvCxnSpPr>
              <p:nvPr/>
            </p:nvCxnSpPr>
            <p:spPr>
              <a:xfrm>
                <a:off x="4517555" y="3035132"/>
                <a:ext cx="1434913" cy="773276"/>
              </a:xfrm>
              <a:prstGeom prst="bentConnector3">
                <a:avLst>
                  <a:gd name="adj1" fmla="val 38789"/>
                </a:avLst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stCxn id="14" idx="0"/>
                <a:endCxn id="20" idx="2"/>
              </p:cNvCxnSpPr>
              <p:nvPr/>
            </p:nvCxnSpPr>
            <p:spPr>
              <a:xfrm>
                <a:off x="4517555" y="3035132"/>
                <a:ext cx="1434913" cy="1229599"/>
              </a:xfrm>
              <a:prstGeom prst="bentConnector3">
                <a:avLst>
                  <a:gd name="adj1" fmla="val 38789"/>
                </a:avLst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Elbow Connector 9"/>
            <p:cNvCxnSpPr>
              <a:stCxn id="5" idx="0"/>
              <a:endCxn id="6" idx="2"/>
            </p:cNvCxnSpPr>
            <p:nvPr/>
          </p:nvCxnSpPr>
          <p:spPr>
            <a:xfrm flipV="1">
              <a:off x="1862024" y="1854775"/>
              <a:ext cx="1460974" cy="11303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5" idx="0"/>
              <a:endCxn id="7" idx="2"/>
            </p:cNvCxnSpPr>
            <p:nvPr/>
          </p:nvCxnSpPr>
          <p:spPr>
            <a:xfrm>
              <a:off x="1862024" y="2985116"/>
              <a:ext cx="1460973" cy="17070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5" idx="0"/>
              <a:endCxn id="8" idx="2"/>
            </p:cNvCxnSpPr>
            <p:nvPr/>
          </p:nvCxnSpPr>
          <p:spPr>
            <a:xfrm flipV="1">
              <a:off x="1862024" y="2320715"/>
              <a:ext cx="1460974" cy="664401"/>
            </a:xfrm>
            <a:prstGeom prst="bentConnector3">
              <a:avLst>
                <a:gd name="adj1" fmla="val 49891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14" idx="2"/>
            </p:cNvCxnSpPr>
            <p:nvPr/>
          </p:nvCxnSpPr>
          <p:spPr>
            <a:xfrm>
              <a:off x="1862024" y="2985116"/>
              <a:ext cx="1460974" cy="43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B8E1-E03B-4B1E-BD9C-FF547FC9B30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77970"/>
              </p:ext>
            </p:extLst>
          </p:nvPr>
        </p:nvGraphicFramePr>
        <p:xfrm>
          <a:off x="351366" y="1289051"/>
          <a:ext cx="10881453" cy="491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2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Name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Description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Helm-chart</a:t>
                      </a:r>
                      <a:endParaRPr 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server-chart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err="1" smtClean="0"/>
                        <a:t>comm</a:t>
                      </a:r>
                      <a:r>
                        <a:rPr lang="en-US" sz="1300" baseline="0" dirty="0" smtClean="0"/>
                        <a:t>-client-chart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profile-service-chart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schedule-service-chart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web-</a:t>
                      </a:r>
                      <a:r>
                        <a:rPr lang="en-US" sz="1300" baseline="0" dirty="0" err="1" smtClean="0"/>
                        <a:t>ui</a:t>
                      </a:r>
                      <a:r>
                        <a:rPr lang="en-US" sz="1300" baseline="0" dirty="0" smtClean="0"/>
                        <a:t>-chart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err="1" smtClean="0"/>
                        <a:t>mysql</a:t>
                      </a:r>
                      <a:r>
                        <a:rPr lang="en-US" sz="1300" baseline="0" dirty="0" smtClean="0"/>
                        <a:t>-chart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Data-service</a:t>
                      </a:r>
                    </a:p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 smtClean="0"/>
                        <a:t>The project is designed as a centralized library containing pre-defined Entities and Repositories.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84"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Profile-management-server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Eureka-server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err="1" smtClean="0"/>
                        <a:t>Comm</a:t>
                      </a:r>
                      <a:r>
                        <a:rPr lang="en-US" sz="1300" baseline="0" dirty="0" smtClean="0"/>
                        <a:t>-client: Common client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Profile-service : Handle business logic for profile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User-service: Handle business logic for user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Schedule-service: Handle schedule some task for example: send mail to notification everyday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baseline="0" dirty="0" smtClean="0"/>
                        <a:t>Docker-compose</a:t>
                      </a:r>
                    </a:p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Profile-management-</a:t>
                      </a:r>
                      <a:r>
                        <a:rPr lang="en-US" sz="1300" baseline="0" dirty="0" err="1" smtClean="0"/>
                        <a:t>ui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The web-</a:t>
                      </a:r>
                      <a:r>
                        <a:rPr lang="en-US" sz="1300" baseline="0" dirty="0" err="1" smtClean="0"/>
                        <a:t>ui</a:t>
                      </a:r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84"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300" baseline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8000" y="368300"/>
            <a:ext cx="626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2.1 </a:t>
            </a:r>
            <a:r>
              <a:rPr lang="en-US" sz="2400" dirty="0" smtClean="0"/>
              <a:t>. Project </a:t>
            </a:r>
            <a:r>
              <a:rPr lang="en-US" sz="2800" dirty="0" smtClean="0"/>
              <a:t>structure</a:t>
            </a:r>
            <a:r>
              <a:rPr lang="en-US" sz="2400" dirty="0" smtClean="0"/>
              <a:t> Detail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62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1" y="208015"/>
            <a:ext cx="10515600" cy="6020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Project Overall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1406628" y="880744"/>
            <a:ext cx="9410366" cy="5716885"/>
            <a:chOff x="2177009" y="856948"/>
            <a:chExt cx="9410366" cy="5716885"/>
          </a:xfrm>
        </p:grpSpPr>
        <p:sp>
          <p:nvSpPr>
            <p:cNvPr id="107" name="Rectangle 106"/>
            <p:cNvSpPr/>
            <p:nvPr/>
          </p:nvSpPr>
          <p:spPr>
            <a:xfrm>
              <a:off x="2177010" y="859658"/>
              <a:ext cx="5071214" cy="4053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858896" y="1786541"/>
              <a:ext cx="2021566" cy="5454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858896" y="1786541"/>
              <a:ext cx="2021566" cy="3077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sz="1400" dirty="0"/>
                <a:t>profile-management-</a:t>
              </a:r>
              <a:r>
                <a:rPr lang="en-US" sz="1400" dirty="0" err="1"/>
                <a:t>ui</a:t>
              </a:r>
              <a:endParaRPr lang="en-US" sz="1400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0533755" y="1817413"/>
              <a:ext cx="1053620" cy="434214"/>
              <a:chOff x="9795612" y="1594784"/>
              <a:chExt cx="2021566" cy="54540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9795612" y="1594784"/>
                <a:ext cx="2021566" cy="54540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795612" y="1622730"/>
                <a:ext cx="2021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user</a:t>
                </a:r>
                <a:endParaRPr lang="en-US" sz="1400" dirty="0" smtClean="0"/>
              </a:p>
            </p:txBody>
          </p:sp>
        </p:grpSp>
        <p:cxnSp>
          <p:nvCxnSpPr>
            <p:cNvPr id="103" name="Curved Connector 102"/>
            <p:cNvCxnSpPr>
              <a:stCxn id="99" idx="1"/>
              <a:endCxn id="96" idx="3"/>
            </p:cNvCxnSpPr>
            <p:nvPr/>
          </p:nvCxnSpPr>
          <p:spPr>
            <a:xfrm rot="10800000" flipV="1">
              <a:off x="9880463" y="2034520"/>
              <a:ext cx="653293" cy="24724"/>
            </a:xfrm>
            <a:prstGeom prst="curvedConnector3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177010" y="856948"/>
              <a:ext cx="5071213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profile-management-server</a:t>
              </a:r>
              <a:endParaRPr lang="en-US" dirty="0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5614461" y="1472842"/>
              <a:ext cx="1441498" cy="1164434"/>
              <a:chOff x="5674222" y="1858184"/>
              <a:chExt cx="1441498" cy="1360097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5682337" y="1858184"/>
                <a:ext cx="1433383" cy="13600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674222" y="1902190"/>
                <a:ext cx="1417109" cy="359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c</a:t>
                </a:r>
                <a:r>
                  <a:rPr lang="en-US" sz="1400" dirty="0" err="1" smtClean="0"/>
                  <a:t>omm</a:t>
                </a:r>
                <a:r>
                  <a:rPr lang="en-US" sz="1400" dirty="0" smtClean="0"/>
                  <a:t>-client</a:t>
                </a:r>
                <a:endParaRPr lang="en-US" sz="14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3112841" y="1460142"/>
              <a:ext cx="1528357" cy="1191887"/>
              <a:chOff x="5674222" y="1858184"/>
              <a:chExt cx="1441498" cy="1360097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5682337" y="1858184"/>
                <a:ext cx="1433383" cy="13600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674222" y="1902191"/>
                <a:ext cx="1417109" cy="351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eureka-server</a:t>
                </a:r>
                <a:endParaRPr lang="en-US" sz="1400" dirty="0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21448" y="3444490"/>
              <a:ext cx="1405511" cy="1191887"/>
              <a:chOff x="5674222" y="1858184"/>
              <a:chExt cx="1441498" cy="1360097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5682337" y="1858184"/>
                <a:ext cx="1433383" cy="13600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674222" y="1902191"/>
                <a:ext cx="1417109" cy="351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u</a:t>
                </a:r>
                <a:r>
                  <a:rPr lang="en-US" sz="1400" dirty="0" smtClean="0"/>
                  <a:t>ser-service</a:t>
                </a:r>
                <a:endParaRPr lang="en-US" sz="14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063484" y="3444491"/>
              <a:ext cx="1405511" cy="1191887"/>
              <a:chOff x="5674222" y="1858184"/>
              <a:chExt cx="1441498" cy="136009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5682337" y="1858184"/>
                <a:ext cx="1433383" cy="13600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674222" y="1902191"/>
                <a:ext cx="1417109" cy="351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</a:t>
                </a:r>
                <a:r>
                  <a:rPr lang="en-US" sz="1400" dirty="0" smtClean="0"/>
                  <a:t>rofile-service</a:t>
                </a:r>
                <a:endParaRPr lang="en-US" sz="140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697566" y="3454663"/>
              <a:ext cx="1550658" cy="1191887"/>
              <a:chOff x="5674222" y="1858184"/>
              <a:chExt cx="1518281" cy="136009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5682337" y="1858184"/>
                <a:ext cx="1433383" cy="13600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674222" y="1902191"/>
                <a:ext cx="1518281" cy="351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schedule-service</a:t>
                </a:r>
                <a:endParaRPr lang="en-US" sz="1400" dirty="0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3194411" y="1867488"/>
              <a:ext cx="1373820" cy="272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Discovery service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111" idx="1"/>
              <a:endCxn id="116" idx="3"/>
            </p:cNvCxnSpPr>
            <p:nvPr/>
          </p:nvCxnSpPr>
          <p:spPr>
            <a:xfrm flipH="1">
              <a:off x="4641198" y="2055059"/>
              <a:ext cx="981378" cy="1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/>
            <p:cNvCxnSpPr>
              <a:stCxn id="116" idx="2"/>
              <a:endCxn id="122" idx="0"/>
            </p:cNvCxnSpPr>
            <p:nvPr/>
          </p:nvCxnSpPr>
          <p:spPr>
            <a:xfrm rot="16200000" flipH="1">
              <a:off x="3929528" y="2603823"/>
              <a:ext cx="792462" cy="888874"/>
            </a:xfrm>
            <a:prstGeom prst="bentConnector3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>
              <a:stCxn id="116" idx="2"/>
              <a:endCxn id="119" idx="0"/>
            </p:cNvCxnSpPr>
            <p:nvPr/>
          </p:nvCxnSpPr>
          <p:spPr>
            <a:xfrm rot="5400000">
              <a:off x="3108511" y="2671678"/>
              <a:ext cx="792461" cy="7531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96" idx="1"/>
              <a:endCxn id="111" idx="3"/>
            </p:cNvCxnSpPr>
            <p:nvPr/>
          </p:nvCxnSpPr>
          <p:spPr>
            <a:xfrm flipH="1" flipV="1">
              <a:off x="7055959" y="2055059"/>
              <a:ext cx="802937" cy="4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860981" y="3430819"/>
              <a:ext cx="1336041" cy="1241936"/>
              <a:chOff x="268721" y="881215"/>
              <a:chExt cx="1336041" cy="124193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68722" y="881215"/>
                <a:ext cx="1336040" cy="12419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966" y="1355752"/>
                <a:ext cx="573030" cy="573030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268721" y="903810"/>
                <a:ext cx="133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Mail</a:t>
                </a:r>
                <a:endParaRPr lang="en-US" dirty="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2177009" y="5331897"/>
              <a:ext cx="1336041" cy="1241936"/>
              <a:chOff x="256080" y="5083796"/>
              <a:chExt cx="1336041" cy="1241936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56081" y="5083796"/>
                <a:ext cx="1336040" cy="124193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169" y="5566461"/>
                <a:ext cx="559864" cy="559864"/>
              </a:xfrm>
              <a:prstGeom prst="rect">
                <a:avLst/>
              </a:prstGeom>
            </p:spPr>
          </p:pic>
          <p:sp>
            <p:nvSpPr>
              <p:cNvPr id="152" name="TextBox 151"/>
              <p:cNvSpPr txBox="1"/>
              <p:nvPr/>
            </p:nvSpPr>
            <p:spPr>
              <a:xfrm>
                <a:off x="256080" y="5083796"/>
                <a:ext cx="1336041" cy="3077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r>
                  <a:rPr lang="en-US" sz="1400" dirty="0"/>
                  <a:t>Database</a:t>
                </a:r>
              </a:p>
            </p:txBody>
          </p:sp>
        </p:grpSp>
        <p:cxnSp>
          <p:nvCxnSpPr>
            <p:cNvPr id="164" name="Straight Connector 163"/>
            <p:cNvCxnSpPr>
              <a:stCxn id="149" idx="1"/>
              <a:endCxn id="125" idx="3"/>
            </p:cNvCxnSpPr>
            <p:nvPr/>
          </p:nvCxnSpPr>
          <p:spPr>
            <a:xfrm flipH="1" flipV="1">
              <a:off x="7169804" y="4050607"/>
              <a:ext cx="691178" cy="1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5750919" y="3862768"/>
              <a:ext cx="1373820" cy="272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\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MailSchedule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  <a:endParaRPr lang="en-US" dirty="0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4012694" y="5356612"/>
              <a:ext cx="1397599" cy="1191887"/>
              <a:chOff x="5682337" y="1858184"/>
              <a:chExt cx="1433383" cy="1360097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682337" y="1858184"/>
                <a:ext cx="1433383" cy="13600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682337" y="1858184"/>
                <a:ext cx="1433383" cy="35121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r>
                  <a:rPr lang="en-US" sz="1400" dirty="0"/>
                  <a:t>Data-service</a:t>
                </a:r>
              </a:p>
            </p:txBody>
          </p:sp>
        </p:grpSp>
        <p:cxnSp>
          <p:nvCxnSpPr>
            <p:cNvPr id="176" name="Straight Connector 175"/>
            <p:cNvCxnSpPr>
              <a:stCxn id="172" idx="0"/>
              <a:endCxn id="107" idx="2"/>
            </p:cNvCxnSpPr>
            <p:nvPr/>
          </p:nvCxnSpPr>
          <p:spPr>
            <a:xfrm flipV="1">
              <a:off x="4711492" y="4913369"/>
              <a:ext cx="1125" cy="4432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2" idx="1"/>
              <a:endCxn id="151" idx="3"/>
            </p:cNvCxnSpPr>
            <p:nvPr/>
          </p:nvCxnSpPr>
          <p:spPr>
            <a:xfrm flipH="1">
              <a:off x="3513050" y="5952556"/>
              <a:ext cx="499642" cy="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Slide Number Placeholder 1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1" y="208015"/>
            <a:ext cx="10515600" cy="60205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Project features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45350" y="1109042"/>
            <a:ext cx="3647975" cy="88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Profile </a:t>
            </a:r>
            <a:r>
              <a:rPr lang="en-US" sz="2800" dirty="0" smtClean="0"/>
              <a:t>Management</a:t>
            </a:r>
            <a:endParaRPr lang="en-US" sz="2800" dirty="0"/>
          </a:p>
        </p:txBody>
      </p:sp>
      <p:sp>
        <p:nvSpPr>
          <p:cNvPr id="49" name="Rectangle 48"/>
          <p:cNvSpPr/>
          <p:nvPr/>
        </p:nvSpPr>
        <p:spPr>
          <a:xfrm>
            <a:off x="114180" y="3781122"/>
            <a:ext cx="2040560" cy="88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Create profile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2526085" y="3781121"/>
            <a:ext cx="2425568" cy="88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Delete/ multiple delete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5261205" y="3781121"/>
            <a:ext cx="2016267" cy="88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 detail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9818087" y="3781121"/>
            <a:ext cx="2338934" cy="88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Send mail</a:t>
            </a:r>
            <a:endParaRPr lang="en-US" sz="2800" dirty="0"/>
          </a:p>
        </p:txBody>
      </p:sp>
      <p:cxnSp>
        <p:nvCxnSpPr>
          <p:cNvPr id="9" name="Elbow Connector 8"/>
          <p:cNvCxnSpPr>
            <a:stCxn id="2" idx="2"/>
            <a:endCxn id="49" idx="0"/>
          </p:cNvCxnSpPr>
          <p:nvPr/>
        </p:nvCxnSpPr>
        <p:spPr>
          <a:xfrm rot="5400000">
            <a:off x="2808622" y="320405"/>
            <a:ext cx="1786555" cy="51348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" idx="2"/>
            <a:endCxn id="50" idx="0"/>
          </p:cNvCxnSpPr>
          <p:nvPr/>
        </p:nvCxnSpPr>
        <p:spPr>
          <a:xfrm rot="5400000">
            <a:off x="4110827" y="1622610"/>
            <a:ext cx="1786554" cy="25304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" idx="2"/>
            <a:endCxn id="51" idx="0"/>
          </p:cNvCxnSpPr>
          <p:nvPr/>
        </p:nvCxnSpPr>
        <p:spPr>
          <a:xfrm rot="16200000" flipH="1">
            <a:off x="5376061" y="2887843"/>
            <a:ext cx="178655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" idx="2"/>
            <a:endCxn id="52" idx="0"/>
          </p:cNvCxnSpPr>
          <p:nvPr/>
        </p:nvCxnSpPr>
        <p:spPr>
          <a:xfrm rot="16200000" flipH="1">
            <a:off x="7735169" y="528736"/>
            <a:ext cx="1786554" cy="4718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539646" y="3781120"/>
            <a:ext cx="2016267" cy="88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Filter/ search</a:t>
            </a:r>
            <a:endParaRPr lang="en-US" sz="2800" dirty="0"/>
          </a:p>
        </p:txBody>
      </p:sp>
      <p:cxnSp>
        <p:nvCxnSpPr>
          <p:cNvPr id="83" name="Elbow Connector 82"/>
          <p:cNvCxnSpPr>
            <a:stCxn id="2" idx="2"/>
            <a:endCxn id="82" idx="0"/>
          </p:cNvCxnSpPr>
          <p:nvPr/>
        </p:nvCxnSpPr>
        <p:spPr>
          <a:xfrm rot="16200000" flipH="1">
            <a:off x="6515283" y="1748622"/>
            <a:ext cx="1786553" cy="2278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1057-F31D-4891-B40F-DCB86E25D9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300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Office Theme</vt:lpstr>
      <vt:lpstr>Demo presentation</vt:lpstr>
      <vt:lpstr>Overall</vt:lpstr>
      <vt:lpstr>1. Project technical</vt:lpstr>
      <vt:lpstr>PowerPoint Presentation</vt:lpstr>
      <vt:lpstr>1.2. Project build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Le Van</dc:creator>
  <cp:lastModifiedBy>Dat Le Van</cp:lastModifiedBy>
  <cp:revision>152</cp:revision>
  <dcterms:created xsi:type="dcterms:W3CDTF">2023-09-28T02:10:31Z</dcterms:created>
  <dcterms:modified xsi:type="dcterms:W3CDTF">2023-09-28T11:17:58Z</dcterms:modified>
</cp:coreProperties>
</file>