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6" r:id="rId9"/>
    <p:sldId id="269" r:id="rId10"/>
    <p:sldId id="268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1829" autoAdjust="0"/>
  </p:normalViewPr>
  <p:slideViewPr>
    <p:cSldViewPr>
      <p:cViewPr varScale="1">
        <p:scale>
          <a:sx n="67" d="100"/>
          <a:sy n="67" d="100"/>
        </p:scale>
        <p:origin x="8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B3BFBE-6624-4562-9B06-FAFDDFC0A297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3E8AF10-EDD0-417D-9DF8-65A157269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VIỆN KỸ THUẬT </a:t>
            </a:r>
            <a:r>
              <a:rPr lang="en-US" sz="2000" b="1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QUÂN </a:t>
            </a:r>
            <a:r>
              <a:rPr lang="en-US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50578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TỐT NGHIỆP ĐẠI HỌC</a:t>
            </a:r>
            <a:endPara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090172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 DUY ĐẠT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KHÓA: KHÓA 16</a:t>
            </a:r>
          </a:p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ĐÀO TẠO: KỸ SƯ DÂN SỰ</a:t>
            </a:r>
          </a:p>
          <a:p>
            <a:pPr algn="ctr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7400" y="4191000"/>
            <a:ext cx="510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 NGÀNH CÔNG NGHỆ DỮ LIỆU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6300" y="4884426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BÁN ĐIỆN THOẠI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 descr="Description: hoc_viet_ky_thuat_quan_su_3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1219200" cy="12161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009650" y="5772090"/>
            <a:ext cx="7200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GVC. TS Chu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Hường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VÀ TRIỂN KHAI ỨNG DỤNG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788" y="1600200"/>
            <a:ext cx="682042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4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VÀ TRIỂN KHAI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586230" y="2362200"/>
            <a:ext cx="5971540" cy="4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8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vi-VN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</a:t>
            </a:r>
            <a:r>
              <a:rPr lang="vi-VN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 website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PHÁT TRIỂN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sung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phiên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sung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website: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cường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website: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 (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Hypertext Transfer Protocol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SSL Protoco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,284 Product Demo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290"/>
            <a:ext cx="58293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0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BÁO CÁO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VỀ ĐỀ TÀI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 SÁT HỆ THỐNG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VÀ TRIỂN KHAI ỨNG DỤNG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PHÁT TRIỂN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CHƯƠNG TRÌNH</a:t>
            </a:r>
            <a:endParaRPr lang="en-US" b="1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5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VỀ ĐỀ TÀI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internet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thương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phạm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cứu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thoại,khách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6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 SÁT HỆ THỐNG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90600"/>
            <a:ext cx="845820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0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0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sz="20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mại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096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2400" b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 SÁT HỆ THỐNG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endParaRPr lang="en-US" sz="2000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2809875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4" y="3876149"/>
            <a:ext cx="2333625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2352675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273" y="4495800"/>
            <a:ext cx="3114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75"/>
            <a:ext cx="8229600" cy="990600"/>
          </a:xfrm>
        </p:spPr>
        <p:txBody>
          <a:bodyPr/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rã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1295400" cy="4525963"/>
          </a:xfrm>
        </p:spPr>
        <p:txBody>
          <a:bodyPr>
            <a:normAutofit/>
          </a:bodyPr>
          <a:lstStyle/>
          <a:p>
            <a:pPr algn="r"/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38200"/>
            <a:ext cx="66008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VÀ TRIỂN KHAI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</a:t>
            </a:r>
            <a:r>
              <a:rPr lang="vi-VN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môi trường triển </a:t>
            </a:r>
            <a:r>
              <a:rPr lang="vi-VN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endParaRPr lang="en-US" b="1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PHP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MySQL</a:t>
            </a:r>
          </a:p>
        </p:txBody>
      </p:sp>
    </p:spTree>
    <p:extLst>
      <p:ext uri="{BB962C8B-B14F-4D97-AF65-F5344CB8AC3E}">
        <p14:creationId xmlns:p14="http://schemas.microsoft.com/office/powerpoint/2010/main" val="23313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VÀ TRIỂN KHAI ỨNG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819400"/>
            <a:ext cx="2066925" cy="2171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47" y="2819400"/>
            <a:ext cx="21812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3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965</TotalTime>
  <Words>417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Courier New</vt:lpstr>
      <vt:lpstr>Palatino Linotype</vt:lpstr>
      <vt:lpstr>Tahoma</vt:lpstr>
      <vt:lpstr>Wingdings</vt:lpstr>
      <vt:lpstr>Executive</vt:lpstr>
      <vt:lpstr>HỌC VIỆN KỸ THUẬT QUÂN SỰ </vt:lpstr>
      <vt:lpstr>NỘI DUNG BÁO CÁO</vt:lpstr>
      <vt:lpstr>TỔNG QUAN VỀ ĐỀ TÀI</vt:lpstr>
      <vt:lpstr>KHẢO SÁT HỆ THỐNG</vt:lpstr>
      <vt:lpstr>PowerPoint Presentation</vt:lpstr>
      <vt:lpstr>PHÂN TÍCH HỆ THỐNG</vt:lpstr>
      <vt:lpstr>PHÂN TÍCH HỆ THỐNG</vt:lpstr>
      <vt:lpstr>THIẾT KẾ VÀ TRIỂN KHAI ỨNG DỤNG</vt:lpstr>
      <vt:lpstr>THIẾT KẾ VÀ TRIỂN KHAI ỨNG DỤNG</vt:lpstr>
      <vt:lpstr>THIẾT KẾ VÀ TRIỂN KHAI ỨNG DỤNG</vt:lpstr>
      <vt:lpstr>THIẾT KẾ VÀ TRIỂN KHAI ỨNG DỤNG</vt:lpstr>
      <vt:lpstr>KẾT LUẬN</vt:lpstr>
      <vt:lpstr>HƯỚNG PHÁT TRIỂN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admin</cp:lastModifiedBy>
  <cp:revision>62</cp:revision>
  <dcterms:created xsi:type="dcterms:W3CDTF">2022-05-14T14:03:28Z</dcterms:created>
  <dcterms:modified xsi:type="dcterms:W3CDTF">2022-12-20T23:27:38Z</dcterms:modified>
</cp:coreProperties>
</file>