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08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Checkers Ai using PDDL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Jacob Ledbetter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A20E-B132-9106-F8CA-D951B53F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pDDL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1BAF-359C-B70D-0075-B94F3EEB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Plans several steps ahead like a human(should).</a:t>
            </a:r>
          </a:p>
          <a:p>
            <a:r>
              <a:rPr lang="en-US" dirty="0"/>
              <a:t>Intentionally not the best tool for the job, but interesting.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E9E7-3F26-F4C0-E71B-1915DAB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1545-BDA4-3B55-ED82-D20CC5E3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2D07-4FA6-856B-2036-E4BE163A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State converted to PDDL</a:t>
            </a:r>
          </a:p>
          <a:p>
            <a:r>
              <a:rPr lang="en-US" dirty="0"/>
              <a:t>Planning waiting for closed list items to hit a certain cost</a:t>
            </a:r>
          </a:p>
          <a:p>
            <a:r>
              <a:rPr lang="en-US" dirty="0"/>
              <a:t>Take the items with the max cost(leaves of partially constructed plan) and sort on heuristic(number of goal predicates in state).</a:t>
            </a:r>
          </a:p>
          <a:p>
            <a:r>
              <a:rPr lang="en-US" dirty="0"/>
              <a:t>Pull out plan and play until out of steps to take or trying to do an invalid state.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1621-1E59-67BA-E924-2EC6F949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27EF-C3A9-A2AF-B3AB-1285A2A6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the planner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E358-6CFC-1F23-E215-C2247B36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see’s its own pieces and their locations</a:t>
            </a:r>
          </a:p>
          <a:p>
            <a:r>
              <a:rPr lang="en-US" dirty="0"/>
              <a:t>Moves(FL, FR, BL, BR, Kinging, Capturing)</a:t>
            </a:r>
          </a:p>
          <a:p>
            <a:r>
              <a:rPr lang="en-US" dirty="0"/>
              <a:t>Required locations for moves</a:t>
            </a:r>
          </a:p>
          <a:p>
            <a:r>
              <a:rPr lang="en-US" dirty="0"/>
              <a:t>Opponent locations not provided, just actions to capture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85E0-4E03-929E-6A3B-A468C957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11B3-E325-E637-87AE-A44F6932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51D-70D0-E808-9164-7283C5B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Kinda OK?</a:t>
            </a:r>
          </a:p>
          <a:p>
            <a:r>
              <a:rPr lang="en-US" dirty="0"/>
              <a:t>Tries to hug wall as first move, like every time</a:t>
            </a:r>
          </a:p>
          <a:p>
            <a:pPr lvl="1"/>
            <a:r>
              <a:rPr lang="en-US" dirty="0"/>
              <a:t>Don’t know why exactly</a:t>
            </a:r>
          </a:p>
          <a:p>
            <a:r>
              <a:rPr lang="en-US" dirty="0"/>
              <a:t>Will capture opponent pieces, can win</a:t>
            </a:r>
          </a:p>
          <a:p>
            <a:r>
              <a:rPr lang="en-US" dirty="0"/>
              <a:t>Will just sort of wander around a bit</a:t>
            </a:r>
          </a:p>
          <a:p>
            <a:r>
              <a:rPr lang="en-US" dirty="0"/>
              <a:t>Does not always capture immediately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A84C-6C99-7FA3-956E-D99C707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151F-9C5C-0ECB-5E5C-1646D6F8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2755-58E7-B612-4362-CA7CB334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Not at all</a:t>
            </a:r>
          </a:p>
          <a:p>
            <a:r>
              <a:rPr lang="en-US" dirty="0"/>
              <a:t>I’ll show in the demo…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D582-5678-FD4D-054E-271B3E1B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9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EF38-17D0-29A8-7627-3B72B6AE6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3506-E054-74A4-CD3C-95A2E1559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7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67D12-FAB5-406C-9279-3EAA5A20A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{DF4482B3-47E5-4BB1-A998-1CA36B8B5D45}tf89338750_win32</Template>
  <TotalTime>31</TotalTime>
  <Words>202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Custom</vt:lpstr>
      <vt:lpstr>Checkers Ai using PDDL</vt:lpstr>
      <vt:lpstr>Why use pDDL?</vt:lpstr>
      <vt:lpstr>How does it work?</vt:lpstr>
      <vt:lpstr>What does the planner see?</vt:lpstr>
      <vt:lpstr>How does it play?</vt:lpstr>
      <vt:lpstr>Is it efficient?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 Ai using PDDL</dc:title>
  <dc:creator>Ledbetter, Jacob</dc:creator>
  <cp:lastModifiedBy>Ledbetter, Jacob</cp:lastModifiedBy>
  <cp:revision>1</cp:revision>
  <dcterms:created xsi:type="dcterms:W3CDTF">2023-08-09T16:32:56Z</dcterms:created>
  <dcterms:modified xsi:type="dcterms:W3CDTF">2023-08-09T17:04:49Z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